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91" r:id="rId3"/>
    <p:sldId id="292" r:id="rId4"/>
    <p:sldId id="311" r:id="rId5"/>
    <p:sldId id="293" r:id="rId6"/>
    <p:sldId id="299" r:id="rId7"/>
    <p:sldId id="295" r:id="rId8"/>
    <p:sldId id="304" r:id="rId9"/>
    <p:sldId id="305" r:id="rId10"/>
    <p:sldId id="270" r:id="rId11"/>
    <p:sldId id="298" r:id="rId12"/>
    <p:sldId id="269" r:id="rId13"/>
    <p:sldId id="307" r:id="rId14"/>
    <p:sldId id="271" r:id="rId15"/>
    <p:sldId id="272" r:id="rId16"/>
    <p:sldId id="273" r:id="rId17"/>
    <p:sldId id="277" r:id="rId18"/>
    <p:sldId id="274" r:id="rId19"/>
    <p:sldId id="278" r:id="rId20"/>
    <p:sldId id="275" r:id="rId21"/>
    <p:sldId id="279" r:id="rId22"/>
    <p:sldId id="309" r:id="rId23"/>
    <p:sldId id="312" r:id="rId24"/>
    <p:sldId id="313" r:id="rId25"/>
    <p:sldId id="296" r:id="rId26"/>
    <p:sldId id="306" r:id="rId27"/>
    <p:sldId id="259"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a:srgbClr val="FFDC47"/>
    <a:srgbClr val="FF5050"/>
    <a:srgbClr val="FF4370"/>
    <a:srgbClr val="FE9202"/>
    <a:srgbClr val="FFF3E7"/>
    <a:srgbClr val="5EEC3C"/>
    <a:srgbClr val="CCCC00"/>
    <a:srgbClr val="FFCC66"/>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2909" autoAdjust="0"/>
  </p:normalViewPr>
  <p:slideViewPr>
    <p:cSldViewPr>
      <p:cViewPr varScale="1">
        <p:scale>
          <a:sx n="87" d="100"/>
          <a:sy n="87" d="100"/>
        </p:scale>
        <p:origin x="504" y="6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852C2-BC3B-4D81-BFE8-32BBF996A832}" type="datetimeFigureOut">
              <a:rPr lang="en-US" smtClean="0"/>
              <a:t>7/9/2020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A068B-5D13-4DF3-9833-89C499B57438}" type="slidenum">
              <a:rPr lang="en-US" smtClean="0"/>
              <a:t>‹#›</a:t>
            </a:fld>
            <a:endParaRPr lang="en-US"/>
          </a:p>
        </p:txBody>
      </p:sp>
    </p:spTree>
    <p:extLst>
      <p:ext uri="{BB962C8B-B14F-4D97-AF65-F5344CB8AC3E}">
        <p14:creationId xmlns:p14="http://schemas.microsoft.com/office/powerpoint/2010/main" val="1242889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smtClean="0">
                <a:solidFill>
                  <a:schemeClr val="tx1"/>
                </a:solidFill>
                <a:effectLst/>
                <a:latin typeface="+mn-lt"/>
                <a:ea typeface="+mn-ea"/>
                <a:cs typeface="+mn-cs"/>
              </a:rPr>
              <a:t>Les EMG de surface sont couramment utilisés dans les applications de génie biomédical pour connecter les muscles humains au monde extérieur, par exemple. Interfacer un membre résiduel avec une prothèse myoélectrique, contrôler un membre dans la réalité virtuelle et fournir un biofeedback pour les douleurs musculaires.</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99A068B-5D13-4DF3-9833-89C499B57438}" type="slidenum">
              <a:rPr lang="en-US" smtClean="0"/>
              <a:t>4</a:t>
            </a:fld>
            <a:endParaRPr lang="en-US"/>
          </a:p>
        </p:txBody>
      </p:sp>
    </p:spTree>
    <p:extLst>
      <p:ext uri="{BB962C8B-B14F-4D97-AF65-F5344CB8AC3E}">
        <p14:creationId xmlns:p14="http://schemas.microsoft.com/office/powerpoint/2010/main" val="218941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kern="1200" dirty="0" smtClean="0">
                <a:solidFill>
                  <a:schemeClr val="tx1"/>
                </a:solidFill>
                <a:effectLst/>
                <a:latin typeface="+mn-lt"/>
                <a:ea typeface="+mn-ea"/>
                <a:cs typeface="+mn-cs"/>
              </a:rPr>
              <a:t>Cette partie comprend trois sous partie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1</a:t>
            </a:r>
            <a:r>
              <a:rPr lang="fr-FR" sz="1200" kern="1200" baseline="30000" dirty="0" smtClean="0">
                <a:solidFill>
                  <a:schemeClr val="tx1"/>
                </a:solidFill>
                <a:effectLst/>
                <a:latin typeface="+mn-lt"/>
                <a:ea typeface="+mn-ea"/>
                <a:cs typeface="+mn-cs"/>
              </a:rPr>
              <a:t>er</a:t>
            </a:r>
            <a:r>
              <a:rPr lang="fr-FR" sz="1200" kern="1200" dirty="0" smtClean="0">
                <a:solidFill>
                  <a:schemeClr val="tx1"/>
                </a:solidFill>
                <a:effectLst/>
                <a:latin typeface="+mn-lt"/>
                <a:ea typeface="+mn-ea"/>
                <a:cs typeface="+mn-cs"/>
              </a:rPr>
              <a:t> ment Etude de système </a:t>
            </a:r>
          </a:p>
          <a:p>
            <a:r>
              <a:rPr lang="fr-FR" sz="1200" kern="1200" dirty="0" smtClean="0">
                <a:solidFill>
                  <a:schemeClr val="tx1"/>
                </a:solidFill>
                <a:effectLst/>
                <a:latin typeface="+mn-lt"/>
                <a:ea typeface="+mn-ea"/>
                <a:cs typeface="+mn-cs"/>
              </a:rPr>
              <a:t>On va vous montrer le matériel qu’on a choisi ainsi que le cycle de notre projet </a:t>
            </a:r>
          </a:p>
          <a:p>
            <a:r>
              <a:rPr lang="fr-FR" sz="1200" kern="1200" dirty="0" smtClean="0">
                <a:solidFill>
                  <a:schemeClr val="tx1"/>
                </a:solidFill>
                <a:effectLst/>
                <a:latin typeface="+mn-lt"/>
                <a:ea typeface="+mn-ea"/>
                <a:cs typeface="+mn-cs"/>
              </a:rPr>
              <a:t>Deuxièment on va vous montrer la conception de notre système </a:t>
            </a:r>
          </a:p>
          <a:p>
            <a:r>
              <a:rPr lang="fr-FR" sz="1200" kern="1200" dirty="0" smtClean="0">
                <a:solidFill>
                  <a:schemeClr val="tx1"/>
                </a:solidFill>
                <a:effectLst/>
                <a:latin typeface="+mn-lt"/>
                <a:ea typeface="+mn-ea"/>
                <a:cs typeface="+mn-cs"/>
              </a:rPr>
              <a:t>Et finalement on va vous montrer à réalisation de nos interfaces </a:t>
            </a:r>
          </a:p>
          <a:p>
            <a:endParaRPr lang="fr-FR" dirty="0"/>
          </a:p>
        </p:txBody>
      </p:sp>
      <p:sp>
        <p:nvSpPr>
          <p:cNvPr id="4" name="Espace réservé du numéro de diapositive 3"/>
          <p:cNvSpPr>
            <a:spLocks noGrp="1"/>
          </p:cNvSpPr>
          <p:nvPr>
            <p:ph type="sldNum" sz="quarter" idx="10"/>
          </p:nvPr>
        </p:nvSpPr>
        <p:spPr/>
        <p:txBody>
          <a:bodyPr/>
          <a:lstStyle/>
          <a:p>
            <a:fld id="{799A068B-5D13-4DF3-9833-89C499B57438}" type="slidenum">
              <a:rPr lang="en-US" smtClean="0"/>
              <a:t>10</a:t>
            </a:fld>
            <a:endParaRPr lang="en-US"/>
          </a:p>
        </p:txBody>
      </p:sp>
    </p:spTree>
    <p:extLst>
      <p:ext uri="{BB962C8B-B14F-4D97-AF65-F5344CB8AC3E}">
        <p14:creationId xmlns:p14="http://schemas.microsoft.com/office/powerpoint/2010/main" val="1248266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kern="1200" dirty="0" smtClean="0">
                <a:solidFill>
                  <a:schemeClr val="tx1"/>
                </a:solidFill>
                <a:effectLst/>
                <a:latin typeface="+mn-lt"/>
                <a:ea typeface="+mn-ea"/>
                <a:cs typeface="+mn-cs"/>
              </a:rPr>
              <a:t>On a utilisé la carte MyoWare et le capteur des signaux EMG (les électrodes) pour obtenir un électromyogramme</a:t>
            </a:r>
            <a:r>
              <a:rPr lang="fr-FR" sz="1200" b="1" kern="1200" baseline="0" dirty="0" smtClean="0">
                <a:solidFill>
                  <a:schemeClr val="tx1"/>
                </a:solidFill>
                <a:effectLst/>
                <a:latin typeface="+mn-lt"/>
                <a:ea typeface="+mn-ea"/>
                <a:cs typeface="+mn-cs"/>
              </a:rPr>
              <a:t> amplifié et rectifié </a:t>
            </a:r>
            <a:r>
              <a:rPr lang="fr-FR" sz="1200" b="1" kern="1200" dirty="0" smtClean="0">
                <a:solidFill>
                  <a:schemeClr val="tx1"/>
                </a:solidFill>
                <a:effectLst/>
                <a:latin typeface="+mn-lt"/>
                <a:ea typeface="+mn-ea"/>
                <a:cs typeface="+mn-cs"/>
              </a:rPr>
              <a:t> puis on a utilisé la carte ESP32 comme unité de traitement, On a fait le montage puis on branche la carte à notre ordinateur pour la programmer et on a utilisé un routeur pour qu’on puisse connecter la carte à notre réseau local afin d’assurer la transmission des données sans fil vers un smartphone ou bien vers un pc , Maintenant on va passer à</a:t>
            </a:r>
            <a:r>
              <a:rPr lang="fr-FR" sz="1200" b="1" kern="1200" baseline="0" dirty="0" smtClean="0">
                <a:solidFill>
                  <a:schemeClr val="tx1"/>
                </a:solidFill>
                <a:effectLst/>
                <a:latin typeface="+mn-lt"/>
                <a:ea typeface="+mn-ea"/>
                <a:cs typeface="+mn-cs"/>
              </a:rPr>
              <a:t> la diapositive suivante pour vous montrer l’unité de traitement qu’on a choisie et pourquoi on a choisi ce processeur </a:t>
            </a:r>
            <a:r>
              <a:rPr lang="fr-FR" sz="1200" b="1" kern="1200" dirty="0" smtClean="0">
                <a:solidFill>
                  <a:schemeClr val="tx1"/>
                </a:solidFill>
                <a:effectLst/>
                <a:latin typeface="+mn-lt"/>
                <a:ea typeface="+mn-ea"/>
                <a:cs typeface="+mn-cs"/>
              </a:rPr>
              <a:t>et pas autre processeur, </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99A068B-5D13-4DF3-9833-89C499B57438}" type="slidenum">
              <a:rPr lang="en-US" smtClean="0"/>
              <a:t>11</a:t>
            </a:fld>
            <a:endParaRPr lang="en-US"/>
          </a:p>
        </p:txBody>
      </p:sp>
    </p:spTree>
    <p:extLst>
      <p:ext uri="{BB962C8B-B14F-4D97-AF65-F5344CB8AC3E}">
        <p14:creationId xmlns:p14="http://schemas.microsoft.com/office/powerpoint/2010/main" val="1894243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smtClean="0">
                <a:solidFill>
                  <a:schemeClr val="tx1"/>
                </a:solidFill>
                <a:effectLst/>
                <a:latin typeface="+mn-lt"/>
                <a:ea typeface="+mn-ea"/>
                <a:cs typeface="+mn-cs"/>
              </a:rPr>
              <a:t>tout d’abord on a fait une comparaison entre différentes cartes comme (Arduino Uno, Raspberry Pi, STM32F303x) et finalement on a choisi L’ESP32 car elle est robuste et pas coûteuse, faible consommation et a une connexion wifi et Bluetooth intégrés)</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99A068B-5D13-4DF3-9833-89C499B57438}" type="slidenum">
              <a:rPr lang="en-US" smtClean="0"/>
              <a:t>12</a:t>
            </a:fld>
            <a:endParaRPr lang="en-US"/>
          </a:p>
        </p:txBody>
      </p:sp>
    </p:spTree>
    <p:extLst>
      <p:ext uri="{BB962C8B-B14F-4D97-AF65-F5344CB8AC3E}">
        <p14:creationId xmlns:p14="http://schemas.microsoft.com/office/powerpoint/2010/main" val="1441431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Notre interface à deux acteurs (médecin et un autre qui peut être le patient lui-même, avant de faire une action l’utilisateur doit s’authentifier, puis il peut faire l’inscription de patient et en suit il doit connecter la carte et puis choisir un traitement, et après le traitement tout sera stocker dans une base de données </a:t>
            </a:r>
          </a:p>
          <a:p>
            <a:endParaRPr lang="fr-FR" dirty="0"/>
          </a:p>
        </p:txBody>
      </p:sp>
      <p:sp>
        <p:nvSpPr>
          <p:cNvPr id="4" name="Espace réservé du numéro de diapositive 3"/>
          <p:cNvSpPr>
            <a:spLocks noGrp="1"/>
          </p:cNvSpPr>
          <p:nvPr>
            <p:ph type="sldNum" sz="quarter" idx="10"/>
          </p:nvPr>
        </p:nvSpPr>
        <p:spPr/>
        <p:txBody>
          <a:bodyPr/>
          <a:lstStyle/>
          <a:p>
            <a:fld id="{799A068B-5D13-4DF3-9833-89C499B57438}" type="slidenum">
              <a:rPr lang="en-US" smtClean="0"/>
              <a:t>17</a:t>
            </a:fld>
            <a:endParaRPr lang="en-US"/>
          </a:p>
        </p:txBody>
      </p:sp>
    </p:spTree>
    <p:extLst>
      <p:ext uri="{BB962C8B-B14F-4D97-AF65-F5344CB8AC3E}">
        <p14:creationId xmlns:p14="http://schemas.microsoft.com/office/powerpoint/2010/main" val="2836741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Cette interface comme celle précédente, elle a deux acteurs qu’ils doivent s’authentifier pour qu’il puissent utiliser la plateforme, après la connexion l’utilisateur peut faire l’inscription de patient et envoyer ses information à la base de données , après il va acquérir le signal qui est envoyé par la carte ESP32.</a:t>
            </a:r>
          </a:p>
          <a:p>
            <a:endParaRPr lang="fr-FR" dirty="0"/>
          </a:p>
        </p:txBody>
      </p:sp>
      <p:sp>
        <p:nvSpPr>
          <p:cNvPr id="4" name="Espace réservé du numéro de diapositive 3"/>
          <p:cNvSpPr>
            <a:spLocks noGrp="1"/>
          </p:cNvSpPr>
          <p:nvPr>
            <p:ph type="sldNum" sz="quarter" idx="10"/>
          </p:nvPr>
        </p:nvSpPr>
        <p:spPr/>
        <p:txBody>
          <a:bodyPr/>
          <a:lstStyle/>
          <a:p>
            <a:fld id="{799A068B-5D13-4DF3-9833-89C499B57438}" type="slidenum">
              <a:rPr lang="en-US" smtClean="0"/>
              <a:t>19</a:t>
            </a:fld>
            <a:endParaRPr lang="en-US"/>
          </a:p>
        </p:txBody>
      </p:sp>
    </p:spTree>
    <p:extLst>
      <p:ext uri="{BB962C8B-B14F-4D97-AF65-F5344CB8AC3E}">
        <p14:creationId xmlns:p14="http://schemas.microsoft.com/office/powerpoint/2010/main" val="2977212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Cette interface aussi a deux acteurs, et elle est sécuriser avec un login et mot de passe, l’utilisateur doit s’authentifier pour accéder au menu principal où le signal EMG va être afficher après son acquisition par la carte ESP32</a:t>
            </a:r>
          </a:p>
          <a:p>
            <a:endParaRPr lang="fr-FR" dirty="0"/>
          </a:p>
        </p:txBody>
      </p:sp>
      <p:sp>
        <p:nvSpPr>
          <p:cNvPr id="4" name="Espace réservé du numéro de diapositive 3"/>
          <p:cNvSpPr>
            <a:spLocks noGrp="1"/>
          </p:cNvSpPr>
          <p:nvPr>
            <p:ph type="sldNum" sz="quarter" idx="10"/>
          </p:nvPr>
        </p:nvSpPr>
        <p:spPr/>
        <p:txBody>
          <a:bodyPr/>
          <a:lstStyle/>
          <a:p>
            <a:fld id="{799A068B-5D13-4DF3-9833-89C499B57438}" type="slidenum">
              <a:rPr lang="en-US" smtClean="0"/>
              <a:t>21</a:t>
            </a:fld>
            <a:endParaRPr lang="en-US"/>
          </a:p>
        </p:txBody>
      </p:sp>
    </p:spTree>
    <p:extLst>
      <p:ext uri="{BB962C8B-B14F-4D97-AF65-F5344CB8AC3E}">
        <p14:creationId xmlns:p14="http://schemas.microsoft.com/office/powerpoint/2010/main" val="3385753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Maintenant on passe à</a:t>
            </a:r>
            <a:r>
              <a:rPr lang="fr-FR" baseline="0" dirty="0" smtClean="0"/>
              <a:t> la </a:t>
            </a:r>
            <a:r>
              <a:rPr lang="fr-FR" dirty="0" smtClean="0"/>
              <a:t> dernière étape</a:t>
            </a:r>
            <a:r>
              <a:rPr lang="fr-FR" baseline="0" dirty="0" smtClean="0"/>
              <a:t> qui est la réalisation de nos interfaces, on va vous montrer des petites vidéos explicatives pour vous montrer le mode de fonctionnement de ces interfaces , page de bienvenue page d’authentification, on peut voir le message bien au dessous, ça veut dire que nos informations sont bien enregistrées dans notre base de données, en fin on peut tester la sécurité de notre interface </a:t>
            </a:r>
            <a:endParaRPr lang="fr-FR" dirty="0"/>
          </a:p>
        </p:txBody>
      </p:sp>
      <p:sp>
        <p:nvSpPr>
          <p:cNvPr id="4" name="Espace réservé du numéro de diapositive 3"/>
          <p:cNvSpPr>
            <a:spLocks noGrp="1"/>
          </p:cNvSpPr>
          <p:nvPr>
            <p:ph type="sldNum" sz="quarter" idx="10"/>
          </p:nvPr>
        </p:nvSpPr>
        <p:spPr/>
        <p:txBody>
          <a:bodyPr/>
          <a:lstStyle/>
          <a:p>
            <a:fld id="{799A068B-5D13-4DF3-9833-89C499B57438}" type="slidenum">
              <a:rPr lang="en-US" smtClean="0"/>
              <a:t>22</a:t>
            </a:fld>
            <a:endParaRPr lang="en-US"/>
          </a:p>
        </p:txBody>
      </p:sp>
    </p:spTree>
    <p:extLst>
      <p:ext uri="{BB962C8B-B14F-4D97-AF65-F5344CB8AC3E}">
        <p14:creationId xmlns:p14="http://schemas.microsoft.com/office/powerpoint/2010/main" val="389677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655520"/>
            <a:ext cx="3970330" cy="1527050"/>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487980"/>
            <a:ext cx="3970330" cy="1068935"/>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7/9/2020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528D10BC-4D12-4F36-81EE-1A420FB47F9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51221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260905" cy="572644"/>
          </a:xfrm>
        </p:spPr>
        <p:txBody>
          <a:bodyPr>
            <a:normAutofit/>
          </a:bodyPr>
          <a:lstStyle>
            <a:lvl1pPr algn="l">
              <a:defRPr sz="360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7406"/>
            <a:ext cx="6260905" cy="335835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610820"/>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66340"/>
            <a:ext cx="4040188"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66340"/>
            <a:ext cx="4041775"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7/9/2020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7/9/2020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7/9/2020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7/9/2020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606647A5-8684-49B2-B6C7-E7E5EA8A1B88}"/>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3"/>
          <p:cNvSpPr>
            <a:spLocks noGrp="1"/>
          </p:cNvSpPr>
          <p:nvPr>
            <p:ph type="subTitle" idx="1"/>
          </p:nvPr>
        </p:nvSpPr>
        <p:spPr>
          <a:xfrm>
            <a:off x="138892" y="3171906"/>
            <a:ext cx="8098028" cy="1040528"/>
          </a:xfrm>
          <a:effectLst>
            <a:glow rad="228600">
              <a:schemeClr val="accent1">
                <a:satMod val="175000"/>
                <a:alpha val="40000"/>
              </a:schemeClr>
            </a:glow>
          </a:effectLst>
        </p:spPr>
        <p:txBody>
          <a:bodyPr>
            <a:normAutofit fontScale="92500" lnSpcReduction="20000"/>
          </a:bodyPr>
          <a:lstStyle/>
          <a:p>
            <a:pPr lvl="0">
              <a:defRPr/>
            </a:pPr>
            <a:r>
              <a:rPr lang="fr-FR" b="1" dirty="0">
                <a:solidFill>
                  <a:schemeClr val="tx1"/>
                </a:solidFill>
                <a:effectLst>
                  <a:outerShdw blurRad="38100" dist="38100" dir="2700000" algn="tl">
                    <a:srgbClr val="000000">
                      <a:alpha val="43137"/>
                    </a:srgbClr>
                  </a:outerShdw>
                </a:effectLst>
                <a:latin typeface="Cambria" panose="02040503050406030204" pitchFamily="18" charset="0"/>
              </a:rPr>
              <a:t>Réalisé</a:t>
            </a:r>
            <a:r>
              <a:rPr lang="en-ZA" b="1" dirty="0">
                <a:solidFill>
                  <a:schemeClr val="tx1"/>
                </a:solidFill>
                <a:effectLst>
                  <a:outerShdw blurRad="38100" dist="38100" dir="2700000" algn="tl">
                    <a:srgbClr val="000000">
                      <a:alpha val="43137"/>
                    </a:srgbClr>
                  </a:outerShdw>
                </a:effectLst>
                <a:latin typeface="Cambria" panose="02040503050406030204" pitchFamily="18" charset="0"/>
              </a:rPr>
              <a:t> par : </a:t>
            </a:r>
          </a:p>
          <a:p>
            <a:pPr lvl="0">
              <a:defRPr/>
            </a:pPr>
            <a:r>
              <a:rPr lang="en-ZA" sz="4200" b="1" dirty="0" smtClean="0">
                <a:solidFill>
                  <a:srgbClr val="002060"/>
                </a:solidFill>
                <a:effectLst>
                  <a:glow rad="101600">
                    <a:schemeClr val="accent1">
                      <a:satMod val="175000"/>
                      <a:alpha val="40000"/>
                    </a:schemeClr>
                  </a:glow>
                </a:effectLst>
              </a:rPr>
              <a:t>          Imen </a:t>
            </a:r>
            <a:r>
              <a:rPr lang="en-ZA" sz="4200" b="1" dirty="0">
                <a:solidFill>
                  <a:srgbClr val="002060"/>
                </a:solidFill>
                <a:effectLst>
                  <a:glow rad="101600">
                    <a:schemeClr val="accent1">
                      <a:satMod val="175000"/>
                      <a:alpha val="40000"/>
                    </a:schemeClr>
                  </a:glow>
                </a:effectLst>
              </a:rPr>
              <a:t>Guerfi &amp; Basma Mohamed</a:t>
            </a:r>
          </a:p>
          <a:p>
            <a:endParaRPr lang="fr-FR" dirty="0"/>
          </a:p>
        </p:txBody>
      </p:sp>
      <p:sp>
        <p:nvSpPr>
          <p:cNvPr id="5" name="Rectangle 4"/>
          <p:cNvSpPr/>
          <p:nvPr/>
        </p:nvSpPr>
        <p:spPr>
          <a:xfrm>
            <a:off x="138892" y="4212434"/>
            <a:ext cx="3631090" cy="461665"/>
          </a:xfrm>
          <a:prstGeom prst="rect">
            <a:avLst/>
          </a:prstGeom>
        </p:spPr>
        <p:txBody>
          <a:bodyPr wrap="square">
            <a:spAutoFit/>
          </a:bodyPr>
          <a:lstStyle/>
          <a:p>
            <a:pPr>
              <a:spcBef>
                <a:spcPct val="50000"/>
              </a:spcBef>
            </a:pPr>
            <a:r>
              <a:rPr lang="fr-FR" sz="2400" b="1" i="1" dirty="0" smtClean="0">
                <a:latin typeface="Cambria" pitchFamily="18" charset="0"/>
              </a:rPr>
              <a:t>Sous la Direction de :</a:t>
            </a:r>
            <a:endParaRPr lang="fr-FR" sz="2400" b="1" i="1" dirty="0">
              <a:latin typeface="Cambria" pitchFamily="18" charset="0"/>
            </a:endParaRPr>
          </a:p>
        </p:txBody>
      </p:sp>
      <p:pic>
        <p:nvPicPr>
          <p:cNvPr id="6" name="Image 5" descr="Enet.PNG"/>
          <p:cNvPicPr>
            <a:picLocks noChangeAspect="1"/>
          </p:cNvPicPr>
          <p:nvPr/>
        </p:nvPicPr>
        <p:blipFill>
          <a:blip r:embed="rId2"/>
          <a:stretch>
            <a:fillRect/>
          </a:stretch>
        </p:blipFill>
        <p:spPr>
          <a:xfrm>
            <a:off x="138892" y="45716"/>
            <a:ext cx="2029108" cy="1457099"/>
          </a:xfrm>
          <a:prstGeom prst="rect">
            <a:avLst/>
          </a:prstGeom>
          <a:ln>
            <a:noFill/>
          </a:ln>
          <a:effectLst>
            <a:softEdge rad="112500"/>
          </a:effectLst>
        </p:spPr>
      </p:pic>
      <p:sp>
        <p:nvSpPr>
          <p:cNvPr id="7" name="ZoneTexte 6"/>
          <p:cNvSpPr txBox="1"/>
          <p:nvPr/>
        </p:nvSpPr>
        <p:spPr>
          <a:xfrm>
            <a:off x="2544935" y="4579387"/>
            <a:ext cx="7024430" cy="523220"/>
          </a:xfrm>
          <a:prstGeom prst="rect">
            <a:avLst/>
          </a:prstGeom>
          <a:noFill/>
          <a:effectLst>
            <a:glow rad="101600">
              <a:schemeClr val="accent1">
                <a:satMod val="175000"/>
                <a:alpha val="40000"/>
              </a:schemeClr>
            </a:glow>
          </a:effectLst>
        </p:spPr>
        <p:txBody>
          <a:bodyPr wrap="square" rtlCol="0">
            <a:spAutoFit/>
          </a:bodyPr>
          <a:lstStyle/>
          <a:p>
            <a:r>
              <a:rPr lang="fr-FR" sz="2800" b="1" dirty="0">
                <a:solidFill>
                  <a:srgbClr val="002060"/>
                </a:solidFill>
                <a:latin typeface="Cambria" pitchFamily="18" charset="0"/>
              </a:rPr>
              <a:t>M. Ahmed </a:t>
            </a:r>
            <a:r>
              <a:rPr lang="fr-FR" sz="2800" b="1" dirty="0" smtClean="0">
                <a:solidFill>
                  <a:srgbClr val="002060"/>
                </a:solidFill>
                <a:latin typeface="Cambria" pitchFamily="18" charset="0"/>
              </a:rPr>
              <a:t>Fakhfakh &amp; M. Karim Jaber</a:t>
            </a:r>
            <a:endParaRPr lang="fr-FR" dirty="0">
              <a:solidFill>
                <a:srgbClr val="000000"/>
              </a:solidFill>
            </a:endParaRPr>
          </a:p>
        </p:txBody>
      </p:sp>
      <p:sp>
        <p:nvSpPr>
          <p:cNvPr id="8" name="Rectangle 7"/>
          <p:cNvSpPr/>
          <p:nvPr/>
        </p:nvSpPr>
        <p:spPr>
          <a:xfrm>
            <a:off x="382286" y="1602246"/>
            <a:ext cx="8749126" cy="1569660"/>
          </a:xfrm>
          <a:prstGeom prst="rect">
            <a:avLst/>
          </a:prstGeom>
        </p:spPr>
        <p:txBody>
          <a:bodyPr wrap="none">
            <a:spAutoFit/>
          </a:bodyPr>
          <a:lstStyle/>
          <a:p>
            <a:pPr algn="ctr"/>
            <a:r>
              <a:rPr lang="fr-FR" sz="2800" b="1" dirty="0">
                <a:solidFill>
                  <a:srgbClr val="FF0000"/>
                </a:solidFill>
                <a:effectLst>
                  <a:glow rad="228600">
                    <a:schemeClr val="accent5">
                      <a:satMod val="175000"/>
                      <a:alpha val="40000"/>
                    </a:schemeClr>
                  </a:glow>
                </a:effectLst>
                <a:latin typeface="Castellar" panose="020A0402060406010301" pitchFamily="18" charset="0"/>
              </a:rPr>
              <a:t>«</a:t>
            </a:r>
            <a:r>
              <a:rPr lang="fr-FR" sz="2800" dirty="0">
                <a:solidFill>
                  <a:srgbClr val="FF0000"/>
                </a:solidFill>
                <a:effectLst>
                  <a:glow rad="228600">
                    <a:schemeClr val="accent5">
                      <a:satMod val="175000"/>
                      <a:alpha val="40000"/>
                    </a:schemeClr>
                  </a:glow>
                </a:effectLst>
                <a:latin typeface="Castellar" panose="020A0402060406010301" pitchFamily="18" charset="0"/>
              </a:rPr>
              <a:t> </a:t>
            </a:r>
            <a:r>
              <a:rPr lang="fr-FR" sz="3200" b="1" dirty="0">
                <a:solidFill>
                  <a:srgbClr val="FF0000"/>
                </a:solidFill>
                <a:effectLst>
                  <a:glow rad="228600">
                    <a:schemeClr val="accent5">
                      <a:satMod val="175000"/>
                      <a:alpha val="40000"/>
                    </a:schemeClr>
                  </a:glow>
                </a:effectLst>
                <a:latin typeface="Castellar" panose="020A0402060406010301" pitchFamily="18" charset="0"/>
              </a:rPr>
              <a:t>Développement d'une </a:t>
            </a:r>
            <a:r>
              <a:rPr lang="fr-FR" sz="3200" b="1" dirty="0" smtClean="0">
                <a:solidFill>
                  <a:srgbClr val="FF0000"/>
                </a:solidFill>
                <a:effectLst>
                  <a:glow rad="228600">
                    <a:schemeClr val="accent5">
                      <a:satMod val="175000"/>
                      <a:alpha val="40000"/>
                    </a:schemeClr>
                  </a:glow>
                </a:effectLst>
                <a:latin typeface="Castellar" panose="020A0402060406010301" pitchFamily="18" charset="0"/>
              </a:rPr>
              <a:t>interface</a:t>
            </a:r>
          </a:p>
          <a:p>
            <a:pPr algn="ctr"/>
            <a:r>
              <a:rPr lang="fr-FR" sz="3200" b="1" dirty="0" smtClean="0">
                <a:solidFill>
                  <a:srgbClr val="FF0000"/>
                </a:solidFill>
                <a:effectLst>
                  <a:glow rad="228600">
                    <a:schemeClr val="accent5">
                      <a:satMod val="175000"/>
                      <a:alpha val="40000"/>
                    </a:schemeClr>
                  </a:glow>
                </a:effectLst>
                <a:latin typeface="Castellar" panose="020A0402060406010301" pitchFamily="18" charset="0"/>
              </a:rPr>
              <a:t> </a:t>
            </a:r>
            <a:r>
              <a:rPr lang="fr-FR" sz="3200" b="1" dirty="0">
                <a:solidFill>
                  <a:srgbClr val="FF0000"/>
                </a:solidFill>
                <a:effectLst>
                  <a:glow rad="228600">
                    <a:schemeClr val="accent5">
                      <a:satMod val="175000"/>
                      <a:alpha val="40000"/>
                    </a:schemeClr>
                  </a:glow>
                </a:effectLst>
                <a:latin typeface="Castellar" panose="020A0402060406010301" pitchFamily="18" charset="0"/>
              </a:rPr>
              <a:t>d'acquisition </a:t>
            </a:r>
            <a:endParaRPr lang="fr-FR" sz="3200" b="1" dirty="0" smtClean="0">
              <a:solidFill>
                <a:srgbClr val="FF0000"/>
              </a:solidFill>
              <a:effectLst>
                <a:glow rad="228600">
                  <a:schemeClr val="accent5">
                    <a:satMod val="175000"/>
                    <a:alpha val="40000"/>
                  </a:schemeClr>
                </a:glow>
              </a:effectLst>
              <a:latin typeface="Castellar" panose="020A0402060406010301" pitchFamily="18" charset="0"/>
            </a:endParaRPr>
          </a:p>
          <a:p>
            <a:pPr algn="ctr"/>
            <a:r>
              <a:rPr lang="fr-FR" sz="3200" b="1" dirty="0" smtClean="0">
                <a:solidFill>
                  <a:srgbClr val="FF0000"/>
                </a:solidFill>
                <a:effectLst>
                  <a:glow rad="228600">
                    <a:schemeClr val="accent5">
                      <a:satMod val="175000"/>
                      <a:alpha val="40000"/>
                    </a:schemeClr>
                  </a:glow>
                </a:effectLst>
                <a:latin typeface="Castellar" panose="020A0402060406010301" pitchFamily="18" charset="0"/>
              </a:rPr>
              <a:t>et </a:t>
            </a:r>
            <a:r>
              <a:rPr lang="fr-FR" sz="3200" b="1" dirty="0">
                <a:solidFill>
                  <a:srgbClr val="FF0000"/>
                </a:solidFill>
                <a:effectLst>
                  <a:glow rad="228600">
                    <a:schemeClr val="accent5">
                      <a:satMod val="175000"/>
                      <a:alpha val="40000"/>
                    </a:schemeClr>
                  </a:glow>
                </a:effectLst>
                <a:latin typeface="Castellar" panose="020A0402060406010301" pitchFamily="18" charset="0"/>
              </a:rPr>
              <a:t>de supervision du signal EMG » </a:t>
            </a:r>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a:spLocks noEditPoints="1"/>
          </p:cNvSpPr>
          <p:nvPr/>
        </p:nvSpPr>
        <p:spPr bwMode="auto">
          <a:xfrm>
            <a:off x="1353429" y="3419117"/>
            <a:ext cx="270678" cy="1009191"/>
          </a:xfrm>
          <a:custGeom>
            <a:avLst/>
            <a:gdLst>
              <a:gd name="T0" fmla="*/ 419 w 567"/>
              <a:gd name="T1" fmla="*/ 19 h 2114"/>
              <a:gd name="T2" fmla="*/ 388 w 567"/>
              <a:gd name="T3" fmla="*/ 81 h 2114"/>
              <a:gd name="T4" fmla="*/ 352 w 567"/>
              <a:gd name="T5" fmla="*/ 186 h 2114"/>
              <a:gd name="T6" fmla="*/ 321 w 567"/>
              <a:gd name="T7" fmla="*/ 342 h 2114"/>
              <a:gd name="T8" fmla="*/ 309 w 567"/>
              <a:gd name="T9" fmla="*/ 551 h 2114"/>
              <a:gd name="T10" fmla="*/ 325 w 567"/>
              <a:gd name="T11" fmla="*/ 819 h 2114"/>
              <a:gd name="T12" fmla="*/ 384 w 567"/>
              <a:gd name="T13" fmla="*/ 1147 h 2114"/>
              <a:gd name="T14" fmla="*/ 453 w 567"/>
              <a:gd name="T15" fmla="*/ 1397 h 2114"/>
              <a:gd name="T16" fmla="*/ 474 w 567"/>
              <a:gd name="T17" fmla="*/ 1330 h 2114"/>
              <a:gd name="T18" fmla="*/ 505 w 567"/>
              <a:gd name="T19" fmla="*/ 1209 h 2114"/>
              <a:gd name="T20" fmla="*/ 532 w 567"/>
              <a:gd name="T21" fmla="*/ 1063 h 2114"/>
              <a:gd name="T22" fmla="*/ 538 w 567"/>
              <a:gd name="T23" fmla="*/ 919 h 2114"/>
              <a:gd name="T24" fmla="*/ 521 w 567"/>
              <a:gd name="T25" fmla="*/ 840 h 2114"/>
              <a:gd name="T26" fmla="*/ 534 w 567"/>
              <a:gd name="T27" fmla="*/ 863 h 2114"/>
              <a:gd name="T28" fmla="*/ 553 w 567"/>
              <a:gd name="T29" fmla="*/ 924 h 2114"/>
              <a:gd name="T30" fmla="*/ 567 w 567"/>
              <a:gd name="T31" fmla="*/ 1032 h 2114"/>
              <a:gd name="T32" fmla="*/ 563 w 567"/>
              <a:gd name="T33" fmla="*/ 1191 h 2114"/>
              <a:gd name="T34" fmla="*/ 530 w 567"/>
              <a:gd name="T35" fmla="*/ 1413 h 2114"/>
              <a:gd name="T36" fmla="*/ 469 w 567"/>
              <a:gd name="T37" fmla="*/ 1674 h 2114"/>
              <a:gd name="T38" fmla="*/ 451 w 567"/>
              <a:gd name="T39" fmla="*/ 1866 h 2114"/>
              <a:gd name="T40" fmla="*/ 471 w 567"/>
              <a:gd name="T41" fmla="*/ 2003 h 2114"/>
              <a:gd name="T42" fmla="*/ 499 w 567"/>
              <a:gd name="T43" fmla="*/ 2085 h 2114"/>
              <a:gd name="T44" fmla="*/ 515 w 567"/>
              <a:gd name="T45" fmla="*/ 2114 h 2114"/>
              <a:gd name="T46" fmla="*/ 238 w 567"/>
              <a:gd name="T47" fmla="*/ 2108 h 2114"/>
              <a:gd name="T48" fmla="*/ 267 w 567"/>
              <a:gd name="T49" fmla="*/ 2078 h 2114"/>
              <a:gd name="T50" fmla="*/ 305 w 567"/>
              <a:gd name="T51" fmla="*/ 2001 h 2114"/>
              <a:gd name="T52" fmla="*/ 342 w 567"/>
              <a:gd name="T53" fmla="*/ 1860 h 2114"/>
              <a:gd name="T54" fmla="*/ 363 w 567"/>
              <a:gd name="T55" fmla="*/ 1637 h 2114"/>
              <a:gd name="T56" fmla="*/ 357 w 567"/>
              <a:gd name="T57" fmla="*/ 1326 h 2114"/>
              <a:gd name="T58" fmla="*/ 311 w 567"/>
              <a:gd name="T59" fmla="*/ 1047 h 2114"/>
              <a:gd name="T60" fmla="*/ 229 w 567"/>
              <a:gd name="T61" fmla="*/ 830 h 2114"/>
              <a:gd name="T62" fmla="*/ 106 w 567"/>
              <a:gd name="T63" fmla="*/ 682 h 2114"/>
              <a:gd name="T64" fmla="*/ 6 w 567"/>
              <a:gd name="T65" fmla="*/ 628 h 2114"/>
              <a:gd name="T66" fmla="*/ 67 w 567"/>
              <a:gd name="T67" fmla="*/ 649 h 2114"/>
              <a:gd name="T68" fmla="*/ 169 w 567"/>
              <a:gd name="T69" fmla="*/ 705 h 2114"/>
              <a:gd name="T70" fmla="*/ 267 w 567"/>
              <a:gd name="T71" fmla="*/ 813 h 2114"/>
              <a:gd name="T72" fmla="*/ 265 w 567"/>
              <a:gd name="T73" fmla="*/ 757 h 2114"/>
              <a:gd name="T74" fmla="*/ 267 w 567"/>
              <a:gd name="T75" fmla="*/ 615 h 2114"/>
              <a:gd name="T76" fmla="*/ 284 w 567"/>
              <a:gd name="T77" fmla="*/ 425 h 2114"/>
              <a:gd name="T78" fmla="*/ 325 w 567"/>
              <a:gd name="T79" fmla="*/ 223 h 2114"/>
              <a:gd name="T80" fmla="*/ 398 w 567"/>
              <a:gd name="T81" fmla="*/ 46 h 2114"/>
              <a:gd name="T82" fmla="*/ 430 w 567"/>
              <a:gd name="T83" fmla="*/ 4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7" h="2114">
                <a:moveTo>
                  <a:pt x="430" y="4"/>
                </a:moveTo>
                <a:lnTo>
                  <a:pt x="426" y="9"/>
                </a:lnTo>
                <a:lnTo>
                  <a:pt x="419" y="19"/>
                </a:lnTo>
                <a:lnTo>
                  <a:pt x="411" y="34"/>
                </a:lnTo>
                <a:lnTo>
                  <a:pt x="400" y="56"/>
                </a:lnTo>
                <a:lnTo>
                  <a:pt x="388" y="81"/>
                </a:lnTo>
                <a:lnTo>
                  <a:pt x="377" y="111"/>
                </a:lnTo>
                <a:lnTo>
                  <a:pt x="365" y="146"/>
                </a:lnTo>
                <a:lnTo>
                  <a:pt x="352" y="186"/>
                </a:lnTo>
                <a:lnTo>
                  <a:pt x="340" y="232"/>
                </a:lnTo>
                <a:lnTo>
                  <a:pt x="330" y="284"/>
                </a:lnTo>
                <a:lnTo>
                  <a:pt x="321" y="342"/>
                </a:lnTo>
                <a:lnTo>
                  <a:pt x="315" y="407"/>
                </a:lnTo>
                <a:lnTo>
                  <a:pt x="309" y="476"/>
                </a:lnTo>
                <a:lnTo>
                  <a:pt x="309" y="551"/>
                </a:lnTo>
                <a:lnTo>
                  <a:pt x="311" y="634"/>
                </a:lnTo>
                <a:lnTo>
                  <a:pt x="315" y="723"/>
                </a:lnTo>
                <a:lnTo>
                  <a:pt x="325" y="819"/>
                </a:lnTo>
                <a:lnTo>
                  <a:pt x="340" y="920"/>
                </a:lnTo>
                <a:lnTo>
                  <a:pt x="359" y="1030"/>
                </a:lnTo>
                <a:lnTo>
                  <a:pt x="384" y="1147"/>
                </a:lnTo>
                <a:lnTo>
                  <a:pt x="413" y="1270"/>
                </a:lnTo>
                <a:lnTo>
                  <a:pt x="451" y="1401"/>
                </a:lnTo>
                <a:lnTo>
                  <a:pt x="453" y="1397"/>
                </a:lnTo>
                <a:lnTo>
                  <a:pt x="457" y="1382"/>
                </a:lnTo>
                <a:lnTo>
                  <a:pt x="465" y="1361"/>
                </a:lnTo>
                <a:lnTo>
                  <a:pt x="474" y="1330"/>
                </a:lnTo>
                <a:lnTo>
                  <a:pt x="484" y="1295"/>
                </a:lnTo>
                <a:lnTo>
                  <a:pt x="496" y="1255"/>
                </a:lnTo>
                <a:lnTo>
                  <a:pt x="505" y="1209"/>
                </a:lnTo>
                <a:lnTo>
                  <a:pt x="517" y="1163"/>
                </a:lnTo>
                <a:lnTo>
                  <a:pt x="526" y="1113"/>
                </a:lnTo>
                <a:lnTo>
                  <a:pt x="532" y="1063"/>
                </a:lnTo>
                <a:lnTo>
                  <a:pt x="538" y="1013"/>
                </a:lnTo>
                <a:lnTo>
                  <a:pt x="540" y="965"/>
                </a:lnTo>
                <a:lnTo>
                  <a:pt x="538" y="919"/>
                </a:lnTo>
                <a:lnTo>
                  <a:pt x="530" y="876"/>
                </a:lnTo>
                <a:lnTo>
                  <a:pt x="521" y="838"/>
                </a:lnTo>
                <a:lnTo>
                  <a:pt x="521" y="840"/>
                </a:lnTo>
                <a:lnTo>
                  <a:pt x="524" y="844"/>
                </a:lnTo>
                <a:lnTo>
                  <a:pt x="528" y="851"/>
                </a:lnTo>
                <a:lnTo>
                  <a:pt x="534" y="863"/>
                </a:lnTo>
                <a:lnTo>
                  <a:pt x="540" y="880"/>
                </a:lnTo>
                <a:lnTo>
                  <a:pt x="547" y="899"/>
                </a:lnTo>
                <a:lnTo>
                  <a:pt x="553" y="924"/>
                </a:lnTo>
                <a:lnTo>
                  <a:pt x="559" y="955"/>
                </a:lnTo>
                <a:lnTo>
                  <a:pt x="563" y="990"/>
                </a:lnTo>
                <a:lnTo>
                  <a:pt x="567" y="1032"/>
                </a:lnTo>
                <a:lnTo>
                  <a:pt x="567" y="1078"/>
                </a:lnTo>
                <a:lnTo>
                  <a:pt x="567" y="1132"/>
                </a:lnTo>
                <a:lnTo>
                  <a:pt x="563" y="1191"/>
                </a:lnTo>
                <a:lnTo>
                  <a:pt x="555" y="1259"/>
                </a:lnTo>
                <a:lnTo>
                  <a:pt x="544" y="1332"/>
                </a:lnTo>
                <a:lnTo>
                  <a:pt x="530" y="1413"/>
                </a:lnTo>
                <a:lnTo>
                  <a:pt x="509" y="1501"/>
                </a:lnTo>
                <a:lnTo>
                  <a:pt x="486" y="1599"/>
                </a:lnTo>
                <a:lnTo>
                  <a:pt x="469" y="1674"/>
                </a:lnTo>
                <a:lnTo>
                  <a:pt x="457" y="1745"/>
                </a:lnTo>
                <a:lnTo>
                  <a:pt x="451" y="1808"/>
                </a:lnTo>
                <a:lnTo>
                  <a:pt x="451" y="1866"/>
                </a:lnTo>
                <a:lnTo>
                  <a:pt x="455" y="1918"/>
                </a:lnTo>
                <a:lnTo>
                  <a:pt x="461" y="1964"/>
                </a:lnTo>
                <a:lnTo>
                  <a:pt x="471" y="2003"/>
                </a:lnTo>
                <a:lnTo>
                  <a:pt x="480" y="2037"/>
                </a:lnTo>
                <a:lnTo>
                  <a:pt x="490" y="2064"/>
                </a:lnTo>
                <a:lnTo>
                  <a:pt x="499" y="2085"/>
                </a:lnTo>
                <a:lnTo>
                  <a:pt x="507" y="2101"/>
                </a:lnTo>
                <a:lnTo>
                  <a:pt x="513" y="2110"/>
                </a:lnTo>
                <a:lnTo>
                  <a:pt x="515" y="2114"/>
                </a:lnTo>
                <a:lnTo>
                  <a:pt x="232" y="2114"/>
                </a:lnTo>
                <a:lnTo>
                  <a:pt x="234" y="2112"/>
                </a:lnTo>
                <a:lnTo>
                  <a:pt x="238" y="2108"/>
                </a:lnTo>
                <a:lnTo>
                  <a:pt x="246" y="2103"/>
                </a:lnTo>
                <a:lnTo>
                  <a:pt x="256" y="2093"/>
                </a:lnTo>
                <a:lnTo>
                  <a:pt x="267" y="2078"/>
                </a:lnTo>
                <a:lnTo>
                  <a:pt x="279" y="2058"/>
                </a:lnTo>
                <a:lnTo>
                  <a:pt x="292" y="2033"/>
                </a:lnTo>
                <a:lnTo>
                  <a:pt x="305" y="2001"/>
                </a:lnTo>
                <a:lnTo>
                  <a:pt x="319" y="1962"/>
                </a:lnTo>
                <a:lnTo>
                  <a:pt x="330" y="1916"/>
                </a:lnTo>
                <a:lnTo>
                  <a:pt x="342" y="1860"/>
                </a:lnTo>
                <a:lnTo>
                  <a:pt x="352" y="1797"/>
                </a:lnTo>
                <a:lnTo>
                  <a:pt x="359" y="1722"/>
                </a:lnTo>
                <a:lnTo>
                  <a:pt x="363" y="1637"/>
                </a:lnTo>
                <a:lnTo>
                  <a:pt x="365" y="1541"/>
                </a:lnTo>
                <a:lnTo>
                  <a:pt x="363" y="1432"/>
                </a:lnTo>
                <a:lnTo>
                  <a:pt x="357" y="1326"/>
                </a:lnTo>
                <a:lnTo>
                  <a:pt x="346" y="1228"/>
                </a:lnTo>
                <a:lnTo>
                  <a:pt x="330" y="1134"/>
                </a:lnTo>
                <a:lnTo>
                  <a:pt x="311" y="1047"/>
                </a:lnTo>
                <a:lnTo>
                  <a:pt x="288" y="969"/>
                </a:lnTo>
                <a:lnTo>
                  <a:pt x="261" y="895"/>
                </a:lnTo>
                <a:lnTo>
                  <a:pt x="229" y="830"/>
                </a:lnTo>
                <a:lnTo>
                  <a:pt x="192" y="772"/>
                </a:lnTo>
                <a:lnTo>
                  <a:pt x="150" y="723"/>
                </a:lnTo>
                <a:lnTo>
                  <a:pt x="106" y="682"/>
                </a:lnTo>
                <a:lnTo>
                  <a:pt x="54" y="649"/>
                </a:lnTo>
                <a:lnTo>
                  <a:pt x="0" y="628"/>
                </a:lnTo>
                <a:lnTo>
                  <a:pt x="6" y="628"/>
                </a:lnTo>
                <a:lnTo>
                  <a:pt x="19" y="632"/>
                </a:lnTo>
                <a:lnTo>
                  <a:pt x="40" y="640"/>
                </a:lnTo>
                <a:lnTo>
                  <a:pt x="67" y="649"/>
                </a:lnTo>
                <a:lnTo>
                  <a:pt x="100" y="663"/>
                </a:lnTo>
                <a:lnTo>
                  <a:pt x="135" y="682"/>
                </a:lnTo>
                <a:lnTo>
                  <a:pt x="169" y="705"/>
                </a:lnTo>
                <a:lnTo>
                  <a:pt x="204" y="734"/>
                </a:lnTo>
                <a:lnTo>
                  <a:pt x="236" y="771"/>
                </a:lnTo>
                <a:lnTo>
                  <a:pt x="267" y="813"/>
                </a:lnTo>
                <a:lnTo>
                  <a:pt x="265" y="805"/>
                </a:lnTo>
                <a:lnTo>
                  <a:pt x="265" y="786"/>
                </a:lnTo>
                <a:lnTo>
                  <a:pt x="265" y="757"/>
                </a:lnTo>
                <a:lnTo>
                  <a:pt x="265" y="717"/>
                </a:lnTo>
                <a:lnTo>
                  <a:pt x="265" y="669"/>
                </a:lnTo>
                <a:lnTo>
                  <a:pt x="267" y="615"/>
                </a:lnTo>
                <a:lnTo>
                  <a:pt x="271" y="555"/>
                </a:lnTo>
                <a:lnTo>
                  <a:pt x="277" y="492"/>
                </a:lnTo>
                <a:lnTo>
                  <a:pt x="284" y="425"/>
                </a:lnTo>
                <a:lnTo>
                  <a:pt x="294" y="357"/>
                </a:lnTo>
                <a:lnTo>
                  <a:pt x="307" y="290"/>
                </a:lnTo>
                <a:lnTo>
                  <a:pt x="325" y="223"/>
                </a:lnTo>
                <a:lnTo>
                  <a:pt x="344" y="159"/>
                </a:lnTo>
                <a:lnTo>
                  <a:pt x="369" y="100"/>
                </a:lnTo>
                <a:lnTo>
                  <a:pt x="398" y="46"/>
                </a:lnTo>
                <a:lnTo>
                  <a:pt x="430" y="4"/>
                </a:lnTo>
                <a:close/>
                <a:moveTo>
                  <a:pt x="432" y="0"/>
                </a:moveTo>
                <a:lnTo>
                  <a:pt x="430" y="4"/>
                </a:lnTo>
                <a:lnTo>
                  <a:pt x="430" y="2"/>
                </a:lnTo>
                <a:lnTo>
                  <a:pt x="432"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7" name="Freeform 6"/>
          <p:cNvSpPr>
            <a:spLocks/>
          </p:cNvSpPr>
          <p:nvPr/>
        </p:nvSpPr>
        <p:spPr bwMode="auto">
          <a:xfrm>
            <a:off x="1016283" y="4378228"/>
            <a:ext cx="1009109" cy="333347"/>
          </a:xfrm>
          <a:custGeom>
            <a:avLst/>
            <a:gdLst>
              <a:gd name="T0" fmla="*/ 847 w 1696"/>
              <a:gd name="T1" fmla="*/ 0 h 390"/>
              <a:gd name="T2" fmla="*/ 958 w 1696"/>
              <a:gd name="T3" fmla="*/ 4 h 390"/>
              <a:gd name="T4" fmla="*/ 1066 w 1696"/>
              <a:gd name="T5" fmla="*/ 17 h 390"/>
              <a:gd name="T6" fmla="*/ 1170 w 1696"/>
              <a:gd name="T7" fmla="*/ 40 h 390"/>
              <a:gd name="T8" fmla="*/ 1266 w 1696"/>
              <a:gd name="T9" fmla="*/ 71 h 390"/>
              <a:gd name="T10" fmla="*/ 1358 w 1696"/>
              <a:gd name="T11" fmla="*/ 107 h 390"/>
              <a:gd name="T12" fmla="*/ 1442 w 1696"/>
              <a:gd name="T13" fmla="*/ 154 h 390"/>
              <a:gd name="T14" fmla="*/ 1519 w 1696"/>
              <a:gd name="T15" fmla="*/ 204 h 390"/>
              <a:gd name="T16" fmla="*/ 1586 w 1696"/>
              <a:gd name="T17" fmla="*/ 261 h 390"/>
              <a:gd name="T18" fmla="*/ 1646 w 1696"/>
              <a:gd name="T19" fmla="*/ 323 h 390"/>
              <a:gd name="T20" fmla="*/ 1696 w 1696"/>
              <a:gd name="T21" fmla="*/ 390 h 390"/>
              <a:gd name="T22" fmla="*/ 0 w 1696"/>
              <a:gd name="T23" fmla="*/ 390 h 390"/>
              <a:gd name="T24" fmla="*/ 50 w 1696"/>
              <a:gd name="T25" fmla="*/ 323 h 390"/>
              <a:gd name="T26" fmla="*/ 108 w 1696"/>
              <a:gd name="T27" fmla="*/ 261 h 390"/>
              <a:gd name="T28" fmla="*/ 177 w 1696"/>
              <a:gd name="T29" fmla="*/ 204 h 390"/>
              <a:gd name="T30" fmla="*/ 254 w 1696"/>
              <a:gd name="T31" fmla="*/ 154 h 390"/>
              <a:gd name="T32" fmla="*/ 338 w 1696"/>
              <a:gd name="T33" fmla="*/ 107 h 390"/>
              <a:gd name="T34" fmla="*/ 428 w 1696"/>
              <a:gd name="T35" fmla="*/ 71 h 390"/>
              <a:gd name="T36" fmla="*/ 526 w 1696"/>
              <a:gd name="T37" fmla="*/ 40 h 390"/>
              <a:gd name="T38" fmla="*/ 630 w 1696"/>
              <a:gd name="T39" fmla="*/ 17 h 390"/>
              <a:gd name="T40" fmla="*/ 736 w 1696"/>
              <a:gd name="T41" fmla="*/ 4 h 390"/>
              <a:gd name="T42" fmla="*/ 847 w 1696"/>
              <a:gd name="T43"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6" h="390">
                <a:moveTo>
                  <a:pt x="847" y="0"/>
                </a:moveTo>
                <a:lnTo>
                  <a:pt x="958" y="4"/>
                </a:lnTo>
                <a:lnTo>
                  <a:pt x="1066" y="17"/>
                </a:lnTo>
                <a:lnTo>
                  <a:pt x="1170" y="40"/>
                </a:lnTo>
                <a:lnTo>
                  <a:pt x="1266" y="71"/>
                </a:lnTo>
                <a:lnTo>
                  <a:pt x="1358" y="107"/>
                </a:lnTo>
                <a:lnTo>
                  <a:pt x="1442" y="154"/>
                </a:lnTo>
                <a:lnTo>
                  <a:pt x="1519" y="204"/>
                </a:lnTo>
                <a:lnTo>
                  <a:pt x="1586" y="261"/>
                </a:lnTo>
                <a:lnTo>
                  <a:pt x="1646" y="323"/>
                </a:lnTo>
                <a:lnTo>
                  <a:pt x="1696" y="390"/>
                </a:lnTo>
                <a:lnTo>
                  <a:pt x="0" y="390"/>
                </a:lnTo>
                <a:lnTo>
                  <a:pt x="50" y="323"/>
                </a:lnTo>
                <a:lnTo>
                  <a:pt x="108" y="261"/>
                </a:lnTo>
                <a:lnTo>
                  <a:pt x="177" y="204"/>
                </a:lnTo>
                <a:lnTo>
                  <a:pt x="254" y="154"/>
                </a:lnTo>
                <a:lnTo>
                  <a:pt x="338" y="107"/>
                </a:lnTo>
                <a:lnTo>
                  <a:pt x="428" y="71"/>
                </a:lnTo>
                <a:lnTo>
                  <a:pt x="526" y="40"/>
                </a:lnTo>
                <a:lnTo>
                  <a:pt x="630" y="17"/>
                </a:lnTo>
                <a:lnTo>
                  <a:pt x="736" y="4"/>
                </a:lnTo>
                <a:lnTo>
                  <a:pt x="847"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6" name="TextBox 25"/>
          <p:cNvSpPr txBox="1"/>
          <p:nvPr/>
        </p:nvSpPr>
        <p:spPr>
          <a:xfrm>
            <a:off x="1338512" y="4393943"/>
            <a:ext cx="377027" cy="300082"/>
          </a:xfrm>
          <a:prstGeom prst="rect">
            <a:avLst/>
          </a:prstGeom>
          <a:noFill/>
        </p:spPr>
        <p:txBody>
          <a:bodyPr wrap="none" rtlCol="0">
            <a:spAutoFit/>
          </a:bodyPr>
          <a:lstStyle/>
          <a:p>
            <a:pPr algn="ctr"/>
            <a:r>
              <a:rPr lang="en-GB" sz="1350" b="1" dirty="0">
                <a:solidFill>
                  <a:schemeClr val="bg1"/>
                </a:solidFill>
                <a:latin typeface="Arial" pitchFamily="34" charset="0"/>
                <a:cs typeface="Arial" pitchFamily="34" charset="0"/>
              </a:rPr>
              <a:t>01</a:t>
            </a:r>
            <a:endParaRPr lang="en-IN" sz="1350" b="1" dirty="0">
              <a:solidFill>
                <a:schemeClr val="bg1"/>
              </a:solidFill>
              <a:latin typeface="Arial" pitchFamily="34" charset="0"/>
              <a:cs typeface="Arial" pitchFamily="34" charset="0"/>
            </a:endParaRPr>
          </a:p>
        </p:txBody>
      </p:sp>
      <p:sp>
        <p:nvSpPr>
          <p:cNvPr id="105" name="Freeform 23"/>
          <p:cNvSpPr>
            <a:spLocks noEditPoints="1"/>
          </p:cNvSpPr>
          <p:nvPr/>
        </p:nvSpPr>
        <p:spPr bwMode="auto">
          <a:xfrm>
            <a:off x="1087517" y="3348482"/>
            <a:ext cx="330406" cy="330352"/>
          </a:xfrm>
          <a:custGeom>
            <a:avLst/>
            <a:gdLst>
              <a:gd name="T0" fmla="*/ 2073 w 6292"/>
              <a:gd name="T1" fmla="*/ 5283 h 6291"/>
              <a:gd name="T2" fmla="*/ 2991 w 6292"/>
              <a:gd name="T3" fmla="*/ 5539 h 6291"/>
              <a:gd name="T4" fmla="*/ 3945 w 6292"/>
              <a:gd name="T5" fmla="*/ 5411 h 6291"/>
              <a:gd name="T6" fmla="*/ 4741 w 6292"/>
              <a:gd name="T7" fmla="*/ 4940 h 6291"/>
              <a:gd name="T8" fmla="*/ 3620 w 6292"/>
              <a:gd name="T9" fmla="*/ 4604 h 6291"/>
              <a:gd name="T10" fmla="*/ 2903 w 6292"/>
              <a:gd name="T11" fmla="*/ 4660 h 6291"/>
              <a:gd name="T12" fmla="*/ 2262 w 6292"/>
              <a:gd name="T13" fmla="*/ 4392 h 6291"/>
              <a:gd name="T14" fmla="*/ 2842 w 6292"/>
              <a:gd name="T15" fmla="*/ 2646 h 6291"/>
              <a:gd name="T16" fmla="*/ 2563 w 6292"/>
              <a:gd name="T17" fmla="*/ 3007 h 6291"/>
              <a:gd name="T18" fmla="*/ 2624 w 6292"/>
              <a:gd name="T19" fmla="*/ 3475 h 6291"/>
              <a:gd name="T20" fmla="*/ 2985 w 6292"/>
              <a:gd name="T21" fmla="*/ 3751 h 6291"/>
              <a:gd name="T22" fmla="*/ 3450 w 6292"/>
              <a:gd name="T23" fmla="*/ 3690 h 6291"/>
              <a:gd name="T24" fmla="*/ 3729 w 6292"/>
              <a:gd name="T25" fmla="*/ 3330 h 6291"/>
              <a:gd name="T26" fmla="*/ 3668 w 6292"/>
              <a:gd name="T27" fmla="*/ 2864 h 6291"/>
              <a:gd name="T28" fmla="*/ 3307 w 6292"/>
              <a:gd name="T29" fmla="*/ 2585 h 6291"/>
              <a:gd name="T30" fmla="*/ 1111 w 6292"/>
              <a:gd name="T31" fmla="*/ 1958 h 6291"/>
              <a:gd name="T32" fmla="*/ 802 w 6292"/>
              <a:gd name="T33" fmla="*/ 2843 h 6291"/>
              <a:gd name="T34" fmla="*/ 865 w 6292"/>
              <a:gd name="T35" fmla="*/ 3803 h 6291"/>
              <a:gd name="T36" fmla="*/ 1279 w 6292"/>
              <a:gd name="T37" fmla="*/ 4625 h 6291"/>
              <a:gd name="T38" fmla="*/ 1727 w 6292"/>
              <a:gd name="T39" fmla="*/ 3690 h 6291"/>
              <a:gd name="T40" fmla="*/ 1655 w 6292"/>
              <a:gd name="T41" fmla="*/ 2925 h 6291"/>
              <a:gd name="T42" fmla="*/ 1922 w 6292"/>
              <a:gd name="T43" fmla="*/ 2284 h 6291"/>
              <a:gd name="T44" fmla="*/ 4435 w 6292"/>
              <a:gd name="T45" fmla="*/ 2379 h 6291"/>
              <a:gd name="T46" fmla="*/ 4653 w 6292"/>
              <a:gd name="T47" fmla="*/ 3045 h 6291"/>
              <a:gd name="T48" fmla="*/ 4514 w 6292"/>
              <a:gd name="T49" fmla="*/ 3810 h 6291"/>
              <a:gd name="T50" fmla="*/ 5118 w 6292"/>
              <a:gd name="T51" fmla="*/ 4511 h 6291"/>
              <a:gd name="T52" fmla="*/ 5485 w 6292"/>
              <a:gd name="T53" fmla="*/ 3654 h 6291"/>
              <a:gd name="T54" fmla="*/ 5483 w 6292"/>
              <a:gd name="T55" fmla="*/ 2681 h 6291"/>
              <a:gd name="T56" fmla="*/ 5113 w 6292"/>
              <a:gd name="T57" fmla="*/ 1816 h 6291"/>
              <a:gd name="T58" fmla="*/ 2672 w 6292"/>
              <a:gd name="T59" fmla="*/ 841 h 6291"/>
              <a:gd name="T60" fmla="*/ 1813 w 6292"/>
              <a:gd name="T61" fmla="*/ 1208 h 6291"/>
              <a:gd name="T62" fmla="*/ 2504 w 6292"/>
              <a:gd name="T63" fmla="*/ 1801 h 6291"/>
              <a:gd name="T64" fmla="*/ 3283 w 6292"/>
              <a:gd name="T65" fmla="*/ 1664 h 6291"/>
              <a:gd name="T66" fmla="*/ 4010 w 6292"/>
              <a:gd name="T67" fmla="*/ 1929 h 6291"/>
              <a:gd name="T68" fmla="*/ 4225 w 6292"/>
              <a:gd name="T69" fmla="*/ 1045 h 6291"/>
              <a:gd name="T70" fmla="*/ 3321 w 6292"/>
              <a:gd name="T71" fmla="*/ 797 h 6291"/>
              <a:gd name="T72" fmla="*/ 3609 w 6292"/>
              <a:gd name="T73" fmla="*/ 317 h 6291"/>
              <a:gd name="T74" fmla="*/ 4305 w 6292"/>
              <a:gd name="T75" fmla="*/ 217 h 6291"/>
              <a:gd name="T76" fmla="*/ 5130 w 6292"/>
              <a:gd name="T77" fmla="*/ 700 h 6291"/>
              <a:gd name="T78" fmla="*/ 5397 w 6292"/>
              <a:gd name="T79" fmla="*/ 1347 h 6291"/>
              <a:gd name="T80" fmla="*/ 5794 w 6292"/>
              <a:gd name="T81" fmla="*/ 1994 h 6291"/>
              <a:gd name="T82" fmla="*/ 6010 w 6292"/>
              <a:gd name="T83" fmla="*/ 2725 h 6291"/>
              <a:gd name="T84" fmla="*/ 6288 w 6292"/>
              <a:gd name="T85" fmla="*/ 3360 h 6291"/>
              <a:gd name="T86" fmla="*/ 6078 w 6292"/>
              <a:gd name="T87" fmla="*/ 4293 h 6291"/>
              <a:gd name="T88" fmla="*/ 5567 w 6292"/>
              <a:gd name="T89" fmla="*/ 4757 h 6291"/>
              <a:gd name="T90" fmla="*/ 5063 w 6292"/>
              <a:gd name="T91" fmla="*/ 5335 h 6291"/>
              <a:gd name="T92" fmla="*/ 4426 w 6292"/>
              <a:gd name="T93" fmla="*/ 5762 h 6291"/>
              <a:gd name="T94" fmla="*/ 3897 w 6292"/>
              <a:gd name="T95" fmla="*/ 6201 h 6291"/>
              <a:gd name="T96" fmla="*/ 2943 w 6292"/>
              <a:gd name="T97" fmla="*/ 6287 h 6291"/>
              <a:gd name="T98" fmla="*/ 2345 w 6292"/>
              <a:gd name="T99" fmla="*/ 5940 h 6291"/>
              <a:gd name="T100" fmla="*/ 1645 w 6292"/>
              <a:gd name="T101" fmla="*/ 5629 h 6291"/>
              <a:gd name="T102" fmla="*/ 1053 w 6292"/>
              <a:gd name="T103" fmla="*/ 5146 h 6291"/>
              <a:gd name="T104" fmla="*/ 462 w 6292"/>
              <a:gd name="T105" fmla="*/ 4787 h 6291"/>
              <a:gd name="T106" fmla="*/ 92 w 6292"/>
              <a:gd name="T107" fmla="*/ 3906 h 6291"/>
              <a:gd name="T108" fmla="*/ 271 w 6292"/>
              <a:gd name="T109" fmla="*/ 3227 h 6291"/>
              <a:gd name="T110" fmla="*/ 321 w 6292"/>
              <a:gd name="T111" fmla="*/ 2625 h 6291"/>
              <a:gd name="T112" fmla="*/ 559 w 6292"/>
              <a:gd name="T113" fmla="*/ 1908 h 6291"/>
              <a:gd name="T114" fmla="*/ 973 w 6292"/>
              <a:gd name="T115" fmla="*/ 1280 h 6291"/>
              <a:gd name="T116" fmla="*/ 1250 w 6292"/>
              <a:gd name="T117" fmla="*/ 633 h 6291"/>
              <a:gd name="T118" fmla="*/ 2092 w 6292"/>
              <a:gd name="T119" fmla="*/ 179 h 6291"/>
              <a:gd name="T120" fmla="*/ 2786 w 6292"/>
              <a:gd name="T121" fmla="*/ 307 h 6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92" h="6291">
                <a:moveTo>
                  <a:pt x="2170" y="4322"/>
                </a:moveTo>
                <a:lnTo>
                  <a:pt x="1561" y="4930"/>
                </a:lnTo>
                <a:lnTo>
                  <a:pt x="1679" y="5032"/>
                </a:lnTo>
                <a:lnTo>
                  <a:pt x="1805" y="5123"/>
                </a:lnTo>
                <a:lnTo>
                  <a:pt x="1935" y="5209"/>
                </a:lnTo>
                <a:lnTo>
                  <a:pt x="2073" y="5283"/>
                </a:lnTo>
                <a:lnTo>
                  <a:pt x="2214" y="5350"/>
                </a:lnTo>
                <a:lnTo>
                  <a:pt x="2361" y="5409"/>
                </a:lnTo>
                <a:lnTo>
                  <a:pt x="2513" y="5457"/>
                </a:lnTo>
                <a:lnTo>
                  <a:pt x="2668" y="5495"/>
                </a:lnTo>
                <a:lnTo>
                  <a:pt x="2828" y="5522"/>
                </a:lnTo>
                <a:lnTo>
                  <a:pt x="2991" y="5539"/>
                </a:lnTo>
                <a:lnTo>
                  <a:pt x="3157" y="5545"/>
                </a:lnTo>
                <a:lnTo>
                  <a:pt x="3321" y="5539"/>
                </a:lnTo>
                <a:lnTo>
                  <a:pt x="3483" y="5524"/>
                </a:lnTo>
                <a:lnTo>
                  <a:pt x="3641" y="5495"/>
                </a:lnTo>
                <a:lnTo>
                  <a:pt x="3796" y="5459"/>
                </a:lnTo>
                <a:lnTo>
                  <a:pt x="3945" y="5411"/>
                </a:lnTo>
                <a:lnTo>
                  <a:pt x="4092" y="5354"/>
                </a:lnTo>
                <a:lnTo>
                  <a:pt x="4233" y="5289"/>
                </a:lnTo>
                <a:lnTo>
                  <a:pt x="4368" y="5213"/>
                </a:lnTo>
                <a:lnTo>
                  <a:pt x="4498" y="5131"/>
                </a:lnTo>
                <a:lnTo>
                  <a:pt x="4622" y="5039"/>
                </a:lnTo>
                <a:lnTo>
                  <a:pt x="4741" y="4940"/>
                </a:lnTo>
                <a:lnTo>
                  <a:pt x="4122" y="4322"/>
                </a:lnTo>
                <a:lnTo>
                  <a:pt x="4031" y="4392"/>
                </a:lnTo>
                <a:lnTo>
                  <a:pt x="3935" y="4457"/>
                </a:lnTo>
                <a:lnTo>
                  <a:pt x="3834" y="4515"/>
                </a:lnTo>
                <a:lnTo>
                  <a:pt x="3729" y="4562"/>
                </a:lnTo>
                <a:lnTo>
                  <a:pt x="3620" y="4604"/>
                </a:lnTo>
                <a:lnTo>
                  <a:pt x="3506" y="4637"/>
                </a:lnTo>
                <a:lnTo>
                  <a:pt x="3389" y="4660"/>
                </a:lnTo>
                <a:lnTo>
                  <a:pt x="3269" y="4675"/>
                </a:lnTo>
                <a:lnTo>
                  <a:pt x="3147" y="4679"/>
                </a:lnTo>
                <a:lnTo>
                  <a:pt x="3023" y="4675"/>
                </a:lnTo>
                <a:lnTo>
                  <a:pt x="2903" y="4660"/>
                </a:lnTo>
                <a:lnTo>
                  <a:pt x="2786" y="4637"/>
                </a:lnTo>
                <a:lnTo>
                  <a:pt x="2674" y="4604"/>
                </a:lnTo>
                <a:lnTo>
                  <a:pt x="2563" y="4562"/>
                </a:lnTo>
                <a:lnTo>
                  <a:pt x="2458" y="4515"/>
                </a:lnTo>
                <a:lnTo>
                  <a:pt x="2357" y="4457"/>
                </a:lnTo>
                <a:lnTo>
                  <a:pt x="2262" y="4392"/>
                </a:lnTo>
                <a:lnTo>
                  <a:pt x="2170" y="4322"/>
                </a:lnTo>
                <a:close/>
                <a:moveTo>
                  <a:pt x="3147" y="2564"/>
                </a:moveTo>
                <a:lnTo>
                  <a:pt x="3065" y="2570"/>
                </a:lnTo>
                <a:lnTo>
                  <a:pt x="2985" y="2585"/>
                </a:lnTo>
                <a:lnTo>
                  <a:pt x="2910" y="2612"/>
                </a:lnTo>
                <a:lnTo>
                  <a:pt x="2842" y="2646"/>
                </a:lnTo>
                <a:lnTo>
                  <a:pt x="2777" y="2690"/>
                </a:lnTo>
                <a:lnTo>
                  <a:pt x="2720" y="2742"/>
                </a:lnTo>
                <a:lnTo>
                  <a:pt x="2668" y="2799"/>
                </a:lnTo>
                <a:lnTo>
                  <a:pt x="2624" y="2864"/>
                </a:lnTo>
                <a:lnTo>
                  <a:pt x="2590" y="2933"/>
                </a:lnTo>
                <a:lnTo>
                  <a:pt x="2563" y="3007"/>
                </a:lnTo>
                <a:lnTo>
                  <a:pt x="2548" y="3087"/>
                </a:lnTo>
                <a:lnTo>
                  <a:pt x="2542" y="3169"/>
                </a:lnTo>
                <a:lnTo>
                  <a:pt x="2548" y="3251"/>
                </a:lnTo>
                <a:lnTo>
                  <a:pt x="2563" y="3330"/>
                </a:lnTo>
                <a:lnTo>
                  <a:pt x="2590" y="3404"/>
                </a:lnTo>
                <a:lnTo>
                  <a:pt x="2624" y="3475"/>
                </a:lnTo>
                <a:lnTo>
                  <a:pt x="2668" y="3538"/>
                </a:lnTo>
                <a:lnTo>
                  <a:pt x="2720" y="3597"/>
                </a:lnTo>
                <a:lnTo>
                  <a:pt x="2777" y="3646"/>
                </a:lnTo>
                <a:lnTo>
                  <a:pt x="2842" y="3690"/>
                </a:lnTo>
                <a:lnTo>
                  <a:pt x="2910" y="3726"/>
                </a:lnTo>
                <a:lnTo>
                  <a:pt x="2985" y="3751"/>
                </a:lnTo>
                <a:lnTo>
                  <a:pt x="3065" y="3768"/>
                </a:lnTo>
                <a:lnTo>
                  <a:pt x="3147" y="3772"/>
                </a:lnTo>
                <a:lnTo>
                  <a:pt x="3229" y="3768"/>
                </a:lnTo>
                <a:lnTo>
                  <a:pt x="3307" y="3751"/>
                </a:lnTo>
                <a:lnTo>
                  <a:pt x="3382" y="3726"/>
                </a:lnTo>
                <a:lnTo>
                  <a:pt x="3450" y="3690"/>
                </a:lnTo>
                <a:lnTo>
                  <a:pt x="3515" y="3646"/>
                </a:lnTo>
                <a:lnTo>
                  <a:pt x="3575" y="3597"/>
                </a:lnTo>
                <a:lnTo>
                  <a:pt x="3624" y="3538"/>
                </a:lnTo>
                <a:lnTo>
                  <a:pt x="3668" y="3475"/>
                </a:lnTo>
                <a:lnTo>
                  <a:pt x="3702" y="3404"/>
                </a:lnTo>
                <a:lnTo>
                  <a:pt x="3729" y="3330"/>
                </a:lnTo>
                <a:lnTo>
                  <a:pt x="3744" y="3251"/>
                </a:lnTo>
                <a:lnTo>
                  <a:pt x="3750" y="3169"/>
                </a:lnTo>
                <a:lnTo>
                  <a:pt x="3744" y="3087"/>
                </a:lnTo>
                <a:lnTo>
                  <a:pt x="3729" y="3007"/>
                </a:lnTo>
                <a:lnTo>
                  <a:pt x="3702" y="2933"/>
                </a:lnTo>
                <a:lnTo>
                  <a:pt x="3668" y="2864"/>
                </a:lnTo>
                <a:lnTo>
                  <a:pt x="3624" y="2799"/>
                </a:lnTo>
                <a:lnTo>
                  <a:pt x="3575" y="2742"/>
                </a:lnTo>
                <a:lnTo>
                  <a:pt x="3515" y="2690"/>
                </a:lnTo>
                <a:lnTo>
                  <a:pt x="3450" y="2646"/>
                </a:lnTo>
                <a:lnTo>
                  <a:pt x="3382" y="2612"/>
                </a:lnTo>
                <a:lnTo>
                  <a:pt x="3307" y="2585"/>
                </a:lnTo>
                <a:lnTo>
                  <a:pt x="3229" y="2570"/>
                </a:lnTo>
                <a:lnTo>
                  <a:pt x="3147" y="2564"/>
                </a:lnTo>
                <a:close/>
                <a:moveTo>
                  <a:pt x="1386" y="1585"/>
                </a:moveTo>
                <a:lnTo>
                  <a:pt x="1286" y="1704"/>
                </a:lnTo>
                <a:lnTo>
                  <a:pt x="1195" y="1828"/>
                </a:lnTo>
                <a:lnTo>
                  <a:pt x="1111" y="1958"/>
                </a:lnTo>
                <a:lnTo>
                  <a:pt x="1036" y="2093"/>
                </a:lnTo>
                <a:lnTo>
                  <a:pt x="971" y="2234"/>
                </a:lnTo>
                <a:lnTo>
                  <a:pt x="914" y="2379"/>
                </a:lnTo>
                <a:lnTo>
                  <a:pt x="866" y="2530"/>
                </a:lnTo>
                <a:lnTo>
                  <a:pt x="828" y="2685"/>
                </a:lnTo>
                <a:lnTo>
                  <a:pt x="802" y="2843"/>
                </a:lnTo>
                <a:lnTo>
                  <a:pt x="784" y="3003"/>
                </a:lnTo>
                <a:lnTo>
                  <a:pt x="779" y="3169"/>
                </a:lnTo>
                <a:lnTo>
                  <a:pt x="784" y="3331"/>
                </a:lnTo>
                <a:lnTo>
                  <a:pt x="802" y="3492"/>
                </a:lnTo>
                <a:lnTo>
                  <a:pt x="828" y="3648"/>
                </a:lnTo>
                <a:lnTo>
                  <a:pt x="865" y="3803"/>
                </a:lnTo>
                <a:lnTo>
                  <a:pt x="912" y="3952"/>
                </a:lnTo>
                <a:lnTo>
                  <a:pt x="968" y="4097"/>
                </a:lnTo>
                <a:lnTo>
                  <a:pt x="1032" y="4236"/>
                </a:lnTo>
                <a:lnTo>
                  <a:pt x="1107" y="4371"/>
                </a:lnTo>
                <a:lnTo>
                  <a:pt x="1189" y="4501"/>
                </a:lnTo>
                <a:lnTo>
                  <a:pt x="1279" y="4625"/>
                </a:lnTo>
                <a:lnTo>
                  <a:pt x="1376" y="4742"/>
                </a:lnTo>
                <a:lnTo>
                  <a:pt x="1985" y="4135"/>
                </a:lnTo>
                <a:lnTo>
                  <a:pt x="1907" y="4032"/>
                </a:lnTo>
                <a:lnTo>
                  <a:pt x="1838" y="3925"/>
                </a:lnTo>
                <a:lnTo>
                  <a:pt x="1779" y="3810"/>
                </a:lnTo>
                <a:lnTo>
                  <a:pt x="1727" y="3690"/>
                </a:lnTo>
                <a:lnTo>
                  <a:pt x="1689" y="3566"/>
                </a:lnTo>
                <a:lnTo>
                  <a:pt x="1658" y="3438"/>
                </a:lnTo>
                <a:lnTo>
                  <a:pt x="1641" y="3305"/>
                </a:lnTo>
                <a:lnTo>
                  <a:pt x="1636" y="3169"/>
                </a:lnTo>
                <a:lnTo>
                  <a:pt x="1639" y="3045"/>
                </a:lnTo>
                <a:lnTo>
                  <a:pt x="1655" y="2925"/>
                </a:lnTo>
                <a:lnTo>
                  <a:pt x="1678" y="2809"/>
                </a:lnTo>
                <a:lnTo>
                  <a:pt x="1710" y="2696"/>
                </a:lnTo>
                <a:lnTo>
                  <a:pt x="1752" y="2585"/>
                </a:lnTo>
                <a:lnTo>
                  <a:pt x="1802" y="2480"/>
                </a:lnTo>
                <a:lnTo>
                  <a:pt x="1857" y="2379"/>
                </a:lnTo>
                <a:lnTo>
                  <a:pt x="1922" y="2284"/>
                </a:lnTo>
                <a:lnTo>
                  <a:pt x="1992" y="2192"/>
                </a:lnTo>
                <a:lnTo>
                  <a:pt x="1386" y="1585"/>
                </a:lnTo>
                <a:close/>
                <a:moveTo>
                  <a:pt x="4920" y="1574"/>
                </a:moveTo>
                <a:lnTo>
                  <a:pt x="4300" y="2192"/>
                </a:lnTo>
                <a:lnTo>
                  <a:pt x="4370" y="2284"/>
                </a:lnTo>
                <a:lnTo>
                  <a:pt x="4435" y="2379"/>
                </a:lnTo>
                <a:lnTo>
                  <a:pt x="4491" y="2480"/>
                </a:lnTo>
                <a:lnTo>
                  <a:pt x="4540" y="2585"/>
                </a:lnTo>
                <a:lnTo>
                  <a:pt x="4582" y="2696"/>
                </a:lnTo>
                <a:lnTo>
                  <a:pt x="4615" y="2809"/>
                </a:lnTo>
                <a:lnTo>
                  <a:pt x="4638" y="2925"/>
                </a:lnTo>
                <a:lnTo>
                  <a:pt x="4653" y="3045"/>
                </a:lnTo>
                <a:lnTo>
                  <a:pt x="4657" y="3169"/>
                </a:lnTo>
                <a:lnTo>
                  <a:pt x="4651" y="3305"/>
                </a:lnTo>
                <a:lnTo>
                  <a:pt x="4634" y="3438"/>
                </a:lnTo>
                <a:lnTo>
                  <a:pt x="4605" y="3566"/>
                </a:lnTo>
                <a:lnTo>
                  <a:pt x="4565" y="3690"/>
                </a:lnTo>
                <a:lnTo>
                  <a:pt x="4514" y="3810"/>
                </a:lnTo>
                <a:lnTo>
                  <a:pt x="4454" y="3925"/>
                </a:lnTo>
                <a:lnTo>
                  <a:pt x="4386" y="4032"/>
                </a:lnTo>
                <a:lnTo>
                  <a:pt x="4309" y="4135"/>
                </a:lnTo>
                <a:lnTo>
                  <a:pt x="4928" y="4753"/>
                </a:lnTo>
                <a:lnTo>
                  <a:pt x="5027" y="4635"/>
                </a:lnTo>
                <a:lnTo>
                  <a:pt x="5118" y="4511"/>
                </a:lnTo>
                <a:lnTo>
                  <a:pt x="5202" y="4381"/>
                </a:lnTo>
                <a:lnTo>
                  <a:pt x="5277" y="4245"/>
                </a:lnTo>
                <a:lnTo>
                  <a:pt x="5342" y="4104"/>
                </a:lnTo>
                <a:lnTo>
                  <a:pt x="5399" y="3957"/>
                </a:lnTo>
                <a:lnTo>
                  <a:pt x="5447" y="3808"/>
                </a:lnTo>
                <a:lnTo>
                  <a:pt x="5485" y="3654"/>
                </a:lnTo>
                <a:lnTo>
                  <a:pt x="5512" y="3496"/>
                </a:lnTo>
                <a:lnTo>
                  <a:pt x="5529" y="3333"/>
                </a:lnTo>
                <a:lnTo>
                  <a:pt x="5535" y="3169"/>
                </a:lnTo>
                <a:lnTo>
                  <a:pt x="5529" y="3003"/>
                </a:lnTo>
                <a:lnTo>
                  <a:pt x="5512" y="2839"/>
                </a:lnTo>
                <a:lnTo>
                  <a:pt x="5483" y="2681"/>
                </a:lnTo>
                <a:lnTo>
                  <a:pt x="5445" y="2524"/>
                </a:lnTo>
                <a:lnTo>
                  <a:pt x="5397" y="2374"/>
                </a:lnTo>
                <a:lnTo>
                  <a:pt x="5340" y="2227"/>
                </a:lnTo>
                <a:lnTo>
                  <a:pt x="5273" y="2084"/>
                </a:lnTo>
                <a:lnTo>
                  <a:pt x="5197" y="1948"/>
                </a:lnTo>
                <a:lnTo>
                  <a:pt x="5113" y="1816"/>
                </a:lnTo>
                <a:lnTo>
                  <a:pt x="5019" y="1692"/>
                </a:lnTo>
                <a:lnTo>
                  <a:pt x="4920" y="1574"/>
                </a:lnTo>
                <a:close/>
                <a:moveTo>
                  <a:pt x="3157" y="792"/>
                </a:moveTo>
                <a:lnTo>
                  <a:pt x="2992" y="797"/>
                </a:lnTo>
                <a:lnTo>
                  <a:pt x="2830" y="815"/>
                </a:lnTo>
                <a:lnTo>
                  <a:pt x="2672" y="841"/>
                </a:lnTo>
                <a:lnTo>
                  <a:pt x="2517" y="879"/>
                </a:lnTo>
                <a:lnTo>
                  <a:pt x="2366" y="927"/>
                </a:lnTo>
                <a:lnTo>
                  <a:pt x="2221" y="983"/>
                </a:lnTo>
                <a:lnTo>
                  <a:pt x="2080" y="1049"/>
                </a:lnTo>
                <a:lnTo>
                  <a:pt x="1945" y="1124"/>
                </a:lnTo>
                <a:lnTo>
                  <a:pt x="1813" y="1208"/>
                </a:lnTo>
                <a:lnTo>
                  <a:pt x="1689" y="1299"/>
                </a:lnTo>
                <a:lnTo>
                  <a:pt x="1573" y="1398"/>
                </a:lnTo>
                <a:lnTo>
                  <a:pt x="2181" y="2007"/>
                </a:lnTo>
                <a:lnTo>
                  <a:pt x="2283" y="1929"/>
                </a:lnTo>
                <a:lnTo>
                  <a:pt x="2389" y="1860"/>
                </a:lnTo>
                <a:lnTo>
                  <a:pt x="2504" y="1801"/>
                </a:lnTo>
                <a:lnTo>
                  <a:pt x="2624" y="1750"/>
                </a:lnTo>
                <a:lnTo>
                  <a:pt x="2748" y="1711"/>
                </a:lnTo>
                <a:lnTo>
                  <a:pt x="2878" y="1681"/>
                </a:lnTo>
                <a:lnTo>
                  <a:pt x="3010" y="1664"/>
                </a:lnTo>
                <a:lnTo>
                  <a:pt x="3147" y="1658"/>
                </a:lnTo>
                <a:lnTo>
                  <a:pt x="3283" y="1664"/>
                </a:lnTo>
                <a:lnTo>
                  <a:pt x="3414" y="1681"/>
                </a:lnTo>
                <a:lnTo>
                  <a:pt x="3544" y="1711"/>
                </a:lnTo>
                <a:lnTo>
                  <a:pt x="3668" y="1750"/>
                </a:lnTo>
                <a:lnTo>
                  <a:pt x="3788" y="1801"/>
                </a:lnTo>
                <a:lnTo>
                  <a:pt x="3903" y="1860"/>
                </a:lnTo>
                <a:lnTo>
                  <a:pt x="4010" y="1929"/>
                </a:lnTo>
                <a:lnTo>
                  <a:pt x="4113" y="2007"/>
                </a:lnTo>
                <a:lnTo>
                  <a:pt x="4731" y="1387"/>
                </a:lnTo>
                <a:lnTo>
                  <a:pt x="4613" y="1290"/>
                </a:lnTo>
                <a:lnTo>
                  <a:pt x="4489" y="1200"/>
                </a:lnTo>
                <a:lnTo>
                  <a:pt x="4359" y="1118"/>
                </a:lnTo>
                <a:lnTo>
                  <a:pt x="4225" y="1045"/>
                </a:lnTo>
                <a:lnTo>
                  <a:pt x="4084" y="981"/>
                </a:lnTo>
                <a:lnTo>
                  <a:pt x="3939" y="923"/>
                </a:lnTo>
                <a:lnTo>
                  <a:pt x="3790" y="878"/>
                </a:lnTo>
                <a:lnTo>
                  <a:pt x="3638" y="841"/>
                </a:lnTo>
                <a:lnTo>
                  <a:pt x="3481" y="815"/>
                </a:lnTo>
                <a:lnTo>
                  <a:pt x="3321" y="797"/>
                </a:lnTo>
                <a:lnTo>
                  <a:pt x="3157" y="792"/>
                </a:lnTo>
                <a:close/>
                <a:moveTo>
                  <a:pt x="3008" y="0"/>
                </a:moveTo>
                <a:lnTo>
                  <a:pt x="3305" y="0"/>
                </a:lnTo>
                <a:lnTo>
                  <a:pt x="3305" y="286"/>
                </a:lnTo>
                <a:lnTo>
                  <a:pt x="3458" y="297"/>
                </a:lnTo>
                <a:lnTo>
                  <a:pt x="3609" y="317"/>
                </a:lnTo>
                <a:lnTo>
                  <a:pt x="3668" y="42"/>
                </a:lnTo>
                <a:lnTo>
                  <a:pt x="3958" y="103"/>
                </a:lnTo>
                <a:lnTo>
                  <a:pt x="3899" y="380"/>
                </a:lnTo>
                <a:lnTo>
                  <a:pt x="4046" y="422"/>
                </a:lnTo>
                <a:lnTo>
                  <a:pt x="4191" y="473"/>
                </a:lnTo>
                <a:lnTo>
                  <a:pt x="4305" y="217"/>
                </a:lnTo>
                <a:lnTo>
                  <a:pt x="4576" y="339"/>
                </a:lnTo>
                <a:lnTo>
                  <a:pt x="4462" y="593"/>
                </a:lnTo>
                <a:lnTo>
                  <a:pt x="4597" y="668"/>
                </a:lnTo>
                <a:lnTo>
                  <a:pt x="4727" y="748"/>
                </a:lnTo>
                <a:lnTo>
                  <a:pt x="4891" y="525"/>
                </a:lnTo>
                <a:lnTo>
                  <a:pt x="5130" y="700"/>
                </a:lnTo>
                <a:lnTo>
                  <a:pt x="4968" y="921"/>
                </a:lnTo>
                <a:lnTo>
                  <a:pt x="5086" y="1021"/>
                </a:lnTo>
                <a:lnTo>
                  <a:pt x="5197" y="1128"/>
                </a:lnTo>
                <a:lnTo>
                  <a:pt x="5399" y="946"/>
                </a:lnTo>
                <a:lnTo>
                  <a:pt x="5598" y="1168"/>
                </a:lnTo>
                <a:lnTo>
                  <a:pt x="5397" y="1347"/>
                </a:lnTo>
                <a:lnTo>
                  <a:pt x="5491" y="1469"/>
                </a:lnTo>
                <a:lnTo>
                  <a:pt x="5578" y="1597"/>
                </a:lnTo>
                <a:lnTo>
                  <a:pt x="5809" y="1465"/>
                </a:lnTo>
                <a:lnTo>
                  <a:pt x="5956" y="1723"/>
                </a:lnTo>
                <a:lnTo>
                  <a:pt x="5727" y="1855"/>
                </a:lnTo>
                <a:lnTo>
                  <a:pt x="5794" y="1994"/>
                </a:lnTo>
                <a:lnTo>
                  <a:pt x="5853" y="2137"/>
                </a:lnTo>
                <a:lnTo>
                  <a:pt x="6101" y="2059"/>
                </a:lnTo>
                <a:lnTo>
                  <a:pt x="6191" y="2341"/>
                </a:lnTo>
                <a:lnTo>
                  <a:pt x="5945" y="2419"/>
                </a:lnTo>
                <a:lnTo>
                  <a:pt x="5981" y="2570"/>
                </a:lnTo>
                <a:lnTo>
                  <a:pt x="6010" y="2725"/>
                </a:lnTo>
                <a:lnTo>
                  <a:pt x="6264" y="2698"/>
                </a:lnTo>
                <a:lnTo>
                  <a:pt x="6292" y="2996"/>
                </a:lnTo>
                <a:lnTo>
                  <a:pt x="6040" y="3020"/>
                </a:lnTo>
                <a:lnTo>
                  <a:pt x="6044" y="3169"/>
                </a:lnTo>
                <a:lnTo>
                  <a:pt x="6038" y="3331"/>
                </a:lnTo>
                <a:lnTo>
                  <a:pt x="6288" y="3360"/>
                </a:lnTo>
                <a:lnTo>
                  <a:pt x="6254" y="3654"/>
                </a:lnTo>
                <a:lnTo>
                  <a:pt x="6008" y="3627"/>
                </a:lnTo>
                <a:lnTo>
                  <a:pt x="5977" y="3782"/>
                </a:lnTo>
                <a:lnTo>
                  <a:pt x="5941" y="3933"/>
                </a:lnTo>
                <a:lnTo>
                  <a:pt x="6174" y="4011"/>
                </a:lnTo>
                <a:lnTo>
                  <a:pt x="6078" y="4293"/>
                </a:lnTo>
                <a:lnTo>
                  <a:pt x="5848" y="4215"/>
                </a:lnTo>
                <a:lnTo>
                  <a:pt x="5786" y="4360"/>
                </a:lnTo>
                <a:lnTo>
                  <a:pt x="5718" y="4501"/>
                </a:lnTo>
                <a:lnTo>
                  <a:pt x="5926" y="4623"/>
                </a:lnTo>
                <a:lnTo>
                  <a:pt x="5775" y="4879"/>
                </a:lnTo>
                <a:lnTo>
                  <a:pt x="5567" y="4757"/>
                </a:lnTo>
                <a:lnTo>
                  <a:pt x="5477" y="4887"/>
                </a:lnTo>
                <a:lnTo>
                  <a:pt x="5380" y="5009"/>
                </a:lnTo>
                <a:lnTo>
                  <a:pt x="5556" y="5171"/>
                </a:lnTo>
                <a:lnTo>
                  <a:pt x="5355" y="5390"/>
                </a:lnTo>
                <a:lnTo>
                  <a:pt x="5180" y="5228"/>
                </a:lnTo>
                <a:lnTo>
                  <a:pt x="5063" y="5335"/>
                </a:lnTo>
                <a:lnTo>
                  <a:pt x="4943" y="5436"/>
                </a:lnTo>
                <a:lnTo>
                  <a:pt x="5080" y="5629"/>
                </a:lnTo>
                <a:lnTo>
                  <a:pt x="4838" y="5801"/>
                </a:lnTo>
                <a:lnTo>
                  <a:pt x="4701" y="5608"/>
                </a:lnTo>
                <a:lnTo>
                  <a:pt x="4565" y="5688"/>
                </a:lnTo>
                <a:lnTo>
                  <a:pt x="4426" y="5762"/>
                </a:lnTo>
                <a:lnTo>
                  <a:pt x="4517" y="5978"/>
                </a:lnTo>
                <a:lnTo>
                  <a:pt x="4244" y="6096"/>
                </a:lnTo>
                <a:lnTo>
                  <a:pt x="4151" y="5879"/>
                </a:lnTo>
                <a:lnTo>
                  <a:pt x="4002" y="5928"/>
                </a:lnTo>
                <a:lnTo>
                  <a:pt x="3849" y="5970"/>
                </a:lnTo>
                <a:lnTo>
                  <a:pt x="3897" y="6201"/>
                </a:lnTo>
                <a:lnTo>
                  <a:pt x="3605" y="6260"/>
                </a:lnTo>
                <a:lnTo>
                  <a:pt x="3557" y="6028"/>
                </a:lnTo>
                <a:lnTo>
                  <a:pt x="3403" y="6045"/>
                </a:lnTo>
                <a:lnTo>
                  <a:pt x="3244" y="6052"/>
                </a:lnTo>
                <a:lnTo>
                  <a:pt x="3241" y="6291"/>
                </a:lnTo>
                <a:lnTo>
                  <a:pt x="2943" y="6287"/>
                </a:lnTo>
                <a:lnTo>
                  <a:pt x="2947" y="6047"/>
                </a:lnTo>
                <a:lnTo>
                  <a:pt x="2790" y="6031"/>
                </a:lnTo>
                <a:lnTo>
                  <a:pt x="2636" y="6007"/>
                </a:lnTo>
                <a:lnTo>
                  <a:pt x="2582" y="6241"/>
                </a:lnTo>
                <a:lnTo>
                  <a:pt x="2292" y="6175"/>
                </a:lnTo>
                <a:lnTo>
                  <a:pt x="2345" y="5940"/>
                </a:lnTo>
                <a:lnTo>
                  <a:pt x="2197" y="5890"/>
                </a:lnTo>
                <a:lnTo>
                  <a:pt x="2050" y="5835"/>
                </a:lnTo>
                <a:lnTo>
                  <a:pt x="1949" y="6054"/>
                </a:lnTo>
                <a:lnTo>
                  <a:pt x="1678" y="5930"/>
                </a:lnTo>
                <a:lnTo>
                  <a:pt x="1781" y="5707"/>
                </a:lnTo>
                <a:lnTo>
                  <a:pt x="1645" y="5629"/>
                </a:lnTo>
                <a:lnTo>
                  <a:pt x="1515" y="5543"/>
                </a:lnTo>
                <a:lnTo>
                  <a:pt x="1366" y="5740"/>
                </a:lnTo>
                <a:lnTo>
                  <a:pt x="1128" y="5562"/>
                </a:lnTo>
                <a:lnTo>
                  <a:pt x="1281" y="5362"/>
                </a:lnTo>
                <a:lnTo>
                  <a:pt x="1164" y="5257"/>
                </a:lnTo>
                <a:lnTo>
                  <a:pt x="1053" y="5146"/>
                </a:lnTo>
                <a:lnTo>
                  <a:pt x="863" y="5312"/>
                </a:lnTo>
                <a:lnTo>
                  <a:pt x="668" y="5087"/>
                </a:lnTo>
                <a:lnTo>
                  <a:pt x="861" y="4919"/>
                </a:lnTo>
                <a:lnTo>
                  <a:pt x="771" y="4793"/>
                </a:lnTo>
                <a:lnTo>
                  <a:pt x="685" y="4663"/>
                </a:lnTo>
                <a:lnTo>
                  <a:pt x="462" y="4787"/>
                </a:lnTo>
                <a:lnTo>
                  <a:pt x="317" y="4526"/>
                </a:lnTo>
                <a:lnTo>
                  <a:pt x="546" y="4400"/>
                </a:lnTo>
                <a:lnTo>
                  <a:pt x="483" y="4259"/>
                </a:lnTo>
                <a:lnTo>
                  <a:pt x="429" y="4114"/>
                </a:lnTo>
                <a:lnTo>
                  <a:pt x="177" y="4190"/>
                </a:lnTo>
                <a:lnTo>
                  <a:pt x="92" y="3906"/>
                </a:lnTo>
                <a:lnTo>
                  <a:pt x="345" y="3828"/>
                </a:lnTo>
                <a:lnTo>
                  <a:pt x="315" y="3677"/>
                </a:lnTo>
                <a:lnTo>
                  <a:pt x="292" y="3524"/>
                </a:lnTo>
                <a:lnTo>
                  <a:pt x="25" y="3547"/>
                </a:lnTo>
                <a:lnTo>
                  <a:pt x="0" y="3249"/>
                </a:lnTo>
                <a:lnTo>
                  <a:pt x="271" y="3227"/>
                </a:lnTo>
                <a:lnTo>
                  <a:pt x="269" y="3169"/>
                </a:lnTo>
                <a:lnTo>
                  <a:pt x="273" y="3043"/>
                </a:lnTo>
                <a:lnTo>
                  <a:pt x="281" y="2919"/>
                </a:lnTo>
                <a:lnTo>
                  <a:pt x="10" y="2885"/>
                </a:lnTo>
                <a:lnTo>
                  <a:pt x="48" y="2591"/>
                </a:lnTo>
                <a:lnTo>
                  <a:pt x="321" y="2625"/>
                </a:lnTo>
                <a:lnTo>
                  <a:pt x="355" y="2475"/>
                </a:lnTo>
                <a:lnTo>
                  <a:pt x="395" y="2328"/>
                </a:lnTo>
                <a:lnTo>
                  <a:pt x="134" y="2236"/>
                </a:lnTo>
                <a:lnTo>
                  <a:pt x="231" y="1956"/>
                </a:lnTo>
                <a:lnTo>
                  <a:pt x="496" y="2047"/>
                </a:lnTo>
                <a:lnTo>
                  <a:pt x="559" y="1908"/>
                </a:lnTo>
                <a:lnTo>
                  <a:pt x="630" y="1772"/>
                </a:lnTo>
                <a:lnTo>
                  <a:pt x="389" y="1627"/>
                </a:lnTo>
                <a:lnTo>
                  <a:pt x="544" y="1374"/>
                </a:lnTo>
                <a:lnTo>
                  <a:pt x="786" y="1521"/>
                </a:lnTo>
                <a:lnTo>
                  <a:pt x="878" y="1398"/>
                </a:lnTo>
                <a:lnTo>
                  <a:pt x="973" y="1280"/>
                </a:lnTo>
                <a:lnTo>
                  <a:pt x="767" y="1086"/>
                </a:lnTo>
                <a:lnTo>
                  <a:pt x="971" y="868"/>
                </a:lnTo>
                <a:lnTo>
                  <a:pt x="1179" y="1066"/>
                </a:lnTo>
                <a:lnTo>
                  <a:pt x="1294" y="963"/>
                </a:lnTo>
                <a:lnTo>
                  <a:pt x="1412" y="868"/>
                </a:lnTo>
                <a:lnTo>
                  <a:pt x="1250" y="633"/>
                </a:lnTo>
                <a:lnTo>
                  <a:pt x="1496" y="465"/>
                </a:lnTo>
                <a:lnTo>
                  <a:pt x="1658" y="700"/>
                </a:lnTo>
                <a:lnTo>
                  <a:pt x="1790" y="626"/>
                </a:lnTo>
                <a:lnTo>
                  <a:pt x="1926" y="557"/>
                </a:lnTo>
                <a:lnTo>
                  <a:pt x="1817" y="292"/>
                </a:lnTo>
                <a:lnTo>
                  <a:pt x="2092" y="179"/>
                </a:lnTo>
                <a:lnTo>
                  <a:pt x="2202" y="444"/>
                </a:lnTo>
                <a:lnTo>
                  <a:pt x="2345" y="399"/>
                </a:lnTo>
                <a:lnTo>
                  <a:pt x="2494" y="359"/>
                </a:lnTo>
                <a:lnTo>
                  <a:pt x="2441" y="78"/>
                </a:lnTo>
                <a:lnTo>
                  <a:pt x="2735" y="25"/>
                </a:lnTo>
                <a:lnTo>
                  <a:pt x="2786" y="307"/>
                </a:lnTo>
                <a:lnTo>
                  <a:pt x="2897" y="294"/>
                </a:lnTo>
                <a:lnTo>
                  <a:pt x="3008" y="286"/>
                </a:lnTo>
                <a:lnTo>
                  <a:pt x="3008"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nvGrpSpPr>
          <p:cNvPr id="106" name="Group 105"/>
          <p:cNvGrpSpPr/>
          <p:nvPr/>
        </p:nvGrpSpPr>
        <p:grpSpPr>
          <a:xfrm>
            <a:off x="1148223" y="3774835"/>
            <a:ext cx="260374" cy="259960"/>
            <a:chOff x="5113906" y="3232210"/>
            <a:chExt cx="1548134" cy="1545674"/>
          </a:xfrm>
          <a:solidFill>
            <a:schemeClr val="accent1"/>
          </a:solidFill>
        </p:grpSpPr>
        <p:sp>
          <p:nvSpPr>
            <p:cNvPr id="107" name="Freeform 63"/>
            <p:cNvSpPr>
              <a:spLocks noEditPoints="1"/>
            </p:cNvSpPr>
            <p:nvPr/>
          </p:nvSpPr>
          <p:spPr bwMode="auto">
            <a:xfrm>
              <a:off x="5113906" y="3232210"/>
              <a:ext cx="1548134" cy="1545674"/>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08" name="Freeform 65"/>
            <p:cNvSpPr>
              <a:spLocks/>
            </p:cNvSpPr>
            <p:nvPr/>
          </p:nvSpPr>
          <p:spPr bwMode="auto">
            <a:xfrm>
              <a:off x="5602537" y="3700407"/>
              <a:ext cx="564149" cy="563330"/>
            </a:xfrm>
            <a:custGeom>
              <a:avLst/>
              <a:gdLst>
                <a:gd name="T0" fmla="*/ 344 w 688"/>
                <a:gd name="T1" fmla="*/ 0 h 687"/>
                <a:gd name="T2" fmla="*/ 413 w 688"/>
                <a:gd name="T3" fmla="*/ 6 h 687"/>
                <a:gd name="T4" fmla="*/ 478 w 688"/>
                <a:gd name="T5" fmla="*/ 26 h 687"/>
                <a:gd name="T6" fmla="*/ 536 w 688"/>
                <a:gd name="T7" fmla="*/ 60 h 687"/>
                <a:gd name="T8" fmla="*/ 587 w 688"/>
                <a:gd name="T9" fmla="*/ 100 h 687"/>
                <a:gd name="T10" fmla="*/ 630 w 688"/>
                <a:gd name="T11" fmla="*/ 151 h 687"/>
                <a:gd name="T12" fmla="*/ 661 w 688"/>
                <a:gd name="T13" fmla="*/ 209 h 687"/>
                <a:gd name="T14" fmla="*/ 681 w 688"/>
                <a:gd name="T15" fmla="*/ 274 h 687"/>
                <a:gd name="T16" fmla="*/ 688 w 688"/>
                <a:gd name="T17" fmla="*/ 343 h 687"/>
                <a:gd name="T18" fmla="*/ 681 w 688"/>
                <a:gd name="T19" fmla="*/ 413 h 687"/>
                <a:gd name="T20" fmla="*/ 661 w 688"/>
                <a:gd name="T21" fmla="*/ 477 h 687"/>
                <a:gd name="T22" fmla="*/ 630 w 688"/>
                <a:gd name="T23" fmla="*/ 535 h 687"/>
                <a:gd name="T24" fmla="*/ 587 w 688"/>
                <a:gd name="T25" fmla="*/ 587 h 687"/>
                <a:gd name="T26" fmla="*/ 536 w 688"/>
                <a:gd name="T27" fmla="*/ 629 h 687"/>
                <a:gd name="T28" fmla="*/ 478 w 688"/>
                <a:gd name="T29" fmla="*/ 660 h 687"/>
                <a:gd name="T30" fmla="*/ 413 w 688"/>
                <a:gd name="T31" fmla="*/ 680 h 687"/>
                <a:gd name="T32" fmla="*/ 344 w 688"/>
                <a:gd name="T33" fmla="*/ 687 h 687"/>
                <a:gd name="T34" fmla="*/ 275 w 688"/>
                <a:gd name="T35" fmla="*/ 680 h 687"/>
                <a:gd name="T36" fmla="*/ 210 w 688"/>
                <a:gd name="T37" fmla="*/ 660 h 687"/>
                <a:gd name="T38" fmla="*/ 152 w 688"/>
                <a:gd name="T39" fmla="*/ 629 h 687"/>
                <a:gd name="T40" fmla="*/ 101 w 688"/>
                <a:gd name="T41" fmla="*/ 587 h 687"/>
                <a:gd name="T42" fmla="*/ 61 w 688"/>
                <a:gd name="T43" fmla="*/ 535 h 687"/>
                <a:gd name="T44" fmla="*/ 27 w 688"/>
                <a:gd name="T45" fmla="*/ 477 h 687"/>
                <a:gd name="T46" fmla="*/ 7 w 688"/>
                <a:gd name="T47" fmla="*/ 413 h 687"/>
                <a:gd name="T48" fmla="*/ 0 w 688"/>
                <a:gd name="T49" fmla="*/ 343 h 687"/>
                <a:gd name="T50" fmla="*/ 7 w 688"/>
                <a:gd name="T51" fmla="*/ 274 h 687"/>
                <a:gd name="T52" fmla="*/ 27 w 688"/>
                <a:gd name="T53" fmla="*/ 209 h 687"/>
                <a:gd name="T54" fmla="*/ 61 w 688"/>
                <a:gd name="T55" fmla="*/ 151 h 687"/>
                <a:gd name="T56" fmla="*/ 101 w 688"/>
                <a:gd name="T57" fmla="*/ 100 h 687"/>
                <a:gd name="T58" fmla="*/ 152 w 688"/>
                <a:gd name="T59" fmla="*/ 60 h 687"/>
                <a:gd name="T60" fmla="*/ 210 w 688"/>
                <a:gd name="T61" fmla="*/ 26 h 687"/>
                <a:gd name="T62" fmla="*/ 275 w 688"/>
                <a:gd name="T63" fmla="*/ 6 h 687"/>
                <a:gd name="T64" fmla="*/ 344 w 688"/>
                <a:gd name="T6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8" h="687">
                  <a:moveTo>
                    <a:pt x="344" y="0"/>
                  </a:moveTo>
                  <a:lnTo>
                    <a:pt x="413" y="6"/>
                  </a:lnTo>
                  <a:lnTo>
                    <a:pt x="478" y="26"/>
                  </a:lnTo>
                  <a:lnTo>
                    <a:pt x="536" y="60"/>
                  </a:lnTo>
                  <a:lnTo>
                    <a:pt x="587" y="100"/>
                  </a:lnTo>
                  <a:lnTo>
                    <a:pt x="630" y="151"/>
                  </a:lnTo>
                  <a:lnTo>
                    <a:pt x="661" y="209"/>
                  </a:lnTo>
                  <a:lnTo>
                    <a:pt x="681" y="274"/>
                  </a:lnTo>
                  <a:lnTo>
                    <a:pt x="688" y="343"/>
                  </a:lnTo>
                  <a:lnTo>
                    <a:pt x="681" y="413"/>
                  </a:lnTo>
                  <a:lnTo>
                    <a:pt x="661" y="477"/>
                  </a:lnTo>
                  <a:lnTo>
                    <a:pt x="630" y="535"/>
                  </a:lnTo>
                  <a:lnTo>
                    <a:pt x="587" y="587"/>
                  </a:lnTo>
                  <a:lnTo>
                    <a:pt x="536" y="629"/>
                  </a:lnTo>
                  <a:lnTo>
                    <a:pt x="478" y="660"/>
                  </a:lnTo>
                  <a:lnTo>
                    <a:pt x="413" y="680"/>
                  </a:lnTo>
                  <a:lnTo>
                    <a:pt x="344" y="687"/>
                  </a:lnTo>
                  <a:lnTo>
                    <a:pt x="275" y="680"/>
                  </a:lnTo>
                  <a:lnTo>
                    <a:pt x="210" y="660"/>
                  </a:lnTo>
                  <a:lnTo>
                    <a:pt x="152" y="629"/>
                  </a:lnTo>
                  <a:lnTo>
                    <a:pt x="101" y="587"/>
                  </a:lnTo>
                  <a:lnTo>
                    <a:pt x="61" y="535"/>
                  </a:lnTo>
                  <a:lnTo>
                    <a:pt x="27" y="477"/>
                  </a:lnTo>
                  <a:lnTo>
                    <a:pt x="7" y="413"/>
                  </a:lnTo>
                  <a:lnTo>
                    <a:pt x="0" y="343"/>
                  </a:lnTo>
                  <a:lnTo>
                    <a:pt x="7" y="274"/>
                  </a:lnTo>
                  <a:lnTo>
                    <a:pt x="27" y="209"/>
                  </a:lnTo>
                  <a:lnTo>
                    <a:pt x="61" y="151"/>
                  </a:lnTo>
                  <a:lnTo>
                    <a:pt x="101" y="100"/>
                  </a:lnTo>
                  <a:lnTo>
                    <a:pt x="152" y="60"/>
                  </a:lnTo>
                  <a:lnTo>
                    <a:pt x="210" y="26"/>
                  </a:lnTo>
                  <a:lnTo>
                    <a:pt x="275" y="6"/>
                  </a:lnTo>
                  <a:lnTo>
                    <a:pt x="34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109" name="Freeform 27"/>
          <p:cNvSpPr>
            <a:spLocks noEditPoints="1"/>
          </p:cNvSpPr>
          <p:nvPr/>
        </p:nvSpPr>
        <p:spPr bwMode="auto">
          <a:xfrm>
            <a:off x="1412659" y="2986665"/>
            <a:ext cx="382346" cy="382346"/>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nvGrpSpPr>
          <p:cNvPr id="110" name="Group 109"/>
          <p:cNvGrpSpPr/>
          <p:nvPr/>
        </p:nvGrpSpPr>
        <p:grpSpPr>
          <a:xfrm>
            <a:off x="1522371" y="3444176"/>
            <a:ext cx="367433" cy="367138"/>
            <a:chOff x="8091275" y="3370787"/>
            <a:chExt cx="3056908" cy="3054448"/>
          </a:xfrm>
          <a:solidFill>
            <a:schemeClr val="bg1">
              <a:lumMod val="75000"/>
            </a:schemeClr>
          </a:solidFill>
        </p:grpSpPr>
        <p:sp>
          <p:nvSpPr>
            <p:cNvPr id="111" name="Freeform 28"/>
            <p:cNvSpPr>
              <a:spLocks/>
            </p:cNvSpPr>
            <p:nvPr/>
          </p:nvSpPr>
          <p:spPr bwMode="auto">
            <a:xfrm>
              <a:off x="9504111" y="3370787"/>
              <a:ext cx="231236" cy="197617"/>
            </a:xfrm>
            <a:custGeom>
              <a:avLst/>
              <a:gdLst>
                <a:gd name="T0" fmla="*/ 72 w 282"/>
                <a:gd name="T1" fmla="*/ 0 h 241"/>
                <a:gd name="T2" fmla="*/ 210 w 282"/>
                <a:gd name="T3" fmla="*/ 0 h 241"/>
                <a:gd name="T4" fmla="*/ 282 w 282"/>
                <a:gd name="T5" fmla="*/ 241 h 241"/>
                <a:gd name="T6" fmla="*/ 0 w 282"/>
                <a:gd name="T7" fmla="*/ 241 h 241"/>
                <a:gd name="T8" fmla="*/ 72 w 282"/>
                <a:gd name="T9" fmla="*/ 0 h 241"/>
              </a:gdLst>
              <a:ahLst/>
              <a:cxnLst>
                <a:cxn ang="0">
                  <a:pos x="T0" y="T1"/>
                </a:cxn>
                <a:cxn ang="0">
                  <a:pos x="T2" y="T3"/>
                </a:cxn>
                <a:cxn ang="0">
                  <a:pos x="T4" y="T5"/>
                </a:cxn>
                <a:cxn ang="0">
                  <a:pos x="T6" y="T7"/>
                </a:cxn>
                <a:cxn ang="0">
                  <a:pos x="T8" y="T9"/>
                </a:cxn>
              </a:cxnLst>
              <a:rect l="0" t="0" r="r" b="b"/>
              <a:pathLst>
                <a:path w="282" h="241">
                  <a:moveTo>
                    <a:pt x="72" y="0"/>
                  </a:moveTo>
                  <a:lnTo>
                    <a:pt x="210" y="0"/>
                  </a:lnTo>
                  <a:lnTo>
                    <a:pt x="282" y="241"/>
                  </a:lnTo>
                  <a:lnTo>
                    <a:pt x="0" y="241"/>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12" name="Freeform 29"/>
            <p:cNvSpPr>
              <a:spLocks/>
            </p:cNvSpPr>
            <p:nvPr/>
          </p:nvSpPr>
          <p:spPr bwMode="auto">
            <a:xfrm>
              <a:off x="9756667" y="3387187"/>
              <a:ext cx="225496" cy="227136"/>
            </a:xfrm>
            <a:custGeom>
              <a:avLst/>
              <a:gdLst>
                <a:gd name="T0" fmla="*/ 114 w 275"/>
                <a:gd name="T1" fmla="*/ 0 h 277"/>
                <a:gd name="T2" fmla="*/ 253 w 275"/>
                <a:gd name="T3" fmla="*/ 27 h 277"/>
                <a:gd name="T4" fmla="*/ 275 w 275"/>
                <a:gd name="T5" fmla="*/ 277 h 277"/>
                <a:gd name="T6" fmla="*/ 206 w 275"/>
                <a:gd name="T7" fmla="*/ 264 h 277"/>
                <a:gd name="T8" fmla="*/ 69 w 275"/>
                <a:gd name="T9" fmla="*/ 237 h 277"/>
                <a:gd name="T10" fmla="*/ 0 w 275"/>
                <a:gd name="T11" fmla="*/ 226 h 277"/>
                <a:gd name="T12" fmla="*/ 114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14" y="0"/>
                  </a:moveTo>
                  <a:lnTo>
                    <a:pt x="253" y="27"/>
                  </a:lnTo>
                  <a:lnTo>
                    <a:pt x="275" y="277"/>
                  </a:lnTo>
                  <a:lnTo>
                    <a:pt x="206" y="264"/>
                  </a:lnTo>
                  <a:lnTo>
                    <a:pt x="69" y="237"/>
                  </a:lnTo>
                  <a:lnTo>
                    <a:pt x="0" y="226"/>
                  </a:lnTo>
                  <a:lnTo>
                    <a:pt x="1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13" name="Freeform 30"/>
            <p:cNvSpPr>
              <a:spLocks/>
            </p:cNvSpPr>
            <p:nvPr/>
          </p:nvSpPr>
          <p:spPr bwMode="auto">
            <a:xfrm>
              <a:off x="10004302" y="3456886"/>
              <a:ext cx="232056" cy="249276"/>
            </a:xfrm>
            <a:custGeom>
              <a:avLst/>
              <a:gdLst>
                <a:gd name="T0" fmla="*/ 154 w 283"/>
                <a:gd name="T1" fmla="*/ 0 h 304"/>
                <a:gd name="T2" fmla="*/ 283 w 283"/>
                <a:gd name="T3" fmla="*/ 54 h 304"/>
                <a:gd name="T4" fmla="*/ 259 w 283"/>
                <a:gd name="T5" fmla="*/ 304 h 304"/>
                <a:gd name="T6" fmla="*/ 194 w 283"/>
                <a:gd name="T7" fmla="*/ 277 h 304"/>
                <a:gd name="T8" fmla="*/ 64 w 283"/>
                <a:gd name="T9" fmla="*/ 225 h 304"/>
                <a:gd name="T10" fmla="*/ 0 w 283"/>
                <a:gd name="T11" fmla="*/ 201 h 304"/>
                <a:gd name="T12" fmla="*/ 154 w 283"/>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3" h="304">
                  <a:moveTo>
                    <a:pt x="154" y="0"/>
                  </a:moveTo>
                  <a:lnTo>
                    <a:pt x="283" y="54"/>
                  </a:lnTo>
                  <a:lnTo>
                    <a:pt x="259" y="304"/>
                  </a:lnTo>
                  <a:lnTo>
                    <a:pt x="194" y="277"/>
                  </a:lnTo>
                  <a:lnTo>
                    <a:pt x="64" y="225"/>
                  </a:lnTo>
                  <a:lnTo>
                    <a:pt x="0" y="201"/>
                  </a:lnTo>
                  <a:lnTo>
                    <a:pt x="1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14" name="Freeform 31"/>
            <p:cNvSpPr>
              <a:spLocks/>
            </p:cNvSpPr>
            <p:nvPr/>
          </p:nvSpPr>
          <p:spPr bwMode="auto">
            <a:xfrm>
              <a:off x="10237999" y="3579884"/>
              <a:ext cx="250916" cy="259936"/>
            </a:xfrm>
            <a:custGeom>
              <a:avLst/>
              <a:gdLst>
                <a:gd name="T0" fmla="*/ 188 w 306"/>
                <a:gd name="T1" fmla="*/ 0 h 317"/>
                <a:gd name="T2" fmla="*/ 306 w 306"/>
                <a:gd name="T3" fmla="*/ 75 h 317"/>
                <a:gd name="T4" fmla="*/ 235 w 306"/>
                <a:gd name="T5" fmla="*/ 317 h 317"/>
                <a:gd name="T6" fmla="*/ 177 w 306"/>
                <a:gd name="T7" fmla="*/ 279 h 317"/>
                <a:gd name="T8" fmla="*/ 58 w 306"/>
                <a:gd name="T9" fmla="*/ 205 h 317"/>
                <a:gd name="T10" fmla="*/ 0 w 306"/>
                <a:gd name="T11" fmla="*/ 167 h 317"/>
                <a:gd name="T12" fmla="*/ 188 w 306"/>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6" h="317">
                  <a:moveTo>
                    <a:pt x="188" y="0"/>
                  </a:moveTo>
                  <a:lnTo>
                    <a:pt x="306" y="75"/>
                  </a:lnTo>
                  <a:lnTo>
                    <a:pt x="235" y="317"/>
                  </a:lnTo>
                  <a:lnTo>
                    <a:pt x="177" y="279"/>
                  </a:lnTo>
                  <a:lnTo>
                    <a:pt x="58" y="205"/>
                  </a:lnTo>
                  <a:lnTo>
                    <a:pt x="0" y="167"/>
                  </a:lnTo>
                  <a:lnTo>
                    <a:pt x="1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15" name="Freeform 32"/>
            <p:cNvSpPr>
              <a:spLocks/>
            </p:cNvSpPr>
            <p:nvPr/>
          </p:nvSpPr>
          <p:spPr bwMode="auto">
            <a:xfrm>
              <a:off x="10448735" y="3747981"/>
              <a:ext cx="261576" cy="263216"/>
            </a:xfrm>
            <a:custGeom>
              <a:avLst/>
              <a:gdLst>
                <a:gd name="T0" fmla="*/ 216 w 319"/>
                <a:gd name="T1" fmla="*/ 0 h 321"/>
                <a:gd name="T2" fmla="*/ 319 w 319"/>
                <a:gd name="T3" fmla="*/ 96 h 321"/>
                <a:gd name="T4" fmla="*/ 203 w 319"/>
                <a:gd name="T5" fmla="*/ 321 h 321"/>
                <a:gd name="T6" fmla="*/ 152 w 319"/>
                <a:gd name="T7" fmla="*/ 272 h 321"/>
                <a:gd name="T8" fmla="*/ 51 w 319"/>
                <a:gd name="T9" fmla="*/ 176 h 321"/>
                <a:gd name="T10" fmla="*/ 0 w 319"/>
                <a:gd name="T11" fmla="*/ 129 h 321"/>
                <a:gd name="T12" fmla="*/ 216 w 319"/>
                <a:gd name="T13" fmla="*/ 0 h 321"/>
              </a:gdLst>
              <a:ahLst/>
              <a:cxnLst>
                <a:cxn ang="0">
                  <a:pos x="T0" y="T1"/>
                </a:cxn>
                <a:cxn ang="0">
                  <a:pos x="T2" y="T3"/>
                </a:cxn>
                <a:cxn ang="0">
                  <a:pos x="T4" y="T5"/>
                </a:cxn>
                <a:cxn ang="0">
                  <a:pos x="T6" y="T7"/>
                </a:cxn>
                <a:cxn ang="0">
                  <a:pos x="T8" y="T9"/>
                </a:cxn>
                <a:cxn ang="0">
                  <a:pos x="T10" y="T11"/>
                </a:cxn>
                <a:cxn ang="0">
                  <a:pos x="T12" y="T13"/>
                </a:cxn>
              </a:cxnLst>
              <a:rect l="0" t="0" r="r" b="b"/>
              <a:pathLst>
                <a:path w="319" h="321">
                  <a:moveTo>
                    <a:pt x="216" y="0"/>
                  </a:moveTo>
                  <a:lnTo>
                    <a:pt x="319" y="96"/>
                  </a:lnTo>
                  <a:lnTo>
                    <a:pt x="203" y="321"/>
                  </a:lnTo>
                  <a:lnTo>
                    <a:pt x="152" y="272"/>
                  </a:lnTo>
                  <a:lnTo>
                    <a:pt x="51" y="176"/>
                  </a:lnTo>
                  <a:lnTo>
                    <a:pt x="0" y="129"/>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16" name="Freeform 33"/>
            <p:cNvSpPr>
              <a:spLocks/>
            </p:cNvSpPr>
            <p:nvPr/>
          </p:nvSpPr>
          <p:spPr bwMode="auto">
            <a:xfrm>
              <a:off x="10629952" y="3958717"/>
              <a:ext cx="261576" cy="255836"/>
            </a:xfrm>
            <a:custGeom>
              <a:avLst/>
              <a:gdLst>
                <a:gd name="T0" fmla="*/ 236 w 319"/>
                <a:gd name="T1" fmla="*/ 0 h 312"/>
                <a:gd name="T2" fmla="*/ 319 w 319"/>
                <a:gd name="T3" fmla="*/ 113 h 312"/>
                <a:gd name="T4" fmla="*/ 163 w 319"/>
                <a:gd name="T5" fmla="*/ 312 h 312"/>
                <a:gd name="T6" fmla="*/ 123 w 319"/>
                <a:gd name="T7" fmla="*/ 254 h 312"/>
                <a:gd name="T8" fmla="*/ 42 w 319"/>
                <a:gd name="T9" fmla="*/ 142 h 312"/>
                <a:gd name="T10" fmla="*/ 0 w 319"/>
                <a:gd name="T11" fmla="*/ 84 h 312"/>
                <a:gd name="T12" fmla="*/ 236 w 319"/>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9" h="312">
                  <a:moveTo>
                    <a:pt x="236" y="0"/>
                  </a:moveTo>
                  <a:lnTo>
                    <a:pt x="319" y="113"/>
                  </a:lnTo>
                  <a:lnTo>
                    <a:pt x="163" y="312"/>
                  </a:lnTo>
                  <a:lnTo>
                    <a:pt x="123" y="254"/>
                  </a:lnTo>
                  <a:lnTo>
                    <a:pt x="42" y="142"/>
                  </a:lnTo>
                  <a:lnTo>
                    <a:pt x="0" y="84"/>
                  </a:lnTo>
                  <a:lnTo>
                    <a:pt x="2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17" name="Freeform 34"/>
            <p:cNvSpPr>
              <a:spLocks/>
            </p:cNvSpPr>
            <p:nvPr/>
          </p:nvSpPr>
          <p:spPr bwMode="auto">
            <a:xfrm>
              <a:off x="10775909" y="4201433"/>
              <a:ext cx="252556" cy="240256"/>
            </a:xfrm>
            <a:custGeom>
              <a:avLst/>
              <a:gdLst>
                <a:gd name="T0" fmla="*/ 248 w 308"/>
                <a:gd name="T1" fmla="*/ 0 h 293"/>
                <a:gd name="T2" fmla="*/ 308 w 308"/>
                <a:gd name="T3" fmla="*/ 128 h 293"/>
                <a:gd name="T4" fmla="*/ 119 w 308"/>
                <a:gd name="T5" fmla="*/ 293 h 293"/>
                <a:gd name="T6" fmla="*/ 88 w 308"/>
                <a:gd name="T7" fmla="*/ 230 h 293"/>
                <a:gd name="T8" fmla="*/ 29 w 308"/>
                <a:gd name="T9" fmla="*/ 103 h 293"/>
                <a:gd name="T10" fmla="*/ 0 w 308"/>
                <a:gd name="T11" fmla="*/ 41 h 293"/>
                <a:gd name="T12" fmla="*/ 248 w 308"/>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308" h="293">
                  <a:moveTo>
                    <a:pt x="248" y="0"/>
                  </a:moveTo>
                  <a:lnTo>
                    <a:pt x="308" y="128"/>
                  </a:lnTo>
                  <a:lnTo>
                    <a:pt x="119" y="293"/>
                  </a:lnTo>
                  <a:lnTo>
                    <a:pt x="88" y="230"/>
                  </a:lnTo>
                  <a:lnTo>
                    <a:pt x="29" y="103"/>
                  </a:lnTo>
                  <a:lnTo>
                    <a:pt x="0" y="41"/>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18" name="Freeform 35"/>
            <p:cNvSpPr>
              <a:spLocks/>
            </p:cNvSpPr>
            <p:nvPr/>
          </p:nvSpPr>
          <p:spPr bwMode="auto">
            <a:xfrm>
              <a:off x="10880868" y="4463829"/>
              <a:ext cx="233696" cy="223036"/>
            </a:xfrm>
            <a:custGeom>
              <a:avLst/>
              <a:gdLst>
                <a:gd name="T0" fmla="*/ 0 w 285"/>
                <a:gd name="T1" fmla="*/ 0 h 272"/>
                <a:gd name="T2" fmla="*/ 250 w 285"/>
                <a:gd name="T3" fmla="*/ 8 h 272"/>
                <a:gd name="T4" fmla="*/ 285 w 285"/>
                <a:gd name="T5" fmla="*/ 145 h 272"/>
                <a:gd name="T6" fmla="*/ 67 w 285"/>
                <a:gd name="T7" fmla="*/ 272 h 272"/>
                <a:gd name="T8" fmla="*/ 51 w 285"/>
                <a:gd name="T9" fmla="*/ 203 h 272"/>
                <a:gd name="T10" fmla="*/ 15 w 285"/>
                <a:gd name="T11" fmla="*/ 66 h 272"/>
                <a:gd name="T12" fmla="*/ 0 w 285"/>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285" h="272">
                  <a:moveTo>
                    <a:pt x="0" y="0"/>
                  </a:moveTo>
                  <a:lnTo>
                    <a:pt x="250" y="8"/>
                  </a:lnTo>
                  <a:lnTo>
                    <a:pt x="285" y="145"/>
                  </a:lnTo>
                  <a:lnTo>
                    <a:pt x="67" y="272"/>
                  </a:lnTo>
                  <a:lnTo>
                    <a:pt x="51" y="203"/>
                  </a:lnTo>
                  <a:lnTo>
                    <a:pt x="15" y="6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19" name="Freeform 36"/>
            <p:cNvSpPr>
              <a:spLocks/>
            </p:cNvSpPr>
            <p:nvPr/>
          </p:nvSpPr>
          <p:spPr bwMode="auto">
            <a:xfrm>
              <a:off x="10939086" y="4709004"/>
              <a:ext cx="209097" cy="228776"/>
            </a:xfrm>
            <a:custGeom>
              <a:avLst/>
              <a:gdLst>
                <a:gd name="T0" fmla="*/ 0 w 255"/>
                <a:gd name="T1" fmla="*/ 0 h 279"/>
                <a:gd name="T2" fmla="*/ 246 w 255"/>
                <a:gd name="T3" fmla="*/ 55 h 279"/>
                <a:gd name="T4" fmla="*/ 255 w 255"/>
                <a:gd name="T5" fmla="*/ 194 h 279"/>
                <a:gd name="T6" fmla="*/ 16 w 255"/>
                <a:gd name="T7" fmla="*/ 279 h 279"/>
                <a:gd name="T8" fmla="*/ 11 w 255"/>
                <a:gd name="T9" fmla="*/ 209 h 279"/>
                <a:gd name="T10" fmla="*/ 5 w 255"/>
                <a:gd name="T11" fmla="*/ 69 h 279"/>
                <a:gd name="T12" fmla="*/ 0 w 25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5" h="279">
                  <a:moveTo>
                    <a:pt x="0" y="0"/>
                  </a:moveTo>
                  <a:lnTo>
                    <a:pt x="246" y="55"/>
                  </a:lnTo>
                  <a:lnTo>
                    <a:pt x="255" y="194"/>
                  </a:lnTo>
                  <a:lnTo>
                    <a:pt x="16" y="279"/>
                  </a:lnTo>
                  <a:lnTo>
                    <a:pt x="11" y="209"/>
                  </a:lnTo>
                  <a:lnTo>
                    <a:pt x="5" y="6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20" name="Freeform 37"/>
            <p:cNvSpPr>
              <a:spLocks/>
            </p:cNvSpPr>
            <p:nvPr/>
          </p:nvSpPr>
          <p:spPr bwMode="auto">
            <a:xfrm>
              <a:off x="10921047" y="4959100"/>
              <a:ext cx="219756" cy="228776"/>
            </a:xfrm>
            <a:custGeom>
              <a:avLst/>
              <a:gdLst>
                <a:gd name="T0" fmla="*/ 38 w 268"/>
                <a:gd name="T1" fmla="*/ 0 h 279"/>
                <a:gd name="T2" fmla="*/ 268 w 268"/>
                <a:gd name="T3" fmla="*/ 103 h 279"/>
                <a:gd name="T4" fmla="*/ 250 w 268"/>
                <a:gd name="T5" fmla="*/ 241 h 279"/>
                <a:gd name="T6" fmla="*/ 0 w 268"/>
                <a:gd name="T7" fmla="*/ 279 h 279"/>
                <a:gd name="T8" fmla="*/ 9 w 268"/>
                <a:gd name="T9" fmla="*/ 210 h 279"/>
                <a:gd name="T10" fmla="*/ 27 w 268"/>
                <a:gd name="T11" fmla="*/ 70 h 279"/>
                <a:gd name="T12" fmla="*/ 38 w 268"/>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68" h="279">
                  <a:moveTo>
                    <a:pt x="38" y="0"/>
                  </a:moveTo>
                  <a:lnTo>
                    <a:pt x="268" y="103"/>
                  </a:lnTo>
                  <a:lnTo>
                    <a:pt x="250" y="241"/>
                  </a:lnTo>
                  <a:lnTo>
                    <a:pt x="0" y="279"/>
                  </a:lnTo>
                  <a:lnTo>
                    <a:pt x="9" y="210"/>
                  </a:lnTo>
                  <a:lnTo>
                    <a:pt x="27" y="70"/>
                  </a:lnTo>
                  <a:lnTo>
                    <a:pt x="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21" name="Freeform 38"/>
            <p:cNvSpPr>
              <a:spLocks/>
            </p:cNvSpPr>
            <p:nvPr/>
          </p:nvSpPr>
          <p:spPr bwMode="auto">
            <a:xfrm>
              <a:off x="10843968" y="5210016"/>
              <a:ext cx="241896" cy="225496"/>
            </a:xfrm>
            <a:custGeom>
              <a:avLst/>
              <a:gdLst>
                <a:gd name="T0" fmla="*/ 87 w 295"/>
                <a:gd name="T1" fmla="*/ 0 h 275"/>
                <a:gd name="T2" fmla="*/ 295 w 295"/>
                <a:gd name="T3" fmla="*/ 143 h 275"/>
                <a:gd name="T4" fmla="*/ 250 w 295"/>
                <a:gd name="T5" fmla="*/ 275 h 275"/>
                <a:gd name="T6" fmla="*/ 0 w 295"/>
                <a:gd name="T7" fmla="*/ 266 h 275"/>
                <a:gd name="T8" fmla="*/ 22 w 295"/>
                <a:gd name="T9" fmla="*/ 199 h 275"/>
                <a:gd name="T10" fmla="*/ 65 w 295"/>
                <a:gd name="T11" fmla="*/ 65 h 275"/>
                <a:gd name="T12" fmla="*/ 87 w 295"/>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295" h="275">
                  <a:moveTo>
                    <a:pt x="87" y="0"/>
                  </a:moveTo>
                  <a:lnTo>
                    <a:pt x="295" y="143"/>
                  </a:lnTo>
                  <a:lnTo>
                    <a:pt x="250" y="275"/>
                  </a:lnTo>
                  <a:lnTo>
                    <a:pt x="0" y="266"/>
                  </a:lnTo>
                  <a:lnTo>
                    <a:pt x="22" y="199"/>
                  </a:lnTo>
                  <a:lnTo>
                    <a:pt x="65" y="65"/>
                  </a:lnTo>
                  <a:lnTo>
                    <a:pt x="8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22" name="Freeform 39"/>
            <p:cNvSpPr>
              <a:spLocks/>
            </p:cNvSpPr>
            <p:nvPr/>
          </p:nvSpPr>
          <p:spPr bwMode="auto">
            <a:xfrm>
              <a:off x="10721790" y="5447812"/>
              <a:ext cx="257476" cy="247636"/>
            </a:xfrm>
            <a:custGeom>
              <a:avLst/>
              <a:gdLst>
                <a:gd name="T0" fmla="*/ 138 w 314"/>
                <a:gd name="T1" fmla="*/ 0 h 302"/>
                <a:gd name="T2" fmla="*/ 314 w 314"/>
                <a:gd name="T3" fmla="*/ 179 h 302"/>
                <a:gd name="T4" fmla="*/ 245 w 314"/>
                <a:gd name="T5" fmla="*/ 302 h 302"/>
                <a:gd name="T6" fmla="*/ 0 w 314"/>
                <a:gd name="T7" fmla="*/ 243 h 302"/>
                <a:gd name="T8" fmla="*/ 35 w 314"/>
                <a:gd name="T9" fmla="*/ 183 h 302"/>
                <a:gd name="T10" fmla="*/ 102 w 314"/>
                <a:gd name="T11" fmla="*/ 60 h 302"/>
                <a:gd name="T12" fmla="*/ 138 w 314"/>
                <a:gd name="T13" fmla="*/ 0 h 302"/>
              </a:gdLst>
              <a:ahLst/>
              <a:cxnLst>
                <a:cxn ang="0">
                  <a:pos x="T0" y="T1"/>
                </a:cxn>
                <a:cxn ang="0">
                  <a:pos x="T2" y="T3"/>
                </a:cxn>
                <a:cxn ang="0">
                  <a:pos x="T4" y="T5"/>
                </a:cxn>
                <a:cxn ang="0">
                  <a:pos x="T6" y="T7"/>
                </a:cxn>
                <a:cxn ang="0">
                  <a:pos x="T8" y="T9"/>
                </a:cxn>
                <a:cxn ang="0">
                  <a:pos x="T10" y="T11"/>
                </a:cxn>
                <a:cxn ang="0">
                  <a:pos x="T12" y="T13"/>
                </a:cxn>
              </a:cxnLst>
              <a:rect l="0" t="0" r="r" b="b"/>
              <a:pathLst>
                <a:path w="314" h="302">
                  <a:moveTo>
                    <a:pt x="138" y="0"/>
                  </a:moveTo>
                  <a:lnTo>
                    <a:pt x="314" y="179"/>
                  </a:lnTo>
                  <a:lnTo>
                    <a:pt x="245" y="302"/>
                  </a:lnTo>
                  <a:lnTo>
                    <a:pt x="0" y="243"/>
                  </a:lnTo>
                  <a:lnTo>
                    <a:pt x="35" y="183"/>
                  </a:lnTo>
                  <a:lnTo>
                    <a:pt x="102" y="60"/>
                  </a:lnTo>
                  <a:lnTo>
                    <a:pt x="1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23" name="Freeform 40"/>
            <p:cNvSpPr>
              <a:spLocks/>
            </p:cNvSpPr>
            <p:nvPr/>
          </p:nvSpPr>
          <p:spPr bwMode="auto">
            <a:xfrm>
              <a:off x="10560253" y="5667568"/>
              <a:ext cx="263216" cy="258296"/>
            </a:xfrm>
            <a:custGeom>
              <a:avLst/>
              <a:gdLst>
                <a:gd name="T0" fmla="*/ 181 w 321"/>
                <a:gd name="T1" fmla="*/ 0 h 315"/>
                <a:gd name="T2" fmla="*/ 321 w 321"/>
                <a:gd name="T3" fmla="*/ 208 h 315"/>
                <a:gd name="T4" fmla="*/ 232 w 321"/>
                <a:gd name="T5" fmla="*/ 315 h 315"/>
                <a:gd name="T6" fmla="*/ 0 w 321"/>
                <a:gd name="T7" fmla="*/ 212 h 315"/>
                <a:gd name="T8" fmla="*/ 47 w 321"/>
                <a:gd name="T9" fmla="*/ 159 h 315"/>
                <a:gd name="T10" fmla="*/ 136 w 321"/>
                <a:gd name="T11" fmla="*/ 51 h 315"/>
                <a:gd name="T12" fmla="*/ 181 w 321"/>
                <a:gd name="T13" fmla="*/ 0 h 315"/>
              </a:gdLst>
              <a:ahLst/>
              <a:cxnLst>
                <a:cxn ang="0">
                  <a:pos x="T0" y="T1"/>
                </a:cxn>
                <a:cxn ang="0">
                  <a:pos x="T2" y="T3"/>
                </a:cxn>
                <a:cxn ang="0">
                  <a:pos x="T4" y="T5"/>
                </a:cxn>
                <a:cxn ang="0">
                  <a:pos x="T6" y="T7"/>
                </a:cxn>
                <a:cxn ang="0">
                  <a:pos x="T8" y="T9"/>
                </a:cxn>
                <a:cxn ang="0">
                  <a:pos x="T10" y="T11"/>
                </a:cxn>
                <a:cxn ang="0">
                  <a:pos x="T12" y="T13"/>
                </a:cxn>
              </a:cxnLst>
              <a:rect l="0" t="0" r="r" b="b"/>
              <a:pathLst>
                <a:path w="321" h="315">
                  <a:moveTo>
                    <a:pt x="181" y="0"/>
                  </a:moveTo>
                  <a:lnTo>
                    <a:pt x="321" y="208"/>
                  </a:lnTo>
                  <a:lnTo>
                    <a:pt x="232" y="315"/>
                  </a:lnTo>
                  <a:lnTo>
                    <a:pt x="0" y="212"/>
                  </a:lnTo>
                  <a:lnTo>
                    <a:pt x="47" y="159"/>
                  </a:lnTo>
                  <a:lnTo>
                    <a:pt x="136" y="51"/>
                  </a:lnTo>
                  <a:lnTo>
                    <a:pt x="1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24" name="Freeform 41"/>
            <p:cNvSpPr>
              <a:spLocks/>
            </p:cNvSpPr>
            <p:nvPr/>
          </p:nvSpPr>
          <p:spPr bwMode="auto">
            <a:xfrm>
              <a:off x="10366736" y="5857805"/>
              <a:ext cx="259116" cy="261576"/>
            </a:xfrm>
            <a:custGeom>
              <a:avLst/>
              <a:gdLst>
                <a:gd name="T0" fmla="*/ 216 w 316"/>
                <a:gd name="T1" fmla="*/ 0 h 319"/>
                <a:gd name="T2" fmla="*/ 316 w 316"/>
                <a:gd name="T3" fmla="*/ 232 h 319"/>
                <a:gd name="T4" fmla="*/ 207 w 316"/>
                <a:gd name="T5" fmla="*/ 319 h 319"/>
                <a:gd name="T6" fmla="*/ 0 w 316"/>
                <a:gd name="T7" fmla="*/ 176 h 319"/>
                <a:gd name="T8" fmla="*/ 55 w 316"/>
                <a:gd name="T9" fmla="*/ 132 h 319"/>
                <a:gd name="T10" fmla="*/ 162 w 316"/>
                <a:gd name="T11" fmla="*/ 45 h 319"/>
                <a:gd name="T12" fmla="*/ 216 w 316"/>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6" h="319">
                  <a:moveTo>
                    <a:pt x="216" y="0"/>
                  </a:moveTo>
                  <a:lnTo>
                    <a:pt x="316" y="232"/>
                  </a:lnTo>
                  <a:lnTo>
                    <a:pt x="207" y="319"/>
                  </a:lnTo>
                  <a:lnTo>
                    <a:pt x="0" y="176"/>
                  </a:lnTo>
                  <a:lnTo>
                    <a:pt x="55" y="132"/>
                  </a:lnTo>
                  <a:lnTo>
                    <a:pt x="162" y="45"/>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25" name="Freeform 42"/>
            <p:cNvSpPr>
              <a:spLocks/>
            </p:cNvSpPr>
            <p:nvPr/>
          </p:nvSpPr>
          <p:spPr bwMode="auto">
            <a:xfrm>
              <a:off x="10144520" y="6015242"/>
              <a:ext cx="245996" cy="256656"/>
            </a:xfrm>
            <a:custGeom>
              <a:avLst/>
              <a:gdLst>
                <a:gd name="T0" fmla="*/ 248 w 300"/>
                <a:gd name="T1" fmla="*/ 0 h 313"/>
                <a:gd name="T2" fmla="*/ 300 w 300"/>
                <a:gd name="T3" fmla="*/ 246 h 313"/>
                <a:gd name="T4" fmla="*/ 177 w 300"/>
                <a:gd name="T5" fmla="*/ 313 h 313"/>
                <a:gd name="T6" fmla="*/ 0 w 300"/>
                <a:gd name="T7" fmla="*/ 132 h 313"/>
                <a:gd name="T8" fmla="*/ 63 w 300"/>
                <a:gd name="T9" fmla="*/ 98 h 313"/>
                <a:gd name="T10" fmla="*/ 186 w 300"/>
                <a:gd name="T11" fmla="*/ 34 h 313"/>
                <a:gd name="T12" fmla="*/ 248 w 300"/>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300" h="313">
                  <a:moveTo>
                    <a:pt x="248" y="0"/>
                  </a:moveTo>
                  <a:lnTo>
                    <a:pt x="300" y="246"/>
                  </a:lnTo>
                  <a:lnTo>
                    <a:pt x="177" y="313"/>
                  </a:lnTo>
                  <a:lnTo>
                    <a:pt x="0" y="132"/>
                  </a:lnTo>
                  <a:lnTo>
                    <a:pt x="63" y="98"/>
                  </a:lnTo>
                  <a:lnTo>
                    <a:pt x="186" y="34"/>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26" name="Freeform 43"/>
            <p:cNvSpPr>
              <a:spLocks/>
            </p:cNvSpPr>
            <p:nvPr/>
          </p:nvSpPr>
          <p:spPr bwMode="auto">
            <a:xfrm>
              <a:off x="9905084" y="6132500"/>
              <a:ext cx="223036" cy="239436"/>
            </a:xfrm>
            <a:custGeom>
              <a:avLst/>
              <a:gdLst>
                <a:gd name="T0" fmla="*/ 268 w 272"/>
                <a:gd name="T1" fmla="*/ 0 h 292"/>
                <a:gd name="T2" fmla="*/ 272 w 272"/>
                <a:gd name="T3" fmla="*/ 252 h 292"/>
                <a:gd name="T4" fmla="*/ 141 w 272"/>
                <a:gd name="T5" fmla="*/ 292 h 292"/>
                <a:gd name="T6" fmla="*/ 0 w 272"/>
                <a:gd name="T7" fmla="*/ 82 h 292"/>
                <a:gd name="T8" fmla="*/ 67 w 272"/>
                <a:gd name="T9" fmla="*/ 62 h 292"/>
                <a:gd name="T10" fmla="*/ 201 w 272"/>
                <a:gd name="T11" fmla="*/ 20 h 292"/>
                <a:gd name="T12" fmla="*/ 268 w 272"/>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272" h="292">
                  <a:moveTo>
                    <a:pt x="268" y="0"/>
                  </a:moveTo>
                  <a:lnTo>
                    <a:pt x="272" y="252"/>
                  </a:lnTo>
                  <a:lnTo>
                    <a:pt x="141" y="292"/>
                  </a:lnTo>
                  <a:lnTo>
                    <a:pt x="0" y="82"/>
                  </a:lnTo>
                  <a:lnTo>
                    <a:pt x="67" y="62"/>
                  </a:lnTo>
                  <a:lnTo>
                    <a:pt x="201" y="20"/>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27" name="Freeform 44"/>
            <p:cNvSpPr>
              <a:spLocks/>
            </p:cNvSpPr>
            <p:nvPr/>
          </p:nvSpPr>
          <p:spPr bwMode="auto">
            <a:xfrm>
              <a:off x="9656628" y="6205479"/>
              <a:ext cx="226316" cy="216476"/>
            </a:xfrm>
            <a:custGeom>
              <a:avLst/>
              <a:gdLst>
                <a:gd name="T0" fmla="*/ 276 w 276"/>
                <a:gd name="T1" fmla="*/ 0 h 264"/>
                <a:gd name="T2" fmla="*/ 234 w 276"/>
                <a:gd name="T3" fmla="*/ 248 h 264"/>
                <a:gd name="T4" fmla="*/ 96 w 276"/>
                <a:gd name="T5" fmla="*/ 264 h 264"/>
                <a:gd name="T6" fmla="*/ 0 w 276"/>
                <a:gd name="T7" fmla="*/ 31 h 264"/>
                <a:gd name="T8" fmla="*/ 69 w 276"/>
                <a:gd name="T9" fmla="*/ 23 h 264"/>
                <a:gd name="T10" fmla="*/ 207 w 276"/>
                <a:gd name="T11" fmla="*/ 7 h 264"/>
                <a:gd name="T12" fmla="*/ 276 w 276"/>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276" h="264">
                  <a:moveTo>
                    <a:pt x="276" y="0"/>
                  </a:moveTo>
                  <a:lnTo>
                    <a:pt x="234" y="248"/>
                  </a:lnTo>
                  <a:lnTo>
                    <a:pt x="96" y="264"/>
                  </a:lnTo>
                  <a:lnTo>
                    <a:pt x="0" y="31"/>
                  </a:lnTo>
                  <a:lnTo>
                    <a:pt x="69" y="23"/>
                  </a:lnTo>
                  <a:lnTo>
                    <a:pt x="207" y="7"/>
                  </a:lnTo>
                  <a:lnTo>
                    <a:pt x="2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28" name="Freeform 45"/>
            <p:cNvSpPr>
              <a:spLocks/>
            </p:cNvSpPr>
            <p:nvPr/>
          </p:nvSpPr>
          <p:spPr bwMode="auto">
            <a:xfrm>
              <a:off x="9404073" y="6214498"/>
              <a:ext cx="228776" cy="210737"/>
            </a:xfrm>
            <a:custGeom>
              <a:avLst/>
              <a:gdLst>
                <a:gd name="T0" fmla="*/ 0 w 279"/>
                <a:gd name="T1" fmla="*/ 0 h 257"/>
                <a:gd name="T2" fmla="*/ 69 w 279"/>
                <a:gd name="T3" fmla="*/ 5 h 257"/>
                <a:gd name="T4" fmla="*/ 209 w 279"/>
                <a:gd name="T5" fmla="*/ 16 h 257"/>
                <a:gd name="T6" fmla="*/ 279 w 279"/>
                <a:gd name="T7" fmla="*/ 20 h 257"/>
                <a:gd name="T8" fmla="*/ 191 w 279"/>
                <a:gd name="T9" fmla="*/ 257 h 257"/>
                <a:gd name="T10" fmla="*/ 51 w 279"/>
                <a:gd name="T11" fmla="*/ 246 h 257"/>
                <a:gd name="T12" fmla="*/ 0 w 279"/>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79" h="257">
                  <a:moveTo>
                    <a:pt x="0" y="0"/>
                  </a:moveTo>
                  <a:lnTo>
                    <a:pt x="69" y="5"/>
                  </a:lnTo>
                  <a:lnTo>
                    <a:pt x="209" y="16"/>
                  </a:lnTo>
                  <a:lnTo>
                    <a:pt x="279" y="20"/>
                  </a:lnTo>
                  <a:lnTo>
                    <a:pt x="191" y="257"/>
                  </a:lnTo>
                  <a:lnTo>
                    <a:pt x="51" y="24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29" name="Freeform 46"/>
            <p:cNvSpPr>
              <a:spLocks/>
            </p:cNvSpPr>
            <p:nvPr/>
          </p:nvSpPr>
          <p:spPr bwMode="auto">
            <a:xfrm>
              <a:off x="9160537" y="6150539"/>
              <a:ext cx="221396" cy="236156"/>
            </a:xfrm>
            <a:custGeom>
              <a:avLst/>
              <a:gdLst>
                <a:gd name="T0" fmla="*/ 0 w 270"/>
                <a:gd name="T1" fmla="*/ 0 h 288"/>
                <a:gd name="T2" fmla="*/ 67 w 270"/>
                <a:gd name="T3" fmla="*/ 18 h 288"/>
                <a:gd name="T4" fmla="*/ 203 w 270"/>
                <a:gd name="T5" fmla="*/ 54 h 288"/>
                <a:gd name="T6" fmla="*/ 270 w 270"/>
                <a:gd name="T7" fmla="*/ 74 h 288"/>
                <a:gd name="T8" fmla="*/ 138 w 270"/>
                <a:gd name="T9" fmla="*/ 288 h 288"/>
                <a:gd name="T10" fmla="*/ 4 w 270"/>
                <a:gd name="T11" fmla="*/ 252 h 288"/>
                <a:gd name="T12" fmla="*/ 0 w 2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70" h="288">
                  <a:moveTo>
                    <a:pt x="0" y="0"/>
                  </a:moveTo>
                  <a:lnTo>
                    <a:pt x="67" y="18"/>
                  </a:lnTo>
                  <a:lnTo>
                    <a:pt x="203" y="54"/>
                  </a:lnTo>
                  <a:lnTo>
                    <a:pt x="270" y="74"/>
                  </a:lnTo>
                  <a:lnTo>
                    <a:pt x="138" y="288"/>
                  </a:lnTo>
                  <a:lnTo>
                    <a:pt x="4" y="25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30" name="Freeform 47"/>
            <p:cNvSpPr>
              <a:spLocks/>
            </p:cNvSpPr>
            <p:nvPr/>
          </p:nvSpPr>
          <p:spPr bwMode="auto">
            <a:xfrm>
              <a:off x="8896502" y="6043122"/>
              <a:ext cx="241896" cy="252556"/>
            </a:xfrm>
            <a:custGeom>
              <a:avLst/>
              <a:gdLst>
                <a:gd name="T0" fmla="*/ 45 w 295"/>
                <a:gd name="T1" fmla="*/ 0 h 308"/>
                <a:gd name="T2" fmla="*/ 107 w 295"/>
                <a:gd name="T3" fmla="*/ 29 h 308"/>
                <a:gd name="T4" fmla="*/ 232 w 295"/>
                <a:gd name="T5" fmla="*/ 91 h 308"/>
                <a:gd name="T6" fmla="*/ 295 w 295"/>
                <a:gd name="T7" fmla="*/ 120 h 308"/>
                <a:gd name="T8" fmla="*/ 128 w 295"/>
                <a:gd name="T9" fmla="*/ 308 h 308"/>
                <a:gd name="T10" fmla="*/ 0 w 295"/>
                <a:gd name="T11" fmla="*/ 247 h 308"/>
                <a:gd name="T12" fmla="*/ 45 w 295"/>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95" h="308">
                  <a:moveTo>
                    <a:pt x="45" y="0"/>
                  </a:moveTo>
                  <a:lnTo>
                    <a:pt x="107" y="29"/>
                  </a:lnTo>
                  <a:lnTo>
                    <a:pt x="232" y="91"/>
                  </a:lnTo>
                  <a:lnTo>
                    <a:pt x="295" y="120"/>
                  </a:lnTo>
                  <a:lnTo>
                    <a:pt x="128" y="308"/>
                  </a:lnTo>
                  <a:lnTo>
                    <a:pt x="0" y="247"/>
                  </a:lnTo>
                  <a:lnTo>
                    <a:pt x="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31" name="Freeform 48"/>
            <p:cNvSpPr>
              <a:spLocks/>
            </p:cNvSpPr>
            <p:nvPr/>
          </p:nvSpPr>
          <p:spPr bwMode="auto">
            <a:xfrm>
              <a:off x="8657066" y="5893064"/>
              <a:ext cx="255836" cy="261576"/>
            </a:xfrm>
            <a:custGeom>
              <a:avLst/>
              <a:gdLst>
                <a:gd name="T0" fmla="*/ 89 w 312"/>
                <a:gd name="T1" fmla="*/ 0 h 319"/>
                <a:gd name="T2" fmla="*/ 145 w 312"/>
                <a:gd name="T3" fmla="*/ 42 h 319"/>
                <a:gd name="T4" fmla="*/ 257 w 312"/>
                <a:gd name="T5" fmla="*/ 125 h 319"/>
                <a:gd name="T6" fmla="*/ 312 w 312"/>
                <a:gd name="T7" fmla="*/ 167 h 319"/>
                <a:gd name="T8" fmla="*/ 112 w 312"/>
                <a:gd name="T9" fmla="*/ 319 h 319"/>
                <a:gd name="T10" fmla="*/ 0 w 312"/>
                <a:gd name="T11" fmla="*/ 236 h 319"/>
                <a:gd name="T12" fmla="*/ 89 w 312"/>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2" h="319">
                  <a:moveTo>
                    <a:pt x="89" y="0"/>
                  </a:moveTo>
                  <a:lnTo>
                    <a:pt x="145" y="42"/>
                  </a:lnTo>
                  <a:lnTo>
                    <a:pt x="257" y="125"/>
                  </a:lnTo>
                  <a:lnTo>
                    <a:pt x="312" y="167"/>
                  </a:lnTo>
                  <a:lnTo>
                    <a:pt x="112" y="319"/>
                  </a:lnTo>
                  <a:lnTo>
                    <a:pt x="0" y="236"/>
                  </a:lnTo>
                  <a:lnTo>
                    <a:pt x="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32" name="Freeform 49"/>
            <p:cNvSpPr>
              <a:spLocks/>
            </p:cNvSpPr>
            <p:nvPr/>
          </p:nvSpPr>
          <p:spPr bwMode="auto">
            <a:xfrm>
              <a:off x="8450429" y="5707747"/>
              <a:ext cx="263216" cy="259936"/>
            </a:xfrm>
            <a:custGeom>
              <a:avLst/>
              <a:gdLst>
                <a:gd name="T0" fmla="*/ 131 w 321"/>
                <a:gd name="T1" fmla="*/ 0 h 317"/>
                <a:gd name="T2" fmla="*/ 178 w 321"/>
                <a:gd name="T3" fmla="*/ 51 h 317"/>
                <a:gd name="T4" fmla="*/ 274 w 321"/>
                <a:gd name="T5" fmla="*/ 154 h 317"/>
                <a:gd name="T6" fmla="*/ 321 w 321"/>
                <a:gd name="T7" fmla="*/ 205 h 317"/>
                <a:gd name="T8" fmla="*/ 93 w 321"/>
                <a:gd name="T9" fmla="*/ 317 h 317"/>
                <a:gd name="T10" fmla="*/ 0 w 321"/>
                <a:gd name="T11" fmla="*/ 214 h 317"/>
                <a:gd name="T12" fmla="*/ 131 w 321"/>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21" h="317">
                  <a:moveTo>
                    <a:pt x="131" y="0"/>
                  </a:moveTo>
                  <a:lnTo>
                    <a:pt x="178" y="51"/>
                  </a:lnTo>
                  <a:lnTo>
                    <a:pt x="274" y="154"/>
                  </a:lnTo>
                  <a:lnTo>
                    <a:pt x="321" y="205"/>
                  </a:lnTo>
                  <a:lnTo>
                    <a:pt x="93" y="317"/>
                  </a:lnTo>
                  <a:lnTo>
                    <a:pt x="0" y="214"/>
                  </a:lnTo>
                  <a:lnTo>
                    <a:pt x="1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33" name="Freeform 50"/>
            <p:cNvSpPr>
              <a:spLocks/>
            </p:cNvSpPr>
            <p:nvPr/>
          </p:nvSpPr>
          <p:spPr bwMode="auto">
            <a:xfrm>
              <a:off x="8285612" y="5493731"/>
              <a:ext cx="259936" cy="250916"/>
            </a:xfrm>
            <a:custGeom>
              <a:avLst/>
              <a:gdLst>
                <a:gd name="T0" fmla="*/ 169 w 317"/>
                <a:gd name="T1" fmla="*/ 0 h 306"/>
                <a:gd name="T2" fmla="*/ 207 w 317"/>
                <a:gd name="T3" fmla="*/ 60 h 306"/>
                <a:gd name="T4" fmla="*/ 281 w 317"/>
                <a:gd name="T5" fmla="*/ 179 h 306"/>
                <a:gd name="T6" fmla="*/ 317 w 317"/>
                <a:gd name="T7" fmla="*/ 239 h 306"/>
                <a:gd name="T8" fmla="*/ 74 w 317"/>
                <a:gd name="T9" fmla="*/ 306 h 306"/>
                <a:gd name="T10" fmla="*/ 0 w 317"/>
                <a:gd name="T11" fmla="*/ 185 h 306"/>
                <a:gd name="T12" fmla="*/ 169 w 317"/>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317" h="306">
                  <a:moveTo>
                    <a:pt x="169" y="0"/>
                  </a:moveTo>
                  <a:lnTo>
                    <a:pt x="207" y="60"/>
                  </a:lnTo>
                  <a:lnTo>
                    <a:pt x="281" y="179"/>
                  </a:lnTo>
                  <a:lnTo>
                    <a:pt x="317" y="239"/>
                  </a:lnTo>
                  <a:lnTo>
                    <a:pt x="74" y="306"/>
                  </a:lnTo>
                  <a:lnTo>
                    <a:pt x="0" y="185"/>
                  </a:lnTo>
                  <a:lnTo>
                    <a:pt x="16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34" name="Freeform 51"/>
            <p:cNvSpPr>
              <a:spLocks/>
            </p:cNvSpPr>
            <p:nvPr/>
          </p:nvSpPr>
          <p:spPr bwMode="auto">
            <a:xfrm>
              <a:off x="8168354" y="5259215"/>
              <a:ext cx="246816" cy="231236"/>
            </a:xfrm>
            <a:custGeom>
              <a:avLst/>
              <a:gdLst>
                <a:gd name="T0" fmla="*/ 203 w 301"/>
                <a:gd name="T1" fmla="*/ 0 h 282"/>
                <a:gd name="T2" fmla="*/ 228 w 301"/>
                <a:gd name="T3" fmla="*/ 65 h 282"/>
                <a:gd name="T4" fmla="*/ 277 w 301"/>
                <a:gd name="T5" fmla="*/ 195 h 282"/>
                <a:gd name="T6" fmla="*/ 301 w 301"/>
                <a:gd name="T7" fmla="*/ 261 h 282"/>
                <a:gd name="T8" fmla="*/ 49 w 301"/>
                <a:gd name="T9" fmla="*/ 282 h 282"/>
                <a:gd name="T10" fmla="*/ 0 w 301"/>
                <a:gd name="T11" fmla="*/ 150 h 282"/>
                <a:gd name="T12" fmla="*/ 203 w 301"/>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301" h="282">
                  <a:moveTo>
                    <a:pt x="203" y="0"/>
                  </a:moveTo>
                  <a:lnTo>
                    <a:pt x="228" y="65"/>
                  </a:lnTo>
                  <a:lnTo>
                    <a:pt x="277" y="195"/>
                  </a:lnTo>
                  <a:lnTo>
                    <a:pt x="301" y="261"/>
                  </a:lnTo>
                  <a:lnTo>
                    <a:pt x="49" y="282"/>
                  </a:lnTo>
                  <a:lnTo>
                    <a:pt x="0" y="150"/>
                  </a:lnTo>
                  <a:lnTo>
                    <a:pt x="20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35" name="Freeform 52"/>
            <p:cNvSpPr>
              <a:spLocks/>
            </p:cNvSpPr>
            <p:nvPr/>
          </p:nvSpPr>
          <p:spPr bwMode="auto">
            <a:xfrm>
              <a:off x="8104395" y="5010759"/>
              <a:ext cx="224676" cy="224676"/>
            </a:xfrm>
            <a:custGeom>
              <a:avLst/>
              <a:gdLst>
                <a:gd name="T0" fmla="*/ 225 w 274"/>
                <a:gd name="T1" fmla="*/ 0 h 274"/>
                <a:gd name="T2" fmla="*/ 239 w 274"/>
                <a:gd name="T3" fmla="*/ 69 h 274"/>
                <a:gd name="T4" fmla="*/ 261 w 274"/>
                <a:gd name="T5" fmla="*/ 207 h 274"/>
                <a:gd name="T6" fmla="*/ 274 w 274"/>
                <a:gd name="T7" fmla="*/ 274 h 274"/>
                <a:gd name="T8" fmla="*/ 22 w 274"/>
                <a:gd name="T9" fmla="*/ 248 h 274"/>
                <a:gd name="T10" fmla="*/ 0 w 274"/>
                <a:gd name="T11" fmla="*/ 109 h 274"/>
                <a:gd name="T12" fmla="*/ 225 w 274"/>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74" h="274">
                  <a:moveTo>
                    <a:pt x="225" y="0"/>
                  </a:moveTo>
                  <a:lnTo>
                    <a:pt x="239" y="69"/>
                  </a:lnTo>
                  <a:lnTo>
                    <a:pt x="261" y="207"/>
                  </a:lnTo>
                  <a:lnTo>
                    <a:pt x="274" y="274"/>
                  </a:lnTo>
                  <a:lnTo>
                    <a:pt x="22" y="248"/>
                  </a:lnTo>
                  <a:lnTo>
                    <a:pt x="0" y="109"/>
                  </a:lnTo>
                  <a:lnTo>
                    <a:pt x="2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36" name="Freeform 53"/>
            <p:cNvSpPr>
              <a:spLocks/>
            </p:cNvSpPr>
            <p:nvPr/>
          </p:nvSpPr>
          <p:spPr bwMode="auto">
            <a:xfrm>
              <a:off x="8091275" y="4758203"/>
              <a:ext cx="201717" cy="230416"/>
            </a:xfrm>
            <a:custGeom>
              <a:avLst/>
              <a:gdLst>
                <a:gd name="T0" fmla="*/ 246 w 246"/>
                <a:gd name="T1" fmla="*/ 0 h 281"/>
                <a:gd name="T2" fmla="*/ 244 w 246"/>
                <a:gd name="T3" fmla="*/ 71 h 281"/>
                <a:gd name="T4" fmla="*/ 241 w 246"/>
                <a:gd name="T5" fmla="*/ 210 h 281"/>
                <a:gd name="T6" fmla="*/ 239 w 246"/>
                <a:gd name="T7" fmla="*/ 281 h 281"/>
                <a:gd name="T8" fmla="*/ 0 w 246"/>
                <a:gd name="T9" fmla="*/ 205 h 281"/>
                <a:gd name="T10" fmla="*/ 3 w 246"/>
                <a:gd name="T11" fmla="*/ 67 h 281"/>
                <a:gd name="T12" fmla="*/ 246 w 246"/>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246" h="281">
                  <a:moveTo>
                    <a:pt x="246" y="0"/>
                  </a:moveTo>
                  <a:lnTo>
                    <a:pt x="244" y="71"/>
                  </a:lnTo>
                  <a:lnTo>
                    <a:pt x="241" y="210"/>
                  </a:lnTo>
                  <a:lnTo>
                    <a:pt x="239" y="281"/>
                  </a:lnTo>
                  <a:lnTo>
                    <a:pt x="0" y="205"/>
                  </a:lnTo>
                  <a:lnTo>
                    <a:pt x="3" y="67"/>
                  </a:lnTo>
                  <a:lnTo>
                    <a:pt x="2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37" name="Freeform 54"/>
            <p:cNvSpPr>
              <a:spLocks/>
            </p:cNvSpPr>
            <p:nvPr/>
          </p:nvSpPr>
          <p:spPr bwMode="auto">
            <a:xfrm>
              <a:off x="8111775" y="4511388"/>
              <a:ext cx="230416" cy="224676"/>
            </a:xfrm>
            <a:custGeom>
              <a:avLst/>
              <a:gdLst>
                <a:gd name="T0" fmla="*/ 281 w 281"/>
                <a:gd name="T1" fmla="*/ 0 h 274"/>
                <a:gd name="T2" fmla="*/ 265 w 281"/>
                <a:gd name="T3" fmla="*/ 69 h 274"/>
                <a:gd name="T4" fmla="*/ 239 w 281"/>
                <a:gd name="T5" fmla="*/ 205 h 274"/>
                <a:gd name="T6" fmla="*/ 223 w 281"/>
                <a:gd name="T7" fmla="*/ 274 h 274"/>
                <a:gd name="T8" fmla="*/ 0 w 281"/>
                <a:gd name="T9" fmla="*/ 156 h 274"/>
                <a:gd name="T10" fmla="*/ 29 w 281"/>
                <a:gd name="T11" fmla="*/ 20 h 274"/>
                <a:gd name="T12" fmla="*/ 281 w 28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81" h="274">
                  <a:moveTo>
                    <a:pt x="281" y="0"/>
                  </a:moveTo>
                  <a:lnTo>
                    <a:pt x="265" y="69"/>
                  </a:lnTo>
                  <a:lnTo>
                    <a:pt x="239" y="205"/>
                  </a:lnTo>
                  <a:lnTo>
                    <a:pt x="223" y="274"/>
                  </a:lnTo>
                  <a:lnTo>
                    <a:pt x="0" y="156"/>
                  </a:lnTo>
                  <a:lnTo>
                    <a:pt x="29" y="20"/>
                  </a:lnTo>
                  <a:lnTo>
                    <a:pt x="2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38" name="Freeform 55"/>
            <p:cNvSpPr>
              <a:spLocks/>
            </p:cNvSpPr>
            <p:nvPr/>
          </p:nvSpPr>
          <p:spPr bwMode="auto">
            <a:xfrm>
              <a:off x="8188853" y="4254732"/>
              <a:ext cx="248456" cy="234516"/>
            </a:xfrm>
            <a:custGeom>
              <a:avLst/>
              <a:gdLst>
                <a:gd name="T0" fmla="*/ 53 w 303"/>
                <a:gd name="T1" fmla="*/ 0 h 286"/>
                <a:gd name="T2" fmla="*/ 303 w 303"/>
                <a:gd name="T3" fmla="*/ 29 h 286"/>
                <a:gd name="T4" fmla="*/ 276 w 303"/>
                <a:gd name="T5" fmla="*/ 94 h 286"/>
                <a:gd name="T6" fmla="*/ 223 w 303"/>
                <a:gd name="T7" fmla="*/ 223 h 286"/>
                <a:gd name="T8" fmla="*/ 196 w 303"/>
                <a:gd name="T9" fmla="*/ 286 h 286"/>
                <a:gd name="T10" fmla="*/ 0 w 303"/>
                <a:gd name="T11" fmla="*/ 130 h 286"/>
                <a:gd name="T12" fmla="*/ 53 w 303"/>
                <a:gd name="T13" fmla="*/ 0 h 286"/>
              </a:gdLst>
              <a:ahLst/>
              <a:cxnLst>
                <a:cxn ang="0">
                  <a:pos x="T0" y="T1"/>
                </a:cxn>
                <a:cxn ang="0">
                  <a:pos x="T2" y="T3"/>
                </a:cxn>
                <a:cxn ang="0">
                  <a:pos x="T4" y="T5"/>
                </a:cxn>
                <a:cxn ang="0">
                  <a:pos x="T6" y="T7"/>
                </a:cxn>
                <a:cxn ang="0">
                  <a:pos x="T8" y="T9"/>
                </a:cxn>
                <a:cxn ang="0">
                  <a:pos x="T10" y="T11"/>
                </a:cxn>
                <a:cxn ang="0">
                  <a:pos x="T12" y="T13"/>
                </a:cxn>
              </a:cxnLst>
              <a:rect l="0" t="0" r="r" b="b"/>
              <a:pathLst>
                <a:path w="303" h="286">
                  <a:moveTo>
                    <a:pt x="53" y="0"/>
                  </a:moveTo>
                  <a:lnTo>
                    <a:pt x="303" y="29"/>
                  </a:lnTo>
                  <a:lnTo>
                    <a:pt x="276" y="94"/>
                  </a:lnTo>
                  <a:lnTo>
                    <a:pt x="223" y="223"/>
                  </a:lnTo>
                  <a:lnTo>
                    <a:pt x="196" y="286"/>
                  </a:lnTo>
                  <a:lnTo>
                    <a:pt x="0" y="130"/>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39" name="Freeform 56"/>
            <p:cNvSpPr>
              <a:spLocks/>
            </p:cNvSpPr>
            <p:nvPr/>
          </p:nvSpPr>
          <p:spPr bwMode="auto">
            <a:xfrm>
              <a:off x="8315131" y="4006277"/>
              <a:ext cx="259936" cy="252556"/>
            </a:xfrm>
            <a:custGeom>
              <a:avLst/>
              <a:gdLst>
                <a:gd name="T0" fmla="*/ 78 w 317"/>
                <a:gd name="T1" fmla="*/ 0 h 308"/>
                <a:gd name="T2" fmla="*/ 317 w 317"/>
                <a:gd name="T3" fmla="*/ 75 h 308"/>
                <a:gd name="T4" fmla="*/ 279 w 317"/>
                <a:gd name="T5" fmla="*/ 133 h 308"/>
                <a:gd name="T6" fmla="*/ 200 w 317"/>
                <a:gd name="T7" fmla="*/ 250 h 308"/>
                <a:gd name="T8" fmla="*/ 163 w 317"/>
                <a:gd name="T9" fmla="*/ 308 h 308"/>
                <a:gd name="T10" fmla="*/ 0 w 317"/>
                <a:gd name="T11" fmla="*/ 116 h 308"/>
                <a:gd name="T12" fmla="*/ 78 w 317"/>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317" h="308">
                  <a:moveTo>
                    <a:pt x="78" y="0"/>
                  </a:moveTo>
                  <a:lnTo>
                    <a:pt x="317" y="75"/>
                  </a:lnTo>
                  <a:lnTo>
                    <a:pt x="279" y="133"/>
                  </a:lnTo>
                  <a:lnTo>
                    <a:pt x="200" y="250"/>
                  </a:lnTo>
                  <a:lnTo>
                    <a:pt x="163" y="308"/>
                  </a:lnTo>
                  <a:lnTo>
                    <a:pt x="0" y="116"/>
                  </a:lnTo>
                  <a:lnTo>
                    <a:pt x="7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40" name="Freeform 57"/>
            <p:cNvSpPr>
              <a:spLocks/>
            </p:cNvSpPr>
            <p:nvPr/>
          </p:nvSpPr>
          <p:spPr bwMode="auto">
            <a:xfrm>
              <a:off x="8497988" y="3779140"/>
              <a:ext cx="261576" cy="261576"/>
            </a:xfrm>
            <a:custGeom>
              <a:avLst/>
              <a:gdLst>
                <a:gd name="T0" fmla="*/ 98 w 319"/>
                <a:gd name="T1" fmla="*/ 0 h 319"/>
                <a:gd name="T2" fmla="*/ 319 w 319"/>
                <a:gd name="T3" fmla="*/ 120 h 319"/>
                <a:gd name="T4" fmla="*/ 270 w 319"/>
                <a:gd name="T5" fmla="*/ 169 h 319"/>
                <a:gd name="T6" fmla="*/ 169 w 319"/>
                <a:gd name="T7" fmla="*/ 270 h 319"/>
                <a:gd name="T8" fmla="*/ 120 w 319"/>
                <a:gd name="T9" fmla="*/ 319 h 319"/>
                <a:gd name="T10" fmla="*/ 0 w 319"/>
                <a:gd name="T11" fmla="*/ 98 h 319"/>
                <a:gd name="T12" fmla="*/ 98 w 319"/>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9" h="319">
                  <a:moveTo>
                    <a:pt x="98" y="0"/>
                  </a:moveTo>
                  <a:lnTo>
                    <a:pt x="319" y="120"/>
                  </a:lnTo>
                  <a:lnTo>
                    <a:pt x="270" y="169"/>
                  </a:lnTo>
                  <a:lnTo>
                    <a:pt x="169" y="270"/>
                  </a:lnTo>
                  <a:lnTo>
                    <a:pt x="120" y="319"/>
                  </a:lnTo>
                  <a:lnTo>
                    <a:pt x="0" y="98"/>
                  </a:lnTo>
                  <a:lnTo>
                    <a:pt x="9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41" name="Freeform 58"/>
            <p:cNvSpPr>
              <a:spLocks/>
            </p:cNvSpPr>
            <p:nvPr/>
          </p:nvSpPr>
          <p:spPr bwMode="auto">
            <a:xfrm>
              <a:off x="8728404" y="3592183"/>
              <a:ext cx="252556" cy="259936"/>
            </a:xfrm>
            <a:custGeom>
              <a:avLst/>
              <a:gdLst>
                <a:gd name="T0" fmla="*/ 116 w 308"/>
                <a:gd name="T1" fmla="*/ 0 h 317"/>
                <a:gd name="T2" fmla="*/ 308 w 308"/>
                <a:gd name="T3" fmla="*/ 163 h 317"/>
                <a:gd name="T4" fmla="*/ 250 w 308"/>
                <a:gd name="T5" fmla="*/ 201 h 317"/>
                <a:gd name="T6" fmla="*/ 134 w 308"/>
                <a:gd name="T7" fmla="*/ 279 h 317"/>
                <a:gd name="T8" fmla="*/ 76 w 308"/>
                <a:gd name="T9" fmla="*/ 317 h 317"/>
                <a:gd name="T10" fmla="*/ 0 w 308"/>
                <a:gd name="T11" fmla="*/ 76 h 317"/>
                <a:gd name="T12" fmla="*/ 116 w 308"/>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8" h="317">
                  <a:moveTo>
                    <a:pt x="116" y="0"/>
                  </a:moveTo>
                  <a:lnTo>
                    <a:pt x="308" y="163"/>
                  </a:lnTo>
                  <a:lnTo>
                    <a:pt x="250" y="201"/>
                  </a:lnTo>
                  <a:lnTo>
                    <a:pt x="134" y="279"/>
                  </a:lnTo>
                  <a:lnTo>
                    <a:pt x="76" y="317"/>
                  </a:lnTo>
                  <a:lnTo>
                    <a:pt x="0" y="76"/>
                  </a:lnTo>
                  <a:lnTo>
                    <a:pt x="1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42" name="Freeform 59"/>
            <p:cNvSpPr>
              <a:spLocks/>
            </p:cNvSpPr>
            <p:nvPr/>
          </p:nvSpPr>
          <p:spPr bwMode="auto">
            <a:xfrm>
              <a:off x="8997360" y="3458526"/>
              <a:ext cx="232876" cy="249276"/>
            </a:xfrm>
            <a:custGeom>
              <a:avLst/>
              <a:gdLst>
                <a:gd name="T0" fmla="*/ 130 w 284"/>
                <a:gd name="T1" fmla="*/ 0 h 304"/>
                <a:gd name="T2" fmla="*/ 284 w 284"/>
                <a:gd name="T3" fmla="*/ 199 h 304"/>
                <a:gd name="T4" fmla="*/ 219 w 284"/>
                <a:gd name="T5" fmla="*/ 226 h 304"/>
                <a:gd name="T6" fmla="*/ 89 w 284"/>
                <a:gd name="T7" fmla="*/ 277 h 304"/>
                <a:gd name="T8" fmla="*/ 25 w 284"/>
                <a:gd name="T9" fmla="*/ 304 h 304"/>
                <a:gd name="T10" fmla="*/ 0 w 284"/>
                <a:gd name="T11" fmla="*/ 54 h 304"/>
                <a:gd name="T12" fmla="*/ 130 w 284"/>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4" h="304">
                  <a:moveTo>
                    <a:pt x="130" y="0"/>
                  </a:moveTo>
                  <a:lnTo>
                    <a:pt x="284" y="199"/>
                  </a:lnTo>
                  <a:lnTo>
                    <a:pt x="219" y="226"/>
                  </a:lnTo>
                  <a:lnTo>
                    <a:pt x="89" y="277"/>
                  </a:lnTo>
                  <a:lnTo>
                    <a:pt x="25" y="304"/>
                  </a:lnTo>
                  <a:lnTo>
                    <a:pt x="0" y="54"/>
                  </a:lnTo>
                  <a:lnTo>
                    <a:pt x="1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43" name="Freeform 60"/>
            <p:cNvSpPr>
              <a:spLocks/>
            </p:cNvSpPr>
            <p:nvPr/>
          </p:nvSpPr>
          <p:spPr bwMode="auto">
            <a:xfrm>
              <a:off x="9258935" y="3387187"/>
              <a:ext cx="225496" cy="227136"/>
            </a:xfrm>
            <a:custGeom>
              <a:avLst/>
              <a:gdLst>
                <a:gd name="T0" fmla="*/ 161 w 275"/>
                <a:gd name="T1" fmla="*/ 0 h 277"/>
                <a:gd name="T2" fmla="*/ 275 w 275"/>
                <a:gd name="T3" fmla="*/ 223 h 277"/>
                <a:gd name="T4" fmla="*/ 206 w 275"/>
                <a:gd name="T5" fmla="*/ 237 h 277"/>
                <a:gd name="T6" fmla="*/ 67 w 275"/>
                <a:gd name="T7" fmla="*/ 264 h 277"/>
                <a:gd name="T8" fmla="*/ 0 w 275"/>
                <a:gd name="T9" fmla="*/ 277 h 277"/>
                <a:gd name="T10" fmla="*/ 23 w 275"/>
                <a:gd name="T11" fmla="*/ 25 h 277"/>
                <a:gd name="T12" fmla="*/ 161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61" y="0"/>
                  </a:moveTo>
                  <a:lnTo>
                    <a:pt x="275" y="223"/>
                  </a:lnTo>
                  <a:lnTo>
                    <a:pt x="206" y="237"/>
                  </a:lnTo>
                  <a:lnTo>
                    <a:pt x="67" y="264"/>
                  </a:lnTo>
                  <a:lnTo>
                    <a:pt x="0" y="277"/>
                  </a:lnTo>
                  <a:lnTo>
                    <a:pt x="23" y="25"/>
                  </a:lnTo>
                  <a:lnTo>
                    <a:pt x="1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44" name="Freeform 61"/>
            <p:cNvSpPr>
              <a:spLocks noEditPoints="1"/>
            </p:cNvSpPr>
            <p:nvPr/>
          </p:nvSpPr>
          <p:spPr bwMode="auto">
            <a:xfrm>
              <a:off x="8247073" y="3524945"/>
              <a:ext cx="2745313" cy="2744493"/>
            </a:xfrm>
            <a:custGeom>
              <a:avLst/>
              <a:gdLst>
                <a:gd name="T0" fmla="*/ 1384 w 3348"/>
                <a:gd name="T1" fmla="*/ 375 h 3347"/>
                <a:gd name="T2" fmla="*/ 1051 w 3348"/>
                <a:gd name="T3" fmla="*/ 497 h 3347"/>
                <a:gd name="T4" fmla="*/ 768 w 3348"/>
                <a:gd name="T5" fmla="*/ 700 h 3347"/>
                <a:gd name="T6" fmla="*/ 699 w 3348"/>
                <a:gd name="T7" fmla="*/ 767 h 3347"/>
                <a:gd name="T8" fmla="*/ 498 w 3348"/>
                <a:gd name="T9" fmla="*/ 1051 h 3347"/>
                <a:gd name="T10" fmla="*/ 375 w 3348"/>
                <a:gd name="T11" fmla="*/ 1383 h 3347"/>
                <a:gd name="T12" fmla="*/ 1288 w 3348"/>
                <a:gd name="T13" fmla="*/ 1627 h 3347"/>
                <a:gd name="T14" fmla="*/ 355 w 3348"/>
                <a:gd name="T15" fmla="*/ 1845 h 3347"/>
                <a:gd name="T16" fmla="*/ 446 w 3348"/>
                <a:gd name="T17" fmla="*/ 2191 h 3347"/>
                <a:gd name="T18" fmla="*/ 625 w 3348"/>
                <a:gd name="T19" fmla="*/ 2493 h 3347"/>
                <a:gd name="T20" fmla="*/ 1435 w 3348"/>
                <a:gd name="T21" fmla="*/ 1981 h 3347"/>
                <a:gd name="T22" fmla="*/ 951 w 3348"/>
                <a:gd name="T23" fmla="*/ 2792 h 3347"/>
                <a:gd name="T24" fmla="*/ 1268 w 3348"/>
                <a:gd name="T25" fmla="*/ 2943 h 3347"/>
                <a:gd name="T26" fmla="*/ 1625 w 3348"/>
                <a:gd name="T27" fmla="*/ 3004 h 3347"/>
                <a:gd name="T28" fmla="*/ 1723 w 3348"/>
                <a:gd name="T29" fmla="*/ 3004 h 3347"/>
                <a:gd name="T30" fmla="*/ 2080 w 3348"/>
                <a:gd name="T31" fmla="*/ 2943 h 3347"/>
                <a:gd name="T32" fmla="*/ 2397 w 3348"/>
                <a:gd name="T33" fmla="*/ 2792 h 3347"/>
                <a:gd name="T34" fmla="*/ 1906 w 3348"/>
                <a:gd name="T35" fmla="*/ 1975 h 3347"/>
                <a:gd name="T36" fmla="*/ 2725 w 3348"/>
                <a:gd name="T37" fmla="*/ 2493 h 3347"/>
                <a:gd name="T38" fmla="*/ 2901 w 3348"/>
                <a:gd name="T39" fmla="*/ 2191 h 3347"/>
                <a:gd name="T40" fmla="*/ 2993 w 3348"/>
                <a:gd name="T41" fmla="*/ 1845 h 3347"/>
                <a:gd name="T42" fmla="*/ 2049 w 3348"/>
                <a:gd name="T43" fmla="*/ 1627 h 3347"/>
                <a:gd name="T44" fmla="*/ 2973 w 3348"/>
                <a:gd name="T45" fmla="*/ 1383 h 3347"/>
                <a:gd name="T46" fmla="*/ 2850 w 3348"/>
                <a:gd name="T47" fmla="*/ 1051 h 3347"/>
                <a:gd name="T48" fmla="*/ 2649 w 3348"/>
                <a:gd name="T49" fmla="*/ 767 h 3347"/>
                <a:gd name="T50" fmla="*/ 2580 w 3348"/>
                <a:gd name="T51" fmla="*/ 700 h 3347"/>
                <a:gd name="T52" fmla="*/ 2297 w 3348"/>
                <a:gd name="T53" fmla="*/ 497 h 3347"/>
                <a:gd name="T54" fmla="*/ 1964 w 3348"/>
                <a:gd name="T55" fmla="*/ 375 h 3347"/>
                <a:gd name="T56" fmla="*/ 1723 w 3348"/>
                <a:gd name="T57" fmla="*/ 1299 h 3347"/>
                <a:gd name="T58" fmla="*/ 1674 w 3348"/>
                <a:gd name="T59" fmla="*/ 0 h 3347"/>
                <a:gd name="T60" fmla="*/ 2118 w 3348"/>
                <a:gd name="T61" fmla="*/ 60 h 3347"/>
                <a:gd name="T62" fmla="*/ 2520 w 3348"/>
                <a:gd name="T63" fmla="*/ 230 h 3347"/>
                <a:gd name="T64" fmla="*/ 2857 w 3348"/>
                <a:gd name="T65" fmla="*/ 491 h 3347"/>
                <a:gd name="T66" fmla="*/ 3120 w 3348"/>
                <a:gd name="T67" fmla="*/ 830 h 3347"/>
                <a:gd name="T68" fmla="*/ 3288 w 3348"/>
                <a:gd name="T69" fmla="*/ 1229 h 3347"/>
                <a:gd name="T70" fmla="*/ 3348 w 3348"/>
                <a:gd name="T71" fmla="*/ 1673 h 3347"/>
                <a:gd name="T72" fmla="*/ 3288 w 3348"/>
                <a:gd name="T73" fmla="*/ 2120 h 3347"/>
                <a:gd name="T74" fmla="*/ 3120 w 3348"/>
                <a:gd name="T75" fmla="*/ 2519 h 3347"/>
                <a:gd name="T76" fmla="*/ 2857 w 3348"/>
                <a:gd name="T77" fmla="*/ 2859 h 3347"/>
                <a:gd name="T78" fmla="*/ 2520 w 3348"/>
                <a:gd name="T79" fmla="*/ 3120 h 3347"/>
                <a:gd name="T80" fmla="*/ 2118 w 3348"/>
                <a:gd name="T81" fmla="*/ 3289 h 3347"/>
                <a:gd name="T82" fmla="*/ 1674 w 3348"/>
                <a:gd name="T83" fmla="*/ 3347 h 3347"/>
                <a:gd name="T84" fmla="*/ 1230 w 3348"/>
                <a:gd name="T85" fmla="*/ 3289 h 3347"/>
                <a:gd name="T86" fmla="*/ 828 w 3348"/>
                <a:gd name="T87" fmla="*/ 3120 h 3347"/>
                <a:gd name="T88" fmla="*/ 491 w 3348"/>
                <a:gd name="T89" fmla="*/ 2859 h 3347"/>
                <a:gd name="T90" fmla="*/ 228 w 3348"/>
                <a:gd name="T91" fmla="*/ 2519 h 3347"/>
                <a:gd name="T92" fmla="*/ 60 w 3348"/>
                <a:gd name="T93" fmla="*/ 2120 h 3347"/>
                <a:gd name="T94" fmla="*/ 0 w 3348"/>
                <a:gd name="T95" fmla="*/ 1673 h 3347"/>
                <a:gd name="T96" fmla="*/ 60 w 3348"/>
                <a:gd name="T97" fmla="*/ 1229 h 3347"/>
                <a:gd name="T98" fmla="*/ 228 w 3348"/>
                <a:gd name="T99" fmla="*/ 830 h 3347"/>
                <a:gd name="T100" fmla="*/ 491 w 3348"/>
                <a:gd name="T101" fmla="*/ 491 h 3347"/>
                <a:gd name="T102" fmla="*/ 828 w 3348"/>
                <a:gd name="T103" fmla="*/ 230 h 3347"/>
                <a:gd name="T104" fmla="*/ 1230 w 3348"/>
                <a:gd name="T105" fmla="*/ 60 h 3347"/>
                <a:gd name="T106" fmla="*/ 1674 w 3348"/>
                <a:gd name="T107" fmla="*/ 0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8" h="3347">
                  <a:moveTo>
                    <a:pt x="1625" y="343"/>
                  </a:moveTo>
                  <a:lnTo>
                    <a:pt x="1502" y="354"/>
                  </a:lnTo>
                  <a:lnTo>
                    <a:pt x="1384" y="375"/>
                  </a:lnTo>
                  <a:lnTo>
                    <a:pt x="1268" y="406"/>
                  </a:lnTo>
                  <a:lnTo>
                    <a:pt x="1158" y="448"/>
                  </a:lnTo>
                  <a:lnTo>
                    <a:pt x="1051" y="497"/>
                  </a:lnTo>
                  <a:lnTo>
                    <a:pt x="951" y="558"/>
                  </a:lnTo>
                  <a:lnTo>
                    <a:pt x="857" y="625"/>
                  </a:lnTo>
                  <a:lnTo>
                    <a:pt x="768" y="700"/>
                  </a:lnTo>
                  <a:lnTo>
                    <a:pt x="1435" y="1365"/>
                  </a:lnTo>
                  <a:lnTo>
                    <a:pt x="1366" y="1435"/>
                  </a:lnTo>
                  <a:lnTo>
                    <a:pt x="699" y="767"/>
                  </a:lnTo>
                  <a:lnTo>
                    <a:pt x="625" y="857"/>
                  </a:lnTo>
                  <a:lnTo>
                    <a:pt x="556" y="950"/>
                  </a:lnTo>
                  <a:lnTo>
                    <a:pt x="498" y="1051"/>
                  </a:lnTo>
                  <a:lnTo>
                    <a:pt x="446" y="1158"/>
                  </a:lnTo>
                  <a:lnTo>
                    <a:pt x="406" y="1270"/>
                  </a:lnTo>
                  <a:lnTo>
                    <a:pt x="375" y="1383"/>
                  </a:lnTo>
                  <a:lnTo>
                    <a:pt x="355" y="1504"/>
                  </a:lnTo>
                  <a:lnTo>
                    <a:pt x="344" y="1627"/>
                  </a:lnTo>
                  <a:lnTo>
                    <a:pt x="1288" y="1627"/>
                  </a:lnTo>
                  <a:lnTo>
                    <a:pt x="1288" y="1723"/>
                  </a:lnTo>
                  <a:lnTo>
                    <a:pt x="344" y="1723"/>
                  </a:lnTo>
                  <a:lnTo>
                    <a:pt x="355" y="1845"/>
                  </a:lnTo>
                  <a:lnTo>
                    <a:pt x="375" y="1964"/>
                  </a:lnTo>
                  <a:lnTo>
                    <a:pt x="406" y="2080"/>
                  </a:lnTo>
                  <a:lnTo>
                    <a:pt x="446" y="2191"/>
                  </a:lnTo>
                  <a:lnTo>
                    <a:pt x="498" y="2296"/>
                  </a:lnTo>
                  <a:lnTo>
                    <a:pt x="556" y="2397"/>
                  </a:lnTo>
                  <a:lnTo>
                    <a:pt x="625" y="2493"/>
                  </a:lnTo>
                  <a:lnTo>
                    <a:pt x="699" y="2580"/>
                  </a:lnTo>
                  <a:lnTo>
                    <a:pt x="1366" y="1914"/>
                  </a:lnTo>
                  <a:lnTo>
                    <a:pt x="1435" y="1981"/>
                  </a:lnTo>
                  <a:lnTo>
                    <a:pt x="768" y="2649"/>
                  </a:lnTo>
                  <a:lnTo>
                    <a:pt x="857" y="2725"/>
                  </a:lnTo>
                  <a:lnTo>
                    <a:pt x="951" y="2792"/>
                  </a:lnTo>
                  <a:lnTo>
                    <a:pt x="1051" y="2852"/>
                  </a:lnTo>
                  <a:lnTo>
                    <a:pt x="1158" y="2901"/>
                  </a:lnTo>
                  <a:lnTo>
                    <a:pt x="1268" y="2943"/>
                  </a:lnTo>
                  <a:lnTo>
                    <a:pt x="1384" y="2975"/>
                  </a:lnTo>
                  <a:lnTo>
                    <a:pt x="1502" y="2995"/>
                  </a:lnTo>
                  <a:lnTo>
                    <a:pt x="1625" y="3004"/>
                  </a:lnTo>
                  <a:lnTo>
                    <a:pt x="1625" y="2062"/>
                  </a:lnTo>
                  <a:lnTo>
                    <a:pt x="1723" y="2062"/>
                  </a:lnTo>
                  <a:lnTo>
                    <a:pt x="1723" y="3004"/>
                  </a:lnTo>
                  <a:lnTo>
                    <a:pt x="1846" y="2995"/>
                  </a:lnTo>
                  <a:lnTo>
                    <a:pt x="1964" y="2975"/>
                  </a:lnTo>
                  <a:lnTo>
                    <a:pt x="2080" y="2943"/>
                  </a:lnTo>
                  <a:lnTo>
                    <a:pt x="2189" y="2901"/>
                  </a:lnTo>
                  <a:lnTo>
                    <a:pt x="2297" y="2852"/>
                  </a:lnTo>
                  <a:lnTo>
                    <a:pt x="2397" y="2792"/>
                  </a:lnTo>
                  <a:lnTo>
                    <a:pt x="2493" y="2725"/>
                  </a:lnTo>
                  <a:lnTo>
                    <a:pt x="2580" y="2649"/>
                  </a:lnTo>
                  <a:lnTo>
                    <a:pt x="1906" y="1975"/>
                  </a:lnTo>
                  <a:lnTo>
                    <a:pt x="1973" y="1906"/>
                  </a:lnTo>
                  <a:lnTo>
                    <a:pt x="2649" y="2580"/>
                  </a:lnTo>
                  <a:lnTo>
                    <a:pt x="2725" y="2493"/>
                  </a:lnTo>
                  <a:lnTo>
                    <a:pt x="2792" y="2397"/>
                  </a:lnTo>
                  <a:lnTo>
                    <a:pt x="2850" y="2296"/>
                  </a:lnTo>
                  <a:lnTo>
                    <a:pt x="2901" y="2191"/>
                  </a:lnTo>
                  <a:lnTo>
                    <a:pt x="2942" y="2080"/>
                  </a:lnTo>
                  <a:lnTo>
                    <a:pt x="2973" y="1964"/>
                  </a:lnTo>
                  <a:lnTo>
                    <a:pt x="2993" y="1845"/>
                  </a:lnTo>
                  <a:lnTo>
                    <a:pt x="3004" y="1723"/>
                  </a:lnTo>
                  <a:lnTo>
                    <a:pt x="2049" y="1723"/>
                  </a:lnTo>
                  <a:lnTo>
                    <a:pt x="2049" y="1627"/>
                  </a:lnTo>
                  <a:lnTo>
                    <a:pt x="3004" y="1627"/>
                  </a:lnTo>
                  <a:lnTo>
                    <a:pt x="2993" y="1504"/>
                  </a:lnTo>
                  <a:lnTo>
                    <a:pt x="2973" y="1383"/>
                  </a:lnTo>
                  <a:lnTo>
                    <a:pt x="2942" y="1270"/>
                  </a:lnTo>
                  <a:lnTo>
                    <a:pt x="2901" y="1158"/>
                  </a:lnTo>
                  <a:lnTo>
                    <a:pt x="2850" y="1051"/>
                  </a:lnTo>
                  <a:lnTo>
                    <a:pt x="2792" y="950"/>
                  </a:lnTo>
                  <a:lnTo>
                    <a:pt x="2725" y="857"/>
                  </a:lnTo>
                  <a:lnTo>
                    <a:pt x="2649" y="767"/>
                  </a:lnTo>
                  <a:lnTo>
                    <a:pt x="1973" y="1444"/>
                  </a:lnTo>
                  <a:lnTo>
                    <a:pt x="1906" y="1374"/>
                  </a:lnTo>
                  <a:lnTo>
                    <a:pt x="2580" y="700"/>
                  </a:lnTo>
                  <a:lnTo>
                    <a:pt x="2493" y="625"/>
                  </a:lnTo>
                  <a:lnTo>
                    <a:pt x="2397" y="558"/>
                  </a:lnTo>
                  <a:lnTo>
                    <a:pt x="2297" y="497"/>
                  </a:lnTo>
                  <a:lnTo>
                    <a:pt x="2189" y="448"/>
                  </a:lnTo>
                  <a:lnTo>
                    <a:pt x="2080" y="406"/>
                  </a:lnTo>
                  <a:lnTo>
                    <a:pt x="1964" y="375"/>
                  </a:lnTo>
                  <a:lnTo>
                    <a:pt x="1846" y="354"/>
                  </a:lnTo>
                  <a:lnTo>
                    <a:pt x="1723" y="343"/>
                  </a:lnTo>
                  <a:lnTo>
                    <a:pt x="1723" y="1299"/>
                  </a:lnTo>
                  <a:lnTo>
                    <a:pt x="1625" y="1299"/>
                  </a:lnTo>
                  <a:lnTo>
                    <a:pt x="1625" y="343"/>
                  </a:lnTo>
                  <a:close/>
                  <a:moveTo>
                    <a:pt x="1674" y="0"/>
                  </a:moveTo>
                  <a:lnTo>
                    <a:pt x="1826" y="6"/>
                  </a:lnTo>
                  <a:lnTo>
                    <a:pt x="1975" y="26"/>
                  </a:lnTo>
                  <a:lnTo>
                    <a:pt x="2118" y="60"/>
                  </a:lnTo>
                  <a:lnTo>
                    <a:pt x="2259" y="105"/>
                  </a:lnTo>
                  <a:lnTo>
                    <a:pt x="2393" y="163"/>
                  </a:lnTo>
                  <a:lnTo>
                    <a:pt x="2520" y="230"/>
                  </a:lnTo>
                  <a:lnTo>
                    <a:pt x="2640" y="308"/>
                  </a:lnTo>
                  <a:lnTo>
                    <a:pt x="2752" y="395"/>
                  </a:lnTo>
                  <a:lnTo>
                    <a:pt x="2857" y="491"/>
                  </a:lnTo>
                  <a:lnTo>
                    <a:pt x="2955" y="596"/>
                  </a:lnTo>
                  <a:lnTo>
                    <a:pt x="3042" y="709"/>
                  </a:lnTo>
                  <a:lnTo>
                    <a:pt x="3120" y="830"/>
                  </a:lnTo>
                  <a:lnTo>
                    <a:pt x="3187" y="957"/>
                  </a:lnTo>
                  <a:lnTo>
                    <a:pt x="3243" y="1091"/>
                  </a:lnTo>
                  <a:lnTo>
                    <a:pt x="3288" y="1229"/>
                  </a:lnTo>
                  <a:lnTo>
                    <a:pt x="3321" y="1374"/>
                  </a:lnTo>
                  <a:lnTo>
                    <a:pt x="3341" y="1522"/>
                  </a:lnTo>
                  <a:lnTo>
                    <a:pt x="3348" y="1673"/>
                  </a:lnTo>
                  <a:lnTo>
                    <a:pt x="3341" y="1827"/>
                  </a:lnTo>
                  <a:lnTo>
                    <a:pt x="3321" y="1975"/>
                  </a:lnTo>
                  <a:lnTo>
                    <a:pt x="3288" y="2120"/>
                  </a:lnTo>
                  <a:lnTo>
                    <a:pt x="3243" y="2258"/>
                  </a:lnTo>
                  <a:lnTo>
                    <a:pt x="3187" y="2392"/>
                  </a:lnTo>
                  <a:lnTo>
                    <a:pt x="3120" y="2519"/>
                  </a:lnTo>
                  <a:lnTo>
                    <a:pt x="3042" y="2640"/>
                  </a:lnTo>
                  <a:lnTo>
                    <a:pt x="2955" y="2754"/>
                  </a:lnTo>
                  <a:lnTo>
                    <a:pt x="2857" y="2859"/>
                  </a:lnTo>
                  <a:lnTo>
                    <a:pt x="2752" y="2955"/>
                  </a:lnTo>
                  <a:lnTo>
                    <a:pt x="2640" y="3042"/>
                  </a:lnTo>
                  <a:lnTo>
                    <a:pt x="2520" y="3120"/>
                  </a:lnTo>
                  <a:lnTo>
                    <a:pt x="2393" y="3187"/>
                  </a:lnTo>
                  <a:lnTo>
                    <a:pt x="2259" y="3245"/>
                  </a:lnTo>
                  <a:lnTo>
                    <a:pt x="2118" y="3289"/>
                  </a:lnTo>
                  <a:lnTo>
                    <a:pt x="1975" y="3321"/>
                  </a:lnTo>
                  <a:lnTo>
                    <a:pt x="1826" y="3341"/>
                  </a:lnTo>
                  <a:lnTo>
                    <a:pt x="1674" y="3347"/>
                  </a:lnTo>
                  <a:lnTo>
                    <a:pt x="1522" y="3341"/>
                  </a:lnTo>
                  <a:lnTo>
                    <a:pt x="1373" y="3321"/>
                  </a:lnTo>
                  <a:lnTo>
                    <a:pt x="1230" y="3289"/>
                  </a:lnTo>
                  <a:lnTo>
                    <a:pt x="1089" y="3245"/>
                  </a:lnTo>
                  <a:lnTo>
                    <a:pt x="955" y="3187"/>
                  </a:lnTo>
                  <a:lnTo>
                    <a:pt x="828" y="3120"/>
                  </a:lnTo>
                  <a:lnTo>
                    <a:pt x="708" y="3042"/>
                  </a:lnTo>
                  <a:lnTo>
                    <a:pt x="596" y="2955"/>
                  </a:lnTo>
                  <a:lnTo>
                    <a:pt x="491" y="2859"/>
                  </a:lnTo>
                  <a:lnTo>
                    <a:pt x="393" y="2754"/>
                  </a:lnTo>
                  <a:lnTo>
                    <a:pt x="306" y="2640"/>
                  </a:lnTo>
                  <a:lnTo>
                    <a:pt x="228" y="2519"/>
                  </a:lnTo>
                  <a:lnTo>
                    <a:pt x="161" y="2392"/>
                  </a:lnTo>
                  <a:lnTo>
                    <a:pt x="105" y="2258"/>
                  </a:lnTo>
                  <a:lnTo>
                    <a:pt x="60" y="2120"/>
                  </a:lnTo>
                  <a:lnTo>
                    <a:pt x="27" y="1975"/>
                  </a:lnTo>
                  <a:lnTo>
                    <a:pt x="7" y="1827"/>
                  </a:lnTo>
                  <a:lnTo>
                    <a:pt x="0" y="1673"/>
                  </a:lnTo>
                  <a:lnTo>
                    <a:pt x="7" y="1522"/>
                  </a:lnTo>
                  <a:lnTo>
                    <a:pt x="27" y="1374"/>
                  </a:lnTo>
                  <a:lnTo>
                    <a:pt x="60" y="1229"/>
                  </a:lnTo>
                  <a:lnTo>
                    <a:pt x="105" y="1091"/>
                  </a:lnTo>
                  <a:lnTo>
                    <a:pt x="161" y="957"/>
                  </a:lnTo>
                  <a:lnTo>
                    <a:pt x="228" y="830"/>
                  </a:lnTo>
                  <a:lnTo>
                    <a:pt x="306" y="709"/>
                  </a:lnTo>
                  <a:lnTo>
                    <a:pt x="393" y="596"/>
                  </a:lnTo>
                  <a:lnTo>
                    <a:pt x="491" y="491"/>
                  </a:lnTo>
                  <a:lnTo>
                    <a:pt x="596" y="395"/>
                  </a:lnTo>
                  <a:lnTo>
                    <a:pt x="708" y="308"/>
                  </a:lnTo>
                  <a:lnTo>
                    <a:pt x="828" y="230"/>
                  </a:lnTo>
                  <a:lnTo>
                    <a:pt x="955" y="163"/>
                  </a:lnTo>
                  <a:lnTo>
                    <a:pt x="1089" y="105"/>
                  </a:lnTo>
                  <a:lnTo>
                    <a:pt x="1230" y="60"/>
                  </a:lnTo>
                  <a:lnTo>
                    <a:pt x="1373" y="26"/>
                  </a:lnTo>
                  <a:lnTo>
                    <a:pt x="1522" y="6"/>
                  </a:lnTo>
                  <a:lnTo>
                    <a:pt x="16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45" name="Freeform 62"/>
            <p:cNvSpPr>
              <a:spLocks noEditPoints="1"/>
            </p:cNvSpPr>
            <p:nvPr/>
          </p:nvSpPr>
          <p:spPr bwMode="auto">
            <a:xfrm>
              <a:off x="9202356" y="4481868"/>
              <a:ext cx="834746" cy="832286"/>
            </a:xfrm>
            <a:custGeom>
              <a:avLst/>
              <a:gdLst>
                <a:gd name="T0" fmla="*/ 446 w 1018"/>
                <a:gd name="T1" fmla="*/ 201 h 1015"/>
                <a:gd name="T2" fmla="*/ 333 w 1018"/>
                <a:gd name="T3" fmla="*/ 248 h 1015"/>
                <a:gd name="T4" fmla="*/ 248 w 1018"/>
                <a:gd name="T5" fmla="*/ 332 h 1015"/>
                <a:gd name="T6" fmla="*/ 201 w 1018"/>
                <a:gd name="T7" fmla="*/ 444 h 1015"/>
                <a:gd name="T8" fmla="*/ 201 w 1018"/>
                <a:gd name="T9" fmla="*/ 571 h 1015"/>
                <a:gd name="T10" fmla="*/ 248 w 1018"/>
                <a:gd name="T11" fmla="*/ 683 h 1015"/>
                <a:gd name="T12" fmla="*/ 333 w 1018"/>
                <a:gd name="T13" fmla="*/ 768 h 1015"/>
                <a:gd name="T14" fmla="*/ 446 w 1018"/>
                <a:gd name="T15" fmla="*/ 814 h 1015"/>
                <a:gd name="T16" fmla="*/ 571 w 1018"/>
                <a:gd name="T17" fmla="*/ 814 h 1015"/>
                <a:gd name="T18" fmla="*/ 685 w 1018"/>
                <a:gd name="T19" fmla="*/ 768 h 1015"/>
                <a:gd name="T20" fmla="*/ 770 w 1018"/>
                <a:gd name="T21" fmla="*/ 683 h 1015"/>
                <a:gd name="T22" fmla="*/ 817 w 1018"/>
                <a:gd name="T23" fmla="*/ 571 h 1015"/>
                <a:gd name="T24" fmla="*/ 817 w 1018"/>
                <a:gd name="T25" fmla="*/ 444 h 1015"/>
                <a:gd name="T26" fmla="*/ 770 w 1018"/>
                <a:gd name="T27" fmla="*/ 332 h 1015"/>
                <a:gd name="T28" fmla="*/ 685 w 1018"/>
                <a:gd name="T29" fmla="*/ 248 h 1015"/>
                <a:gd name="T30" fmla="*/ 571 w 1018"/>
                <a:gd name="T31" fmla="*/ 201 h 1015"/>
                <a:gd name="T32" fmla="*/ 509 w 1018"/>
                <a:gd name="T33" fmla="*/ 0 h 1015"/>
                <a:gd name="T34" fmla="*/ 670 w 1018"/>
                <a:gd name="T35" fmla="*/ 24 h 1015"/>
                <a:gd name="T36" fmla="*/ 810 w 1018"/>
                <a:gd name="T37" fmla="*/ 98 h 1015"/>
                <a:gd name="T38" fmla="*/ 920 w 1018"/>
                <a:gd name="T39" fmla="*/ 207 h 1015"/>
                <a:gd name="T40" fmla="*/ 991 w 1018"/>
                <a:gd name="T41" fmla="*/ 346 h 1015"/>
                <a:gd name="T42" fmla="*/ 1018 w 1018"/>
                <a:gd name="T43" fmla="*/ 506 h 1015"/>
                <a:gd name="T44" fmla="*/ 991 w 1018"/>
                <a:gd name="T45" fmla="*/ 667 h 1015"/>
                <a:gd name="T46" fmla="*/ 920 w 1018"/>
                <a:gd name="T47" fmla="*/ 808 h 1015"/>
                <a:gd name="T48" fmla="*/ 810 w 1018"/>
                <a:gd name="T49" fmla="*/ 917 h 1015"/>
                <a:gd name="T50" fmla="*/ 670 w 1018"/>
                <a:gd name="T51" fmla="*/ 991 h 1015"/>
                <a:gd name="T52" fmla="*/ 509 w 1018"/>
                <a:gd name="T53" fmla="*/ 1015 h 1015"/>
                <a:gd name="T54" fmla="*/ 348 w 1018"/>
                <a:gd name="T55" fmla="*/ 991 h 1015"/>
                <a:gd name="T56" fmla="*/ 210 w 1018"/>
                <a:gd name="T57" fmla="*/ 917 h 1015"/>
                <a:gd name="T58" fmla="*/ 98 w 1018"/>
                <a:gd name="T59" fmla="*/ 808 h 1015"/>
                <a:gd name="T60" fmla="*/ 27 w 1018"/>
                <a:gd name="T61" fmla="*/ 667 h 1015"/>
                <a:gd name="T62" fmla="*/ 0 w 1018"/>
                <a:gd name="T63" fmla="*/ 506 h 1015"/>
                <a:gd name="T64" fmla="*/ 27 w 1018"/>
                <a:gd name="T65" fmla="*/ 346 h 1015"/>
                <a:gd name="T66" fmla="*/ 98 w 1018"/>
                <a:gd name="T67" fmla="*/ 207 h 1015"/>
                <a:gd name="T68" fmla="*/ 210 w 1018"/>
                <a:gd name="T69" fmla="*/ 98 h 1015"/>
                <a:gd name="T70" fmla="*/ 348 w 1018"/>
                <a:gd name="T71" fmla="*/ 24 h 1015"/>
                <a:gd name="T72" fmla="*/ 509 w 1018"/>
                <a:gd name="T73"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8" h="1015">
                  <a:moveTo>
                    <a:pt x="509" y="194"/>
                  </a:moveTo>
                  <a:lnTo>
                    <a:pt x="446" y="201"/>
                  </a:lnTo>
                  <a:lnTo>
                    <a:pt x="386" y="219"/>
                  </a:lnTo>
                  <a:lnTo>
                    <a:pt x="333" y="248"/>
                  </a:lnTo>
                  <a:lnTo>
                    <a:pt x="288" y="286"/>
                  </a:lnTo>
                  <a:lnTo>
                    <a:pt x="248" y="332"/>
                  </a:lnTo>
                  <a:lnTo>
                    <a:pt x="219" y="386"/>
                  </a:lnTo>
                  <a:lnTo>
                    <a:pt x="201" y="444"/>
                  </a:lnTo>
                  <a:lnTo>
                    <a:pt x="194" y="506"/>
                  </a:lnTo>
                  <a:lnTo>
                    <a:pt x="201" y="571"/>
                  </a:lnTo>
                  <a:lnTo>
                    <a:pt x="219" y="629"/>
                  </a:lnTo>
                  <a:lnTo>
                    <a:pt x="248" y="683"/>
                  </a:lnTo>
                  <a:lnTo>
                    <a:pt x="288" y="730"/>
                  </a:lnTo>
                  <a:lnTo>
                    <a:pt x="333" y="768"/>
                  </a:lnTo>
                  <a:lnTo>
                    <a:pt x="386" y="797"/>
                  </a:lnTo>
                  <a:lnTo>
                    <a:pt x="446" y="814"/>
                  </a:lnTo>
                  <a:lnTo>
                    <a:pt x="509" y="821"/>
                  </a:lnTo>
                  <a:lnTo>
                    <a:pt x="571" y="814"/>
                  </a:lnTo>
                  <a:lnTo>
                    <a:pt x="632" y="797"/>
                  </a:lnTo>
                  <a:lnTo>
                    <a:pt x="685" y="768"/>
                  </a:lnTo>
                  <a:lnTo>
                    <a:pt x="732" y="730"/>
                  </a:lnTo>
                  <a:lnTo>
                    <a:pt x="770" y="683"/>
                  </a:lnTo>
                  <a:lnTo>
                    <a:pt x="799" y="629"/>
                  </a:lnTo>
                  <a:lnTo>
                    <a:pt x="817" y="571"/>
                  </a:lnTo>
                  <a:lnTo>
                    <a:pt x="824" y="506"/>
                  </a:lnTo>
                  <a:lnTo>
                    <a:pt x="817" y="444"/>
                  </a:lnTo>
                  <a:lnTo>
                    <a:pt x="799" y="386"/>
                  </a:lnTo>
                  <a:lnTo>
                    <a:pt x="770" y="332"/>
                  </a:lnTo>
                  <a:lnTo>
                    <a:pt x="732" y="286"/>
                  </a:lnTo>
                  <a:lnTo>
                    <a:pt x="685" y="248"/>
                  </a:lnTo>
                  <a:lnTo>
                    <a:pt x="632" y="219"/>
                  </a:lnTo>
                  <a:lnTo>
                    <a:pt x="571" y="201"/>
                  </a:lnTo>
                  <a:lnTo>
                    <a:pt x="509" y="194"/>
                  </a:lnTo>
                  <a:close/>
                  <a:moveTo>
                    <a:pt x="509" y="0"/>
                  </a:moveTo>
                  <a:lnTo>
                    <a:pt x="591" y="7"/>
                  </a:lnTo>
                  <a:lnTo>
                    <a:pt x="670" y="24"/>
                  </a:lnTo>
                  <a:lnTo>
                    <a:pt x="743" y="56"/>
                  </a:lnTo>
                  <a:lnTo>
                    <a:pt x="810" y="98"/>
                  </a:lnTo>
                  <a:lnTo>
                    <a:pt x="868" y="147"/>
                  </a:lnTo>
                  <a:lnTo>
                    <a:pt x="920" y="207"/>
                  </a:lnTo>
                  <a:lnTo>
                    <a:pt x="960" y="274"/>
                  </a:lnTo>
                  <a:lnTo>
                    <a:pt x="991" y="346"/>
                  </a:lnTo>
                  <a:lnTo>
                    <a:pt x="1011" y="424"/>
                  </a:lnTo>
                  <a:lnTo>
                    <a:pt x="1018" y="506"/>
                  </a:lnTo>
                  <a:lnTo>
                    <a:pt x="1011" y="589"/>
                  </a:lnTo>
                  <a:lnTo>
                    <a:pt x="991" y="667"/>
                  </a:lnTo>
                  <a:lnTo>
                    <a:pt x="960" y="741"/>
                  </a:lnTo>
                  <a:lnTo>
                    <a:pt x="920" y="808"/>
                  </a:lnTo>
                  <a:lnTo>
                    <a:pt x="868" y="866"/>
                  </a:lnTo>
                  <a:lnTo>
                    <a:pt x="810" y="917"/>
                  </a:lnTo>
                  <a:lnTo>
                    <a:pt x="743" y="960"/>
                  </a:lnTo>
                  <a:lnTo>
                    <a:pt x="670" y="991"/>
                  </a:lnTo>
                  <a:lnTo>
                    <a:pt x="591" y="1009"/>
                  </a:lnTo>
                  <a:lnTo>
                    <a:pt x="509" y="1015"/>
                  </a:lnTo>
                  <a:lnTo>
                    <a:pt x="426" y="1009"/>
                  </a:lnTo>
                  <a:lnTo>
                    <a:pt x="348" y="991"/>
                  </a:lnTo>
                  <a:lnTo>
                    <a:pt x="275" y="960"/>
                  </a:lnTo>
                  <a:lnTo>
                    <a:pt x="210" y="917"/>
                  </a:lnTo>
                  <a:lnTo>
                    <a:pt x="150" y="866"/>
                  </a:lnTo>
                  <a:lnTo>
                    <a:pt x="98" y="808"/>
                  </a:lnTo>
                  <a:lnTo>
                    <a:pt x="58" y="741"/>
                  </a:lnTo>
                  <a:lnTo>
                    <a:pt x="27" y="667"/>
                  </a:lnTo>
                  <a:lnTo>
                    <a:pt x="7" y="589"/>
                  </a:lnTo>
                  <a:lnTo>
                    <a:pt x="0" y="506"/>
                  </a:lnTo>
                  <a:lnTo>
                    <a:pt x="7" y="424"/>
                  </a:lnTo>
                  <a:lnTo>
                    <a:pt x="27" y="346"/>
                  </a:lnTo>
                  <a:lnTo>
                    <a:pt x="58" y="274"/>
                  </a:lnTo>
                  <a:lnTo>
                    <a:pt x="98" y="207"/>
                  </a:lnTo>
                  <a:lnTo>
                    <a:pt x="150" y="147"/>
                  </a:lnTo>
                  <a:lnTo>
                    <a:pt x="210" y="98"/>
                  </a:lnTo>
                  <a:lnTo>
                    <a:pt x="275" y="56"/>
                  </a:lnTo>
                  <a:lnTo>
                    <a:pt x="348" y="24"/>
                  </a:lnTo>
                  <a:lnTo>
                    <a:pt x="426" y="7"/>
                  </a:lnTo>
                  <a:lnTo>
                    <a:pt x="50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147" name="Freeform 63"/>
          <p:cNvSpPr>
            <a:spLocks noEditPoints="1"/>
          </p:cNvSpPr>
          <p:nvPr/>
        </p:nvSpPr>
        <p:spPr bwMode="auto">
          <a:xfrm>
            <a:off x="1692871" y="3834294"/>
            <a:ext cx="178847" cy="178562"/>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nvGrpSpPr>
          <p:cNvPr id="36" name="Group 35"/>
          <p:cNvGrpSpPr/>
          <p:nvPr/>
        </p:nvGrpSpPr>
        <p:grpSpPr>
          <a:xfrm>
            <a:off x="3751085" y="3150847"/>
            <a:ext cx="580023" cy="1328561"/>
            <a:chOff x="5378770" y="2814200"/>
            <a:chExt cx="1249289" cy="2861541"/>
          </a:xfrm>
          <a:solidFill>
            <a:schemeClr val="accent3">
              <a:lumMod val="60000"/>
              <a:lumOff val="40000"/>
            </a:schemeClr>
          </a:solidFill>
        </p:grpSpPr>
        <p:sp>
          <p:nvSpPr>
            <p:cNvPr id="10" name="Freeform 9"/>
            <p:cNvSpPr>
              <a:spLocks/>
            </p:cNvSpPr>
            <p:nvPr/>
          </p:nvSpPr>
          <p:spPr bwMode="auto">
            <a:xfrm>
              <a:off x="5607035" y="2956095"/>
              <a:ext cx="288931" cy="656005"/>
            </a:xfrm>
            <a:custGeom>
              <a:avLst/>
              <a:gdLst>
                <a:gd name="T0" fmla="*/ 2 w 281"/>
                <a:gd name="T1" fmla="*/ 0 h 638"/>
                <a:gd name="T2" fmla="*/ 2 w 281"/>
                <a:gd name="T3" fmla="*/ 4 h 638"/>
                <a:gd name="T4" fmla="*/ 4 w 281"/>
                <a:gd name="T5" fmla="*/ 14 h 638"/>
                <a:gd name="T6" fmla="*/ 8 w 281"/>
                <a:gd name="T7" fmla="*/ 31 h 638"/>
                <a:gd name="T8" fmla="*/ 14 w 281"/>
                <a:gd name="T9" fmla="*/ 56 h 638"/>
                <a:gd name="T10" fmla="*/ 22 w 281"/>
                <a:gd name="T11" fmla="*/ 89 h 638"/>
                <a:gd name="T12" fmla="*/ 35 w 281"/>
                <a:gd name="T13" fmla="*/ 125 h 638"/>
                <a:gd name="T14" fmla="*/ 50 w 281"/>
                <a:gd name="T15" fmla="*/ 169 h 638"/>
                <a:gd name="T16" fmla="*/ 73 w 281"/>
                <a:gd name="T17" fmla="*/ 219 h 638"/>
                <a:gd name="T18" fmla="*/ 100 w 281"/>
                <a:gd name="T19" fmla="*/ 275 h 638"/>
                <a:gd name="T20" fmla="*/ 135 w 281"/>
                <a:gd name="T21" fmla="*/ 337 h 638"/>
                <a:gd name="T22" fmla="*/ 175 w 281"/>
                <a:gd name="T23" fmla="*/ 404 h 638"/>
                <a:gd name="T24" fmla="*/ 225 w 281"/>
                <a:gd name="T25" fmla="*/ 477 h 638"/>
                <a:gd name="T26" fmla="*/ 281 w 281"/>
                <a:gd name="T27" fmla="*/ 554 h 638"/>
                <a:gd name="T28" fmla="*/ 281 w 281"/>
                <a:gd name="T29" fmla="*/ 638 h 638"/>
                <a:gd name="T30" fmla="*/ 279 w 281"/>
                <a:gd name="T31" fmla="*/ 634 h 638"/>
                <a:gd name="T32" fmla="*/ 271 w 281"/>
                <a:gd name="T33" fmla="*/ 621 h 638"/>
                <a:gd name="T34" fmla="*/ 260 w 281"/>
                <a:gd name="T35" fmla="*/ 602 h 638"/>
                <a:gd name="T36" fmla="*/ 244 w 281"/>
                <a:gd name="T37" fmla="*/ 577 h 638"/>
                <a:gd name="T38" fmla="*/ 225 w 281"/>
                <a:gd name="T39" fmla="*/ 546 h 638"/>
                <a:gd name="T40" fmla="*/ 204 w 281"/>
                <a:gd name="T41" fmla="*/ 509 h 638"/>
                <a:gd name="T42" fmla="*/ 181 w 281"/>
                <a:gd name="T43" fmla="*/ 471 h 638"/>
                <a:gd name="T44" fmla="*/ 156 w 281"/>
                <a:gd name="T45" fmla="*/ 427 h 638"/>
                <a:gd name="T46" fmla="*/ 133 w 281"/>
                <a:gd name="T47" fmla="*/ 383 h 638"/>
                <a:gd name="T48" fmla="*/ 108 w 281"/>
                <a:gd name="T49" fmla="*/ 335 h 638"/>
                <a:gd name="T50" fmla="*/ 85 w 281"/>
                <a:gd name="T51" fmla="*/ 288 h 638"/>
                <a:gd name="T52" fmla="*/ 64 w 281"/>
                <a:gd name="T53" fmla="*/ 240 h 638"/>
                <a:gd name="T54" fmla="*/ 45 w 281"/>
                <a:gd name="T55" fmla="*/ 194 h 638"/>
                <a:gd name="T56" fmla="*/ 27 w 281"/>
                <a:gd name="T57" fmla="*/ 148 h 638"/>
                <a:gd name="T58" fmla="*/ 14 w 281"/>
                <a:gd name="T59" fmla="*/ 106 h 638"/>
                <a:gd name="T60" fmla="*/ 6 w 281"/>
                <a:gd name="T61" fmla="*/ 65 h 638"/>
                <a:gd name="T62" fmla="*/ 0 w 281"/>
                <a:gd name="T63" fmla="*/ 31 h 638"/>
                <a:gd name="T64" fmla="*/ 2 w 281"/>
                <a:gd name="T65"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1" h="638">
                  <a:moveTo>
                    <a:pt x="2" y="0"/>
                  </a:moveTo>
                  <a:lnTo>
                    <a:pt x="2" y="4"/>
                  </a:lnTo>
                  <a:lnTo>
                    <a:pt x="4" y="14"/>
                  </a:lnTo>
                  <a:lnTo>
                    <a:pt x="8" y="31"/>
                  </a:lnTo>
                  <a:lnTo>
                    <a:pt x="14" y="56"/>
                  </a:lnTo>
                  <a:lnTo>
                    <a:pt x="22" y="89"/>
                  </a:lnTo>
                  <a:lnTo>
                    <a:pt x="35" y="125"/>
                  </a:lnTo>
                  <a:lnTo>
                    <a:pt x="50" y="169"/>
                  </a:lnTo>
                  <a:lnTo>
                    <a:pt x="73" y="219"/>
                  </a:lnTo>
                  <a:lnTo>
                    <a:pt x="100" y="275"/>
                  </a:lnTo>
                  <a:lnTo>
                    <a:pt x="135" y="337"/>
                  </a:lnTo>
                  <a:lnTo>
                    <a:pt x="175" y="404"/>
                  </a:lnTo>
                  <a:lnTo>
                    <a:pt x="225" y="477"/>
                  </a:lnTo>
                  <a:lnTo>
                    <a:pt x="281" y="554"/>
                  </a:lnTo>
                  <a:lnTo>
                    <a:pt x="281" y="638"/>
                  </a:lnTo>
                  <a:lnTo>
                    <a:pt x="279" y="634"/>
                  </a:lnTo>
                  <a:lnTo>
                    <a:pt x="271" y="621"/>
                  </a:lnTo>
                  <a:lnTo>
                    <a:pt x="260" y="602"/>
                  </a:lnTo>
                  <a:lnTo>
                    <a:pt x="244" y="577"/>
                  </a:lnTo>
                  <a:lnTo>
                    <a:pt x="225" y="546"/>
                  </a:lnTo>
                  <a:lnTo>
                    <a:pt x="204" y="509"/>
                  </a:lnTo>
                  <a:lnTo>
                    <a:pt x="181" y="471"/>
                  </a:lnTo>
                  <a:lnTo>
                    <a:pt x="156" y="427"/>
                  </a:lnTo>
                  <a:lnTo>
                    <a:pt x="133" y="383"/>
                  </a:lnTo>
                  <a:lnTo>
                    <a:pt x="108" y="335"/>
                  </a:lnTo>
                  <a:lnTo>
                    <a:pt x="85" y="288"/>
                  </a:lnTo>
                  <a:lnTo>
                    <a:pt x="64" y="240"/>
                  </a:lnTo>
                  <a:lnTo>
                    <a:pt x="45" y="194"/>
                  </a:lnTo>
                  <a:lnTo>
                    <a:pt x="27" y="148"/>
                  </a:lnTo>
                  <a:lnTo>
                    <a:pt x="14" y="106"/>
                  </a:lnTo>
                  <a:lnTo>
                    <a:pt x="6" y="65"/>
                  </a:lnTo>
                  <a:lnTo>
                    <a:pt x="0" y="31"/>
                  </a:lnTo>
                  <a:lnTo>
                    <a:pt x="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1" name="Freeform 10"/>
            <p:cNvSpPr>
              <a:spLocks noEditPoints="1"/>
            </p:cNvSpPr>
            <p:nvPr/>
          </p:nvSpPr>
          <p:spPr bwMode="auto">
            <a:xfrm>
              <a:off x="5378770" y="2814200"/>
              <a:ext cx="987093" cy="2861541"/>
            </a:xfrm>
            <a:custGeom>
              <a:avLst/>
              <a:gdLst>
                <a:gd name="T0" fmla="*/ 741 w 960"/>
                <a:gd name="T1" fmla="*/ 17 h 2783"/>
                <a:gd name="T2" fmla="*/ 701 w 960"/>
                <a:gd name="T3" fmla="*/ 71 h 2783"/>
                <a:gd name="T4" fmla="*/ 651 w 960"/>
                <a:gd name="T5" fmla="*/ 161 h 2783"/>
                <a:gd name="T6" fmla="*/ 599 w 960"/>
                <a:gd name="T7" fmla="*/ 294 h 2783"/>
                <a:gd name="T8" fmla="*/ 559 w 960"/>
                <a:gd name="T9" fmla="*/ 471 h 2783"/>
                <a:gd name="T10" fmla="*/ 539 w 960"/>
                <a:gd name="T11" fmla="*/ 696 h 2783"/>
                <a:gd name="T12" fmla="*/ 557 w 960"/>
                <a:gd name="T13" fmla="*/ 970 h 2783"/>
                <a:gd name="T14" fmla="*/ 618 w 960"/>
                <a:gd name="T15" fmla="*/ 1297 h 2783"/>
                <a:gd name="T16" fmla="*/ 735 w 960"/>
                <a:gd name="T17" fmla="*/ 1680 h 2783"/>
                <a:gd name="T18" fmla="*/ 797 w 960"/>
                <a:gd name="T19" fmla="*/ 1801 h 2783"/>
                <a:gd name="T20" fmla="*/ 831 w 960"/>
                <a:gd name="T21" fmla="*/ 1712 h 2783"/>
                <a:gd name="T22" fmla="*/ 872 w 960"/>
                <a:gd name="T23" fmla="*/ 1566 h 2783"/>
                <a:gd name="T24" fmla="*/ 902 w 960"/>
                <a:gd name="T25" fmla="*/ 1388 h 2783"/>
                <a:gd name="T26" fmla="*/ 900 w 960"/>
                <a:gd name="T27" fmla="*/ 1195 h 2783"/>
                <a:gd name="T28" fmla="*/ 847 w 960"/>
                <a:gd name="T29" fmla="*/ 1011 h 2783"/>
                <a:gd name="T30" fmla="*/ 774 w 960"/>
                <a:gd name="T31" fmla="*/ 903 h 2783"/>
                <a:gd name="T32" fmla="*/ 799 w 960"/>
                <a:gd name="T33" fmla="*/ 922 h 2783"/>
                <a:gd name="T34" fmla="*/ 839 w 960"/>
                <a:gd name="T35" fmla="*/ 967 h 2783"/>
                <a:gd name="T36" fmla="*/ 887 w 960"/>
                <a:gd name="T37" fmla="*/ 1043 h 2783"/>
                <a:gd name="T38" fmla="*/ 931 w 960"/>
                <a:gd name="T39" fmla="*/ 1161 h 2783"/>
                <a:gd name="T40" fmla="*/ 956 w 960"/>
                <a:gd name="T41" fmla="*/ 1322 h 2783"/>
                <a:gd name="T42" fmla="*/ 954 w 960"/>
                <a:gd name="T43" fmla="*/ 1539 h 2783"/>
                <a:gd name="T44" fmla="*/ 910 w 960"/>
                <a:gd name="T45" fmla="*/ 1812 h 2783"/>
                <a:gd name="T46" fmla="*/ 831 w 960"/>
                <a:gd name="T47" fmla="*/ 2112 h 2783"/>
                <a:gd name="T48" fmla="*/ 808 w 960"/>
                <a:gd name="T49" fmla="*/ 2341 h 2783"/>
                <a:gd name="T50" fmla="*/ 826 w 960"/>
                <a:gd name="T51" fmla="*/ 2533 h 2783"/>
                <a:gd name="T52" fmla="*/ 860 w 960"/>
                <a:gd name="T53" fmla="*/ 2679 h 2783"/>
                <a:gd name="T54" fmla="*/ 893 w 960"/>
                <a:gd name="T55" fmla="*/ 2766 h 2783"/>
                <a:gd name="T56" fmla="*/ 407 w 960"/>
                <a:gd name="T57" fmla="*/ 2783 h 2783"/>
                <a:gd name="T58" fmla="*/ 424 w 960"/>
                <a:gd name="T59" fmla="*/ 2771 h 2783"/>
                <a:gd name="T60" fmla="*/ 466 w 960"/>
                <a:gd name="T61" fmla="*/ 2727 h 2783"/>
                <a:gd name="T62" fmla="*/ 522 w 960"/>
                <a:gd name="T63" fmla="*/ 2639 h 2783"/>
                <a:gd name="T64" fmla="*/ 578 w 960"/>
                <a:gd name="T65" fmla="*/ 2497 h 2783"/>
                <a:gd name="T66" fmla="*/ 622 w 960"/>
                <a:gd name="T67" fmla="*/ 2289 h 2783"/>
                <a:gd name="T68" fmla="*/ 639 w 960"/>
                <a:gd name="T69" fmla="*/ 2003 h 2783"/>
                <a:gd name="T70" fmla="*/ 616 w 960"/>
                <a:gd name="T71" fmla="*/ 1666 h 2783"/>
                <a:gd name="T72" fmla="*/ 551 w 960"/>
                <a:gd name="T73" fmla="*/ 1374 h 2783"/>
                <a:gd name="T74" fmla="*/ 439 w 960"/>
                <a:gd name="T75" fmla="*/ 1134 h 2783"/>
                <a:gd name="T76" fmla="*/ 282 w 960"/>
                <a:gd name="T77" fmla="*/ 953 h 2783"/>
                <a:gd name="T78" fmla="*/ 78 w 960"/>
                <a:gd name="T79" fmla="*/ 838 h 2783"/>
                <a:gd name="T80" fmla="*/ 25 w 960"/>
                <a:gd name="T81" fmla="*/ 819 h 2783"/>
                <a:gd name="T82" fmla="*/ 128 w 960"/>
                <a:gd name="T83" fmla="*/ 845 h 2783"/>
                <a:gd name="T84" fmla="*/ 276 w 960"/>
                <a:gd name="T85" fmla="*/ 905 h 2783"/>
                <a:gd name="T86" fmla="*/ 424 w 960"/>
                <a:gd name="T87" fmla="*/ 1009 h 2783"/>
                <a:gd name="T88" fmla="*/ 464 w 960"/>
                <a:gd name="T89" fmla="*/ 1028 h 2783"/>
                <a:gd name="T90" fmla="*/ 464 w 960"/>
                <a:gd name="T91" fmla="*/ 901 h 2783"/>
                <a:gd name="T92" fmla="*/ 476 w 960"/>
                <a:gd name="T93" fmla="*/ 705 h 2783"/>
                <a:gd name="T94" fmla="*/ 512 w 960"/>
                <a:gd name="T95" fmla="*/ 478 h 2783"/>
                <a:gd name="T96" fmla="*/ 584 w 960"/>
                <a:gd name="T97" fmla="*/ 250 h 2783"/>
                <a:gd name="T98" fmla="*/ 703 w 960"/>
                <a:gd name="T99" fmla="*/ 54 h 2783"/>
                <a:gd name="T100" fmla="*/ 753 w 960"/>
                <a:gd name="T101" fmla="*/ 4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0" h="2783">
                  <a:moveTo>
                    <a:pt x="753" y="4"/>
                  </a:moveTo>
                  <a:lnTo>
                    <a:pt x="749" y="7"/>
                  </a:lnTo>
                  <a:lnTo>
                    <a:pt x="741" y="17"/>
                  </a:lnTo>
                  <a:lnTo>
                    <a:pt x="729" y="31"/>
                  </a:lnTo>
                  <a:lnTo>
                    <a:pt x="716" y="48"/>
                  </a:lnTo>
                  <a:lnTo>
                    <a:pt x="701" y="71"/>
                  </a:lnTo>
                  <a:lnTo>
                    <a:pt x="685" y="96"/>
                  </a:lnTo>
                  <a:lnTo>
                    <a:pt x="668" y="127"/>
                  </a:lnTo>
                  <a:lnTo>
                    <a:pt x="651" y="161"/>
                  </a:lnTo>
                  <a:lnTo>
                    <a:pt x="633" y="202"/>
                  </a:lnTo>
                  <a:lnTo>
                    <a:pt x="616" y="246"/>
                  </a:lnTo>
                  <a:lnTo>
                    <a:pt x="599" y="294"/>
                  </a:lnTo>
                  <a:lnTo>
                    <a:pt x="584" y="348"/>
                  </a:lnTo>
                  <a:lnTo>
                    <a:pt x="570" y="407"/>
                  </a:lnTo>
                  <a:lnTo>
                    <a:pt x="559" y="471"/>
                  </a:lnTo>
                  <a:lnTo>
                    <a:pt x="549" y="540"/>
                  </a:lnTo>
                  <a:lnTo>
                    <a:pt x="543" y="615"/>
                  </a:lnTo>
                  <a:lnTo>
                    <a:pt x="539" y="696"/>
                  </a:lnTo>
                  <a:lnTo>
                    <a:pt x="541" y="780"/>
                  </a:lnTo>
                  <a:lnTo>
                    <a:pt x="547" y="872"/>
                  </a:lnTo>
                  <a:lnTo>
                    <a:pt x="557" y="970"/>
                  </a:lnTo>
                  <a:lnTo>
                    <a:pt x="570" y="1072"/>
                  </a:lnTo>
                  <a:lnTo>
                    <a:pt x="591" y="1182"/>
                  </a:lnTo>
                  <a:lnTo>
                    <a:pt x="618" y="1297"/>
                  </a:lnTo>
                  <a:lnTo>
                    <a:pt x="649" y="1418"/>
                  </a:lnTo>
                  <a:lnTo>
                    <a:pt x="689" y="1545"/>
                  </a:lnTo>
                  <a:lnTo>
                    <a:pt x="735" y="1680"/>
                  </a:lnTo>
                  <a:lnTo>
                    <a:pt x="789" y="1820"/>
                  </a:lnTo>
                  <a:lnTo>
                    <a:pt x="791" y="1816"/>
                  </a:lnTo>
                  <a:lnTo>
                    <a:pt x="797" y="1801"/>
                  </a:lnTo>
                  <a:lnTo>
                    <a:pt x="806" y="1780"/>
                  </a:lnTo>
                  <a:lnTo>
                    <a:pt x="818" y="1749"/>
                  </a:lnTo>
                  <a:lnTo>
                    <a:pt x="831" y="1712"/>
                  </a:lnTo>
                  <a:lnTo>
                    <a:pt x="845" y="1668"/>
                  </a:lnTo>
                  <a:lnTo>
                    <a:pt x="858" y="1620"/>
                  </a:lnTo>
                  <a:lnTo>
                    <a:pt x="872" y="1566"/>
                  </a:lnTo>
                  <a:lnTo>
                    <a:pt x="885" y="1511"/>
                  </a:lnTo>
                  <a:lnTo>
                    <a:pt x="895" y="1451"/>
                  </a:lnTo>
                  <a:lnTo>
                    <a:pt x="902" y="1388"/>
                  </a:lnTo>
                  <a:lnTo>
                    <a:pt x="906" y="1324"/>
                  </a:lnTo>
                  <a:lnTo>
                    <a:pt x="906" y="1261"/>
                  </a:lnTo>
                  <a:lnTo>
                    <a:pt x="900" y="1195"/>
                  </a:lnTo>
                  <a:lnTo>
                    <a:pt x="889" y="1132"/>
                  </a:lnTo>
                  <a:lnTo>
                    <a:pt x="872" y="1070"/>
                  </a:lnTo>
                  <a:lnTo>
                    <a:pt x="847" y="1011"/>
                  </a:lnTo>
                  <a:lnTo>
                    <a:pt x="814" y="955"/>
                  </a:lnTo>
                  <a:lnTo>
                    <a:pt x="772" y="903"/>
                  </a:lnTo>
                  <a:lnTo>
                    <a:pt x="774" y="903"/>
                  </a:lnTo>
                  <a:lnTo>
                    <a:pt x="779" y="907"/>
                  </a:lnTo>
                  <a:lnTo>
                    <a:pt x="787" y="913"/>
                  </a:lnTo>
                  <a:lnTo>
                    <a:pt x="799" y="922"/>
                  </a:lnTo>
                  <a:lnTo>
                    <a:pt x="810" y="934"/>
                  </a:lnTo>
                  <a:lnTo>
                    <a:pt x="826" y="947"/>
                  </a:lnTo>
                  <a:lnTo>
                    <a:pt x="839" y="967"/>
                  </a:lnTo>
                  <a:lnTo>
                    <a:pt x="856" y="988"/>
                  </a:lnTo>
                  <a:lnTo>
                    <a:pt x="872" y="1013"/>
                  </a:lnTo>
                  <a:lnTo>
                    <a:pt x="887" y="1043"/>
                  </a:lnTo>
                  <a:lnTo>
                    <a:pt x="904" y="1078"/>
                  </a:lnTo>
                  <a:lnTo>
                    <a:pt x="918" y="1116"/>
                  </a:lnTo>
                  <a:lnTo>
                    <a:pt x="931" y="1161"/>
                  </a:lnTo>
                  <a:lnTo>
                    <a:pt x="943" y="1209"/>
                  </a:lnTo>
                  <a:lnTo>
                    <a:pt x="950" y="1263"/>
                  </a:lnTo>
                  <a:lnTo>
                    <a:pt x="956" y="1322"/>
                  </a:lnTo>
                  <a:lnTo>
                    <a:pt x="960" y="1389"/>
                  </a:lnTo>
                  <a:lnTo>
                    <a:pt x="958" y="1461"/>
                  </a:lnTo>
                  <a:lnTo>
                    <a:pt x="954" y="1539"/>
                  </a:lnTo>
                  <a:lnTo>
                    <a:pt x="945" y="1624"/>
                  </a:lnTo>
                  <a:lnTo>
                    <a:pt x="929" y="1714"/>
                  </a:lnTo>
                  <a:lnTo>
                    <a:pt x="910" y="1812"/>
                  </a:lnTo>
                  <a:lnTo>
                    <a:pt x="885" y="1918"/>
                  </a:lnTo>
                  <a:lnTo>
                    <a:pt x="852" y="2031"/>
                  </a:lnTo>
                  <a:lnTo>
                    <a:pt x="831" y="2112"/>
                  </a:lnTo>
                  <a:lnTo>
                    <a:pt x="818" y="2191"/>
                  </a:lnTo>
                  <a:lnTo>
                    <a:pt x="810" y="2268"/>
                  </a:lnTo>
                  <a:lnTo>
                    <a:pt x="808" y="2341"/>
                  </a:lnTo>
                  <a:lnTo>
                    <a:pt x="810" y="2410"/>
                  </a:lnTo>
                  <a:lnTo>
                    <a:pt x="816" y="2473"/>
                  </a:lnTo>
                  <a:lnTo>
                    <a:pt x="826" y="2533"/>
                  </a:lnTo>
                  <a:lnTo>
                    <a:pt x="835" y="2589"/>
                  </a:lnTo>
                  <a:lnTo>
                    <a:pt x="849" y="2637"/>
                  </a:lnTo>
                  <a:lnTo>
                    <a:pt x="860" y="2679"/>
                  </a:lnTo>
                  <a:lnTo>
                    <a:pt x="872" y="2716"/>
                  </a:lnTo>
                  <a:lnTo>
                    <a:pt x="883" y="2745"/>
                  </a:lnTo>
                  <a:lnTo>
                    <a:pt x="893" y="2766"/>
                  </a:lnTo>
                  <a:lnTo>
                    <a:pt x="898" y="2779"/>
                  </a:lnTo>
                  <a:lnTo>
                    <a:pt x="900" y="2783"/>
                  </a:lnTo>
                  <a:lnTo>
                    <a:pt x="407" y="2783"/>
                  </a:lnTo>
                  <a:lnTo>
                    <a:pt x="409" y="2783"/>
                  </a:lnTo>
                  <a:lnTo>
                    <a:pt x="414" y="2779"/>
                  </a:lnTo>
                  <a:lnTo>
                    <a:pt x="424" y="2771"/>
                  </a:lnTo>
                  <a:lnTo>
                    <a:pt x="436" y="2760"/>
                  </a:lnTo>
                  <a:lnTo>
                    <a:pt x="451" y="2746"/>
                  </a:lnTo>
                  <a:lnTo>
                    <a:pt x="466" y="2727"/>
                  </a:lnTo>
                  <a:lnTo>
                    <a:pt x="486" y="2704"/>
                  </a:lnTo>
                  <a:lnTo>
                    <a:pt x="503" y="2675"/>
                  </a:lnTo>
                  <a:lnTo>
                    <a:pt x="522" y="2639"/>
                  </a:lnTo>
                  <a:lnTo>
                    <a:pt x="541" y="2598"/>
                  </a:lnTo>
                  <a:lnTo>
                    <a:pt x="560" y="2552"/>
                  </a:lnTo>
                  <a:lnTo>
                    <a:pt x="578" y="2497"/>
                  </a:lnTo>
                  <a:lnTo>
                    <a:pt x="595" y="2435"/>
                  </a:lnTo>
                  <a:lnTo>
                    <a:pt x="608" y="2366"/>
                  </a:lnTo>
                  <a:lnTo>
                    <a:pt x="622" y="2289"/>
                  </a:lnTo>
                  <a:lnTo>
                    <a:pt x="632" y="2202"/>
                  </a:lnTo>
                  <a:lnTo>
                    <a:pt x="637" y="2106"/>
                  </a:lnTo>
                  <a:lnTo>
                    <a:pt x="639" y="2003"/>
                  </a:lnTo>
                  <a:lnTo>
                    <a:pt x="635" y="1885"/>
                  </a:lnTo>
                  <a:lnTo>
                    <a:pt x="630" y="1774"/>
                  </a:lnTo>
                  <a:lnTo>
                    <a:pt x="616" y="1666"/>
                  </a:lnTo>
                  <a:lnTo>
                    <a:pt x="599" y="1562"/>
                  </a:lnTo>
                  <a:lnTo>
                    <a:pt x="578" y="1466"/>
                  </a:lnTo>
                  <a:lnTo>
                    <a:pt x="551" y="1374"/>
                  </a:lnTo>
                  <a:lnTo>
                    <a:pt x="518" y="1288"/>
                  </a:lnTo>
                  <a:lnTo>
                    <a:pt x="482" y="1209"/>
                  </a:lnTo>
                  <a:lnTo>
                    <a:pt x="439" y="1134"/>
                  </a:lnTo>
                  <a:lnTo>
                    <a:pt x="391" y="1067"/>
                  </a:lnTo>
                  <a:lnTo>
                    <a:pt x="340" y="1007"/>
                  </a:lnTo>
                  <a:lnTo>
                    <a:pt x="282" y="953"/>
                  </a:lnTo>
                  <a:lnTo>
                    <a:pt x="219" y="907"/>
                  </a:lnTo>
                  <a:lnTo>
                    <a:pt x="151" y="869"/>
                  </a:lnTo>
                  <a:lnTo>
                    <a:pt x="78" y="838"/>
                  </a:lnTo>
                  <a:lnTo>
                    <a:pt x="0" y="815"/>
                  </a:lnTo>
                  <a:lnTo>
                    <a:pt x="5" y="817"/>
                  </a:lnTo>
                  <a:lnTo>
                    <a:pt x="25" y="819"/>
                  </a:lnTo>
                  <a:lnTo>
                    <a:pt x="52" y="824"/>
                  </a:lnTo>
                  <a:lnTo>
                    <a:pt x="86" y="834"/>
                  </a:lnTo>
                  <a:lnTo>
                    <a:pt x="128" y="845"/>
                  </a:lnTo>
                  <a:lnTo>
                    <a:pt x="174" y="861"/>
                  </a:lnTo>
                  <a:lnTo>
                    <a:pt x="224" y="880"/>
                  </a:lnTo>
                  <a:lnTo>
                    <a:pt x="276" y="905"/>
                  </a:lnTo>
                  <a:lnTo>
                    <a:pt x="328" y="934"/>
                  </a:lnTo>
                  <a:lnTo>
                    <a:pt x="378" y="968"/>
                  </a:lnTo>
                  <a:lnTo>
                    <a:pt x="424" y="1009"/>
                  </a:lnTo>
                  <a:lnTo>
                    <a:pt x="466" y="1055"/>
                  </a:lnTo>
                  <a:lnTo>
                    <a:pt x="464" y="1047"/>
                  </a:lnTo>
                  <a:lnTo>
                    <a:pt x="464" y="1028"/>
                  </a:lnTo>
                  <a:lnTo>
                    <a:pt x="464" y="995"/>
                  </a:lnTo>
                  <a:lnTo>
                    <a:pt x="463" y="953"/>
                  </a:lnTo>
                  <a:lnTo>
                    <a:pt x="464" y="901"/>
                  </a:lnTo>
                  <a:lnTo>
                    <a:pt x="466" y="844"/>
                  </a:lnTo>
                  <a:lnTo>
                    <a:pt x="470" y="776"/>
                  </a:lnTo>
                  <a:lnTo>
                    <a:pt x="476" y="705"/>
                  </a:lnTo>
                  <a:lnTo>
                    <a:pt x="486" y="630"/>
                  </a:lnTo>
                  <a:lnTo>
                    <a:pt x="497" y="555"/>
                  </a:lnTo>
                  <a:lnTo>
                    <a:pt x="512" y="478"/>
                  </a:lnTo>
                  <a:lnTo>
                    <a:pt x="532" y="400"/>
                  </a:lnTo>
                  <a:lnTo>
                    <a:pt x="555" y="325"/>
                  </a:lnTo>
                  <a:lnTo>
                    <a:pt x="584" y="250"/>
                  </a:lnTo>
                  <a:lnTo>
                    <a:pt x="618" y="179"/>
                  </a:lnTo>
                  <a:lnTo>
                    <a:pt x="658" y="113"/>
                  </a:lnTo>
                  <a:lnTo>
                    <a:pt x="703" y="54"/>
                  </a:lnTo>
                  <a:lnTo>
                    <a:pt x="753" y="4"/>
                  </a:lnTo>
                  <a:close/>
                  <a:moveTo>
                    <a:pt x="756" y="0"/>
                  </a:moveTo>
                  <a:lnTo>
                    <a:pt x="753" y="4"/>
                  </a:lnTo>
                  <a:lnTo>
                    <a:pt x="754" y="2"/>
                  </a:lnTo>
                  <a:lnTo>
                    <a:pt x="75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2" name="Freeform 11"/>
            <p:cNvSpPr>
              <a:spLocks/>
            </p:cNvSpPr>
            <p:nvPr/>
          </p:nvSpPr>
          <p:spPr bwMode="auto">
            <a:xfrm>
              <a:off x="6348383" y="3547322"/>
              <a:ext cx="279676" cy="808182"/>
            </a:xfrm>
            <a:custGeom>
              <a:avLst/>
              <a:gdLst>
                <a:gd name="T0" fmla="*/ 257 w 272"/>
                <a:gd name="T1" fmla="*/ 0 h 786"/>
                <a:gd name="T2" fmla="*/ 259 w 272"/>
                <a:gd name="T3" fmla="*/ 6 h 786"/>
                <a:gd name="T4" fmla="*/ 261 w 272"/>
                <a:gd name="T5" fmla="*/ 21 h 786"/>
                <a:gd name="T6" fmla="*/ 265 w 272"/>
                <a:gd name="T7" fmla="*/ 46 h 786"/>
                <a:gd name="T8" fmla="*/ 269 w 272"/>
                <a:gd name="T9" fmla="*/ 81 h 786"/>
                <a:gd name="T10" fmla="*/ 272 w 272"/>
                <a:gd name="T11" fmla="*/ 121 h 786"/>
                <a:gd name="T12" fmla="*/ 272 w 272"/>
                <a:gd name="T13" fmla="*/ 169 h 786"/>
                <a:gd name="T14" fmla="*/ 269 w 272"/>
                <a:gd name="T15" fmla="*/ 225 h 786"/>
                <a:gd name="T16" fmla="*/ 261 w 272"/>
                <a:gd name="T17" fmla="*/ 284 h 786"/>
                <a:gd name="T18" fmla="*/ 249 w 272"/>
                <a:gd name="T19" fmla="*/ 350 h 786"/>
                <a:gd name="T20" fmla="*/ 230 w 272"/>
                <a:gd name="T21" fmla="*/ 417 h 786"/>
                <a:gd name="T22" fmla="*/ 203 w 272"/>
                <a:gd name="T23" fmla="*/ 488 h 786"/>
                <a:gd name="T24" fmla="*/ 167 w 272"/>
                <a:gd name="T25" fmla="*/ 561 h 786"/>
                <a:gd name="T26" fmla="*/ 123 w 272"/>
                <a:gd name="T27" fmla="*/ 636 h 786"/>
                <a:gd name="T28" fmla="*/ 67 w 272"/>
                <a:gd name="T29" fmla="*/ 711 h 786"/>
                <a:gd name="T30" fmla="*/ 0 w 272"/>
                <a:gd name="T31" fmla="*/ 786 h 786"/>
                <a:gd name="T32" fmla="*/ 0 w 272"/>
                <a:gd name="T33" fmla="*/ 676 h 786"/>
                <a:gd name="T34" fmla="*/ 3 w 272"/>
                <a:gd name="T35" fmla="*/ 673 h 786"/>
                <a:gd name="T36" fmla="*/ 13 w 272"/>
                <a:gd name="T37" fmla="*/ 663 h 786"/>
                <a:gd name="T38" fmla="*/ 28 w 272"/>
                <a:gd name="T39" fmla="*/ 648 h 786"/>
                <a:gd name="T40" fmla="*/ 48 w 272"/>
                <a:gd name="T41" fmla="*/ 626 h 786"/>
                <a:gd name="T42" fmla="*/ 71 w 272"/>
                <a:gd name="T43" fmla="*/ 598 h 786"/>
                <a:gd name="T44" fmla="*/ 96 w 272"/>
                <a:gd name="T45" fmla="*/ 565 h 786"/>
                <a:gd name="T46" fmla="*/ 123 w 272"/>
                <a:gd name="T47" fmla="*/ 527 h 786"/>
                <a:gd name="T48" fmla="*/ 149 w 272"/>
                <a:gd name="T49" fmla="*/ 484 h 786"/>
                <a:gd name="T50" fmla="*/ 174 w 272"/>
                <a:gd name="T51" fmla="*/ 436 h 786"/>
                <a:gd name="T52" fmla="*/ 199 w 272"/>
                <a:gd name="T53" fmla="*/ 384 h 786"/>
                <a:gd name="T54" fmla="*/ 222 w 272"/>
                <a:gd name="T55" fmla="*/ 329 h 786"/>
                <a:gd name="T56" fmla="*/ 240 w 272"/>
                <a:gd name="T57" fmla="*/ 271 h 786"/>
                <a:gd name="T58" fmla="*/ 253 w 272"/>
                <a:gd name="T59" fmla="*/ 207 h 786"/>
                <a:gd name="T60" fmla="*/ 261 w 272"/>
                <a:gd name="T61" fmla="*/ 140 h 786"/>
                <a:gd name="T62" fmla="*/ 263 w 272"/>
                <a:gd name="T63" fmla="*/ 71 h 786"/>
                <a:gd name="T64" fmla="*/ 257 w 272"/>
                <a:gd name="T6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786">
                  <a:moveTo>
                    <a:pt x="257" y="0"/>
                  </a:moveTo>
                  <a:lnTo>
                    <a:pt x="259" y="6"/>
                  </a:lnTo>
                  <a:lnTo>
                    <a:pt x="261" y="21"/>
                  </a:lnTo>
                  <a:lnTo>
                    <a:pt x="265" y="46"/>
                  </a:lnTo>
                  <a:lnTo>
                    <a:pt x="269" y="81"/>
                  </a:lnTo>
                  <a:lnTo>
                    <a:pt x="272" y="121"/>
                  </a:lnTo>
                  <a:lnTo>
                    <a:pt x="272" y="169"/>
                  </a:lnTo>
                  <a:lnTo>
                    <a:pt x="269" y="225"/>
                  </a:lnTo>
                  <a:lnTo>
                    <a:pt x="261" y="284"/>
                  </a:lnTo>
                  <a:lnTo>
                    <a:pt x="249" y="350"/>
                  </a:lnTo>
                  <a:lnTo>
                    <a:pt x="230" y="417"/>
                  </a:lnTo>
                  <a:lnTo>
                    <a:pt x="203" y="488"/>
                  </a:lnTo>
                  <a:lnTo>
                    <a:pt x="167" y="561"/>
                  </a:lnTo>
                  <a:lnTo>
                    <a:pt x="123" y="636"/>
                  </a:lnTo>
                  <a:lnTo>
                    <a:pt x="67" y="711"/>
                  </a:lnTo>
                  <a:lnTo>
                    <a:pt x="0" y="786"/>
                  </a:lnTo>
                  <a:lnTo>
                    <a:pt x="0" y="676"/>
                  </a:lnTo>
                  <a:lnTo>
                    <a:pt x="3" y="673"/>
                  </a:lnTo>
                  <a:lnTo>
                    <a:pt x="13" y="663"/>
                  </a:lnTo>
                  <a:lnTo>
                    <a:pt x="28" y="648"/>
                  </a:lnTo>
                  <a:lnTo>
                    <a:pt x="48" y="626"/>
                  </a:lnTo>
                  <a:lnTo>
                    <a:pt x="71" y="598"/>
                  </a:lnTo>
                  <a:lnTo>
                    <a:pt x="96" y="565"/>
                  </a:lnTo>
                  <a:lnTo>
                    <a:pt x="123" y="527"/>
                  </a:lnTo>
                  <a:lnTo>
                    <a:pt x="149" y="484"/>
                  </a:lnTo>
                  <a:lnTo>
                    <a:pt x="174" y="436"/>
                  </a:lnTo>
                  <a:lnTo>
                    <a:pt x="199" y="384"/>
                  </a:lnTo>
                  <a:lnTo>
                    <a:pt x="222" y="329"/>
                  </a:lnTo>
                  <a:lnTo>
                    <a:pt x="240" y="271"/>
                  </a:lnTo>
                  <a:lnTo>
                    <a:pt x="253" y="207"/>
                  </a:lnTo>
                  <a:lnTo>
                    <a:pt x="261" y="140"/>
                  </a:lnTo>
                  <a:lnTo>
                    <a:pt x="263" y="71"/>
                  </a:lnTo>
                  <a:lnTo>
                    <a:pt x="2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8" name="Freeform 7"/>
          <p:cNvSpPr>
            <a:spLocks/>
          </p:cNvSpPr>
          <p:nvPr/>
        </p:nvSpPr>
        <p:spPr bwMode="auto">
          <a:xfrm>
            <a:off x="3573164" y="4378228"/>
            <a:ext cx="1009109" cy="333347"/>
          </a:xfrm>
          <a:custGeom>
            <a:avLst/>
            <a:gdLst>
              <a:gd name="T0" fmla="*/ 849 w 1696"/>
              <a:gd name="T1" fmla="*/ 0 h 390"/>
              <a:gd name="T2" fmla="*/ 960 w 1696"/>
              <a:gd name="T3" fmla="*/ 4 h 390"/>
              <a:gd name="T4" fmla="*/ 1068 w 1696"/>
              <a:gd name="T5" fmla="*/ 17 h 390"/>
              <a:gd name="T6" fmla="*/ 1170 w 1696"/>
              <a:gd name="T7" fmla="*/ 40 h 390"/>
              <a:gd name="T8" fmla="*/ 1268 w 1696"/>
              <a:gd name="T9" fmla="*/ 71 h 390"/>
              <a:gd name="T10" fmla="*/ 1358 w 1696"/>
              <a:gd name="T11" fmla="*/ 107 h 390"/>
              <a:gd name="T12" fmla="*/ 1442 w 1696"/>
              <a:gd name="T13" fmla="*/ 154 h 390"/>
              <a:gd name="T14" fmla="*/ 1519 w 1696"/>
              <a:gd name="T15" fmla="*/ 204 h 390"/>
              <a:gd name="T16" fmla="*/ 1588 w 1696"/>
              <a:gd name="T17" fmla="*/ 261 h 390"/>
              <a:gd name="T18" fmla="*/ 1648 w 1696"/>
              <a:gd name="T19" fmla="*/ 323 h 390"/>
              <a:gd name="T20" fmla="*/ 1696 w 1696"/>
              <a:gd name="T21" fmla="*/ 390 h 390"/>
              <a:gd name="T22" fmla="*/ 0 w 1696"/>
              <a:gd name="T23" fmla="*/ 390 h 390"/>
              <a:gd name="T24" fmla="*/ 50 w 1696"/>
              <a:gd name="T25" fmla="*/ 323 h 390"/>
              <a:gd name="T26" fmla="*/ 109 w 1696"/>
              <a:gd name="T27" fmla="*/ 261 h 390"/>
              <a:gd name="T28" fmla="*/ 177 w 1696"/>
              <a:gd name="T29" fmla="*/ 204 h 390"/>
              <a:gd name="T30" fmla="*/ 253 w 1696"/>
              <a:gd name="T31" fmla="*/ 154 h 390"/>
              <a:gd name="T32" fmla="*/ 338 w 1696"/>
              <a:gd name="T33" fmla="*/ 107 h 390"/>
              <a:gd name="T34" fmla="*/ 430 w 1696"/>
              <a:gd name="T35" fmla="*/ 71 h 390"/>
              <a:gd name="T36" fmla="*/ 526 w 1696"/>
              <a:gd name="T37" fmla="*/ 40 h 390"/>
              <a:gd name="T38" fmla="*/ 630 w 1696"/>
              <a:gd name="T39" fmla="*/ 17 h 390"/>
              <a:gd name="T40" fmla="*/ 737 w 1696"/>
              <a:gd name="T41" fmla="*/ 4 h 390"/>
              <a:gd name="T42" fmla="*/ 849 w 1696"/>
              <a:gd name="T43"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6" h="390">
                <a:moveTo>
                  <a:pt x="849" y="0"/>
                </a:moveTo>
                <a:lnTo>
                  <a:pt x="960" y="4"/>
                </a:lnTo>
                <a:lnTo>
                  <a:pt x="1068" y="17"/>
                </a:lnTo>
                <a:lnTo>
                  <a:pt x="1170" y="40"/>
                </a:lnTo>
                <a:lnTo>
                  <a:pt x="1268" y="71"/>
                </a:lnTo>
                <a:lnTo>
                  <a:pt x="1358" y="107"/>
                </a:lnTo>
                <a:lnTo>
                  <a:pt x="1442" y="154"/>
                </a:lnTo>
                <a:lnTo>
                  <a:pt x="1519" y="204"/>
                </a:lnTo>
                <a:lnTo>
                  <a:pt x="1588" y="261"/>
                </a:lnTo>
                <a:lnTo>
                  <a:pt x="1648" y="323"/>
                </a:lnTo>
                <a:lnTo>
                  <a:pt x="1696" y="390"/>
                </a:lnTo>
                <a:lnTo>
                  <a:pt x="0" y="390"/>
                </a:lnTo>
                <a:lnTo>
                  <a:pt x="50" y="323"/>
                </a:lnTo>
                <a:lnTo>
                  <a:pt x="109" y="261"/>
                </a:lnTo>
                <a:lnTo>
                  <a:pt x="177" y="204"/>
                </a:lnTo>
                <a:lnTo>
                  <a:pt x="253" y="154"/>
                </a:lnTo>
                <a:lnTo>
                  <a:pt x="338" y="107"/>
                </a:lnTo>
                <a:lnTo>
                  <a:pt x="430" y="71"/>
                </a:lnTo>
                <a:lnTo>
                  <a:pt x="526" y="40"/>
                </a:lnTo>
                <a:lnTo>
                  <a:pt x="630" y="17"/>
                </a:lnTo>
                <a:lnTo>
                  <a:pt x="737" y="4"/>
                </a:lnTo>
                <a:lnTo>
                  <a:pt x="849"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7" name="TextBox 26"/>
          <p:cNvSpPr txBox="1"/>
          <p:nvPr/>
        </p:nvSpPr>
        <p:spPr>
          <a:xfrm>
            <a:off x="3886890" y="4393943"/>
            <a:ext cx="377027" cy="300082"/>
          </a:xfrm>
          <a:prstGeom prst="rect">
            <a:avLst/>
          </a:prstGeom>
          <a:noFill/>
        </p:spPr>
        <p:txBody>
          <a:bodyPr wrap="none" rtlCol="0">
            <a:spAutoFit/>
          </a:bodyPr>
          <a:lstStyle/>
          <a:p>
            <a:pPr algn="ctr"/>
            <a:r>
              <a:rPr lang="en-GB" sz="1350" b="1" dirty="0">
                <a:solidFill>
                  <a:schemeClr val="bg1"/>
                </a:solidFill>
                <a:latin typeface="Arial" pitchFamily="34" charset="0"/>
                <a:cs typeface="Arial" pitchFamily="34" charset="0"/>
              </a:rPr>
              <a:t>02</a:t>
            </a:r>
            <a:endParaRPr lang="en-IN" sz="1350" b="1" dirty="0">
              <a:solidFill>
                <a:schemeClr val="bg1"/>
              </a:solidFill>
              <a:latin typeface="Arial" pitchFamily="34" charset="0"/>
              <a:cs typeface="Arial" pitchFamily="34" charset="0"/>
            </a:endParaRPr>
          </a:p>
        </p:txBody>
      </p:sp>
      <p:sp>
        <p:nvSpPr>
          <p:cNvPr id="149" name="Freeform 27"/>
          <p:cNvSpPr>
            <a:spLocks noEditPoints="1"/>
          </p:cNvSpPr>
          <p:nvPr/>
        </p:nvSpPr>
        <p:spPr bwMode="auto">
          <a:xfrm>
            <a:off x="3622922" y="3612930"/>
            <a:ext cx="246455" cy="246454"/>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50" name="Freeform 27"/>
          <p:cNvSpPr>
            <a:spLocks noEditPoints="1"/>
          </p:cNvSpPr>
          <p:nvPr/>
        </p:nvSpPr>
        <p:spPr bwMode="auto">
          <a:xfrm>
            <a:off x="3610472" y="2965674"/>
            <a:ext cx="246455" cy="246454"/>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51" name="Freeform 27"/>
          <p:cNvSpPr>
            <a:spLocks noEditPoints="1"/>
          </p:cNvSpPr>
          <p:nvPr/>
        </p:nvSpPr>
        <p:spPr bwMode="auto">
          <a:xfrm>
            <a:off x="4357479" y="3563278"/>
            <a:ext cx="246455" cy="246454"/>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nvGrpSpPr>
          <p:cNvPr id="152" name="Group 151"/>
          <p:cNvGrpSpPr/>
          <p:nvPr/>
        </p:nvGrpSpPr>
        <p:grpSpPr>
          <a:xfrm>
            <a:off x="3405501" y="3213985"/>
            <a:ext cx="367433" cy="367138"/>
            <a:chOff x="8091275" y="3370787"/>
            <a:chExt cx="3056908" cy="3054448"/>
          </a:xfrm>
          <a:solidFill>
            <a:schemeClr val="bg1">
              <a:lumMod val="75000"/>
            </a:schemeClr>
          </a:solidFill>
        </p:grpSpPr>
        <p:sp>
          <p:nvSpPr>
            <p:cNvPr id="153" name="Freeform 28"/>
            <p:cNvSpPr>
              <a:spLocks/>
            </p:cNvSpPr>
            <p:nvPr/>
          </p:nvSpPr>
          <p:spPr bwMode="auto">
            <a:xfrm>
              <a:off x="9504111" y="3370787"/>
              <a:ext cx="231236" cy="197617"/>
            </a:xfrm>
            <a:custGeom>
              <a:avLst/>
              <a:gdLst>
                <a:gd name="T0" fmla="*/ 72 w 282"/>
                <a:gd name="T1" fmla="*/ 0 h 241"/>
                <a:gd name="T2" fmla="*/ 210 w 282"/>
                <a:gd name="T3" fmla="*/ 0 h 241"/>
                <a:gd name="T4" fmla="*/ 282 w 282"/>
                <a:gd name="T5" fmla="*/ 241 h 241"/>
                <a:gd name="T6" fmla="*/ 0 w 282"/>
                <a:gd name="T7" fmla="*/ 241 h 241"/>
                <a:gd name="T8" fmla="*/ 72 w 282"/>
                <a:gd name="T9" fmla="*/ 0 h 241"/>
              </a:gdLst>
              <a:ahLst/>
              <a:cxnLst>
                <a:cxn ang="0">
                  <a:pos x="T0" y="T1"/>
                </a:cxn>
                <a:cxn ang="0">
                  <a:pos x="T2" y="T3"/>
                </a:cxn>
                <a:cxn ang="0">
                  <a:pos x="T4" y="T5"/>
                </a:cxn>
                <a:cxn ang="0">
                  <a:pos x="T6" y="T7"/>
                </a:cxn>
                <a:cxn ang="0">
                  <a:pos x="T8" y="T9"/>
                </a:cxn>
              </a:cxnLst>
              <a:rect l="0" t="0" r="r" b="b"/>
              <a:pathLst>
                <a:path w="282" h="241">
                  <a:moveTo>
                    <a:pt x="72" y="0"/>
                  </a:moveTo>
                  <a:lnTo>
                    <a:pt x="210" y="0"/>
                  </a:lnTo>
                  <a:lnTo>
                    <a:pt x="282" y="241"/>
                  </a:lnTo>
                  <a:lnTo>
                    <a:pt x="0" y="241"/>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54" name="Freeform 29"/>
            <p:cNvSpPr>
              <a:spLocks/>
            </p:cNvSpPr>
            <p:nvPr/>
          </p:nvSpPr>
          <p:spPr bwMode="auto">
            <a:xfrm>
              <a:off x="9756667" y="3387187"/>
              <a:ext cx="225496" cy="227136"/>
            </a:xfrm>
            <a:custGeom>
              <a:avLst/>
              <a:gdLst>
                <a:gd name="T0" fmla="*/ 114 w 275"/>
                <a:gd name="T1" fmla="*/ 0 h 277"/>
                <a:gd name="T2" fmla="*/ 253 w 275"/>
                <a:gd name="T3" fmla="*/ 27 h 277"/>
                <a:gd name="T4" fmla="*/ 275 w 275"/>
                <a:gd name="T5" fmla="*/ 277 h 277"/>
                <a:gd name="T6" fmla="*/ 206 w 275"/>
                <a:gd name="T7" fmla="*/ 264 h 277"/>
                <a:gd name="T8" fmla="*/ 69 w 275"/>
                <a:gd name="T9" fmla="*/ 237 h 277"/>
                <a:gd name="T10" fmla="*/ 0 w 275"/>
                <a:gd name="T11" fmla="*/ 226 h 277"/>
                <a:gd name="T12" fmla="*/ 114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14" y="0"/>
                  </a:moveTo>
                  <a:lnTo>
                    <a:pt x="253" y="27"/>
                  </a:lnTo>
                  <a:lnTo>
                    <a:pt x="275" y="277"/>
                  </a:lnTo>
                  <a:lnTo>
                    <a:pt x="206" y="264"/>
                  </a:lnTo>
                  <a:lnTo>
                    <a:pt x="69" y="237"/>
                  </a:lnTo>
                  <a:lnTo>
                    <a:pt x="0" y="226"/>
                  </a:lnTo>
                  <a:lnTo>
                    <a:pt x="1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55" name="Freeform 30"/>
            <p:cNvSpPr>
              <a:spLocks/>
            </p:cNvSpPr>
            <p:nvPr/>
          </p:nvSpPr>
          <p:spPr bwMode="auto">
            <a:xfrm>
              <a:off x="10004302" y="3456886"/>
              <a:ext cx="232056" cy="249276"/>
            </a:xfrm>
            <a:custGeom>
              <a:avLst/>
              <a:gdLst>
                <a:gd name="T0" fmla="*/ 154 w 283"/>
                <a:gd name="T1" fmla="*/ 0 h 304"/>
                <a:gd name="T2" fmla="*/ 283 w 283"/>
                <a:gd name="T3" fmla="*/ 54 h 304"/>
                <a:gd name="T4" fmla="*/ 259 w 283"/>
                <a:gd name="T5" fmla="*/ 304 h 304"/>
                <a:gd name="T6" fmla="*/ 194 w 283"/>
                <a:gd name="T7" fmla="*/ 277 h 304"/>
                <a:gd name="T8" fmla="*/ 64 w 283"/>
                <a:gd name="T9" fmla="*/ 225 h 304"/>
                <a:gd name="T10" fmla="*/ 0 w 283"/>
                <a:gd name="T11" fmla="*/ 201 h 304"/>
                <a:gd name="T12" fmla="*/ 154 w 283"/>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3" h="304">
                  <a:moveTo>
                    <a:pt x="154" y="0"/>
                  </a:moveTo>
                  <a:lnTo>
                    <a:pt x="283" y="54"/>
                  </a:lnTo>
                  <a:lnTo>
                    <a:pt x="259" y="304"/>
                  </a:lnTo>
                  <a:lnTo>
                    <a:pt x="194" y="277"/>
                  </a:lnTo>
                  <a:lnTo>
                    <a:pt x="64" y="225"/>
                  </a:lnTo>
                  <a:lnTo>
                    <a:pt x="0" y="201"/>
                  </a:lnTo>
                  <a:lnTo>
                    <a:pt x="1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56" name="Freeform 31"/>
            <p:cNvSpPr>
              <a:spLocks/>
            </p:cNvSpPr>
            <p:nvPr/>
          </p:nvSpPr>
          <p:spPr bwMode="auto">
            <a:xfrm>
              <a:off x="10237999" y="3579884"/>
              <a:ext cx="250916" cy="259936"/>
            </a:xfrm>
            <a:custGeom>
              <a:avLst/>
              <a:gdLst>
                <a:gd name="T0" fmla="*/ 188 w 306"/>
                <a:gd name="T1" fmla="*/ 0 h 317"/>
                <a:gd name="T2" fmla="*/ 306 w 306"/>
                <a:gd name="T3" fmla="*/ 75 h 317"/>
                <a:gd name="T4" fmla="*/ 235 w 306"/>
                <a:gd name="T5" fmla="*/ 317 h 317"/>
                <a:gd name="T6" fmla="*/ 177 w 306"/>
                <a:gd name="T7" fmla="*/ 279 h 317"/>
                <a:gd name="T8" fmla="*/ 58 w 306"/>
                <a:gd name="T9" fmla="*/ 205 h 317"/>
                <a:gd name="T10" fmla="*/ 0 w 306"/>
                <a:gd name="T11" fmla="*/ 167 h 317"/>
                <a:gd name="T12" fmla="*/ 188 w 306"/>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6" h="317">
                  <a:moveTo>
                    <a:pt x="188" y="0"/>
                  </a:moveTo>
                  <a:lnTo>
                    <a:pt x="306" y="75"/>
                  </a:lnTo>
                  <a:lnTo>
                    <a:pt x="235" y="317"/>
                  </a:lnTo>
                  <a:lnTo>
                    <a:pt x="177" y="279"/>
                  </a:lnTo>
                  <a:lnTo>
                    <a:pt x="58" y="205"/>
                  </a:lnTo>
                  <a:lnTo>
                    <a:pt x="0" y="167"/>
                  </a:lnTo>
                  <a:lnTo>
                    <a:pt x="1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57" name="Freeform 32"/>
            <p:cNvSpPr>
              <a:spLocks/>
            </p:cNvSpPr>
            <p:nvPr/>
          </p:nvSpPr>
          <p:spPr bwMode="auto">
            <a:xfrm>
              <a:off x="10448735" y="3747981"/>
              <a:ext cx="261576" cy="263216"/>
            </a:xfrm>
            <a:custGeom>
              <a:avLst/>
              <a:gdLst>
                <a:gd name="T0" fmla="*/ 216 w 319"/>
                <a:gd name="T1" fmla="*/ 0 h 321"/>
                <a:gd name="T2" fmla="*/ 319 w 319"/>
                <a:gd name="T3" fmla="*/ 96 h 321"/>
                <a:gd name="T4" fmla="*/ 203 w 319"/>
                <a:gd name="T5" fmla="*/ 321 h 321"/>
                <a:gd name="T6" fmla="*/ 152 w 319"/>
                <a:gd name="T7" fmla="*/ 272 h 321"/>
                <a:gd name="T8" fmla="*/ 51 w 319"/>
                <a:gd name="T9" fmla="*/ 176 h 321"/>
                <a:gd name="T10" fmla="*/ 0 w 319"/>
                <a:gd name="T11" fmla="*/ 129 h 321"/>
                <a:gd name="T12" fmla="*/ 216 w 319"/>
                <a:gd name="T13" fmla="*/ 0 h 321"/>
              </a:gdLst>
              <a:ahLst/>
              <a:cxnLst>
                <a:cxn ang="0">
                  <a:pos x="T0" y="T1"/>
                </a:cxn>
                <a:cxn ang="0">
                  <a:pos x="T2" y="T3"/>
                </a:cxn>
                <a:cxn ang="0">
                  <a:pos x="T4" y="T5"/>
                </a:cxn>
                <a:cxn ang="0">
                  <a:pos x="T6" y="T7"/>
                </a:cxn>
                <a:cxn ang="0">
                  <a:pos x="T8" y="T9"/>
                </a:cxn>
                <a:cxn ang="0">
                  <a:pos x="T10" y="T11"/>
                </a:cxn>
                <a:cxn ang="0">
                  <a:pos x="T12" y="T13"/>
                </a:cxn>
              </a:cxnLst>
              <a:rect l="0" t="0" r="r" b="b"/>
              <a:pathLst>
                <a:path w="319" h="321">
                  <a:moveTo>
                    <a:pt x="216" y="0"/>
                  </a:moveTo>
                  <a:lnTo>
                    <a:pt x="319" y="96"/>
                  </a:lnTo>
                  <a:lnTo>
                    <a:pt x="203" y="321"/>
                  </a:lnTo>
                  <a:lnTo>
                    <a:pt x="152" y="272"/>
                  </a:lnTo>
                  <a:lnTo>
                    <a:pt x="51" y="176"/>
                  </a:lnTo>
                  <a:lnTo>
                    <a:pt x="0" y="129"/>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58" name="Freeform 33"/>
            <p:cNvSpPr>
              <a:spLocks/>
            </p:cNvSpPr>
            <p:nvPr/>
          </p:nvSpPr>
          <p:spPr bwMode="auto">
            <a:xfrm>
              <a:off x="10629952" y="3958717"/>
              <a:ext cx="261576" cy="255836"/>
            </a:xfrm>
            <a:custGeom>
              <a:avLst/>
              <a:gdLst>
                <a:gd name="T0" fmla="*/ 236 w 319"/>
                <a:gd name="T1" fmla="*/ 0 h 312"/>
                <a:gd name="T2" fmla="*/ 319 w 319"/>
                <a:gd name="T3" fmla="*/ 113 h 312"/>
                <a:gd name="T4" fmla="*/ 163 w 319"/>
                <a:gd name="T5" fmla="*/ 312 h 312"/>
                <a:gd name="T6" fmla="*/ 123 w 319"/>
                <a:gd name="T7" fmla="*/ 254 h 312"/>
                <a:gd name="T8" fmla="*/ 42 w 319"/>
                <a:gd name="T9" fmla="*/ 142 h 312"/>
                <a:gd name="T10" fmla="*/ 0 w 319"/>
                <a:gd name="T11" fmla="*/ 84 h 312"/>
                <a:gd name="T12" fmla="*/ 236 w 319"/>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9" h="312">
                  <a:moveTo>
                    <a:pt x="236" y="0"/>
                  </a:moveTo>
                  <a:lnTo>
                    <a:pt x="319" y="113"/>
                  </a:lnTo>
                  <a:lnTo>
                    <a:pt x="163" y="312"/>
                  </a:lnTo>
                  <a:lnTo>
                    <a:pt x="123" y="254"/>
                  </a:lnTo>
                  <a:lnTo>
                    <a:pt x="42" y="142"/>
                  </a:lnTo>
                  <a:lnTo>
                    <a:pt x="0" y="84"/>
                  </a:lnTo>
                  <a:lnTo>
                    <a:pt x="2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59" name="Freeform 34"/>
            <p:cNvSpPr>
              <a:spLocks/>
            </p:cNvSpPr>
            <p:nvPr/>
          </p:nvSpPr>
          <p:spPr bwMode="auto">
            <a:xfrm>
              <a:off x="10775909" y="4201433"/>
              <a:ext cx="252556" cy="240256"/>
            </a:xfrm>
            <a:custGeom>
              <a:avLst/>
              <a:gdLst>
                <a:gd name="T0" fmla="*/ 248 w 308"/>
                <a:gd name="T1" fmla="*/ 0 h 293"/>
                <a:gd name="T2" fmla="*/ 308 w 308"/>
                <a:gd name="T3" fmla="*/ 128 h 293"/>
                <a:gd name="T4" fmla="*/ 119 w 308"/>
                <a:gd name="T5" fmla="*/ 293 h 293"/>
                <a:gd name="T6" fmla="*/ 88 w 308"/>
                <a:gd name="T7" fmla="*/ 230 h 293"/>
                <a:gd name="T8" fmla="*/ 29 w 308"/>
                <a:gd name="T9" fmla="*/ 103 h 293"/>
                <a:gd name="T10" fmla="*/ 0 w 308"/>
                <a:gd name="T11" fmla="*/ 41 h 293"/>
                <a:gd name="T12" fmla="*/ 248 w 308"/>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308" h="293">
                  <a:moveTo>
                    <a:pt x="248" y="0"/>
                  </a:moveTo>
                  <a:lnTo>
                    <a:pt x="308" y="128"/>
                  </a:lnTo>
                  <a:lnTo>
                    <a:pt x="119" y="293"/>
                  </a:lnTo>
                  <a:lnTo>
                    <a:pt x="88" y="230"/>
                  </a:lnTo>
                  <a:lnTo>
                    <a:pt x="29" y="103"/>
                  </a:lnTo>
                  <a:lnTo>
                    <a:pt x="0" y="41"/>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0" name="Freeform 35"/>
            <p:cNvSpPr>
              <a:spLocks/>
            </p:cNvSpPr>
            <p:nvPr/>
          </p:nvSpPr>
          <p:spPr bwMode="auto">
            <a:xfrm>
              <a:off x="10880868" y="4463829"/>
              <a:ext cx="233696" cy="223036"/>
            </a:xfrm>
            <a:custGeom>
              <a:avLst/>
              <a:gdLst>
                <a:gd name="T0" fmla="*/ 0 w 285"/>
                <a:gd name="T1" fmla="*/ 0 h 272"/>
                <a:gd name="T2" fmla="*/ 250 w 285"/>
                <a:gd name="T3" fmla="*/ 8 h 272"/>
                <a:gd name="T4" fmla="*/ 285 w 285"/>
                <a:gd name="T5" fmla="*/ 145 h 272"/>
                <a:gd name="T6" fmla="*/ 67 w 285"/>
                <a:gd name="T7" fmla="*/ 272 h 272"/>
                <a:gd name="T8" fmla="*/ 51 w 285"/>
                <a:gd name="T9" fmla="*/ 203 h 272"/>
                <a:gd name="T10" fmla="*/ 15 w 285"/>
                <a:gd name="T11" fmla="*/ 66 h 272"/>
                <a:gd name="T12" fmla="*/ 0 w 285"/>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285" h="272">
                  <a:moveTo>
                    <a:pt x="0" y="0"/>
                  </a:moveTo>
                  <a:lnTo>
                    <a:pt x="250" y="8"/>
                  </a:lnTo>
                  <a:lnTo>
                    <a:pt x="285" y="145"/>
                  </a:lnTo>
                  <a:lnTo>
                    <a:pt x="67" y="272"/>
                  </a:lnTo>
                  <a:lnTo>
                    <a:pt x="51" y="203"/>
                  </a:lnTo>
                  <a:lnTo>
                    <a:pt x="15" y="6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1" name="Freeform 36"/>
            <p:cNvSpPr>
              <a:spLocks/>
            </p:cNvSpPr>
            <p:nvPr/>
          </p:nvSpPr>
          <p:spPr bwMode="auto">
            <a:xfrm>
              <a:off x="10939086" y="4709004"/>
              <a:ext cx="209097" cy="228776"/>
            </a:xfrm>
            <a:custGeom>
              <a:avLst/>
              <a:gdLst>
                <a:gd name="T0" fmla="*/ 0 w 255"/>
                <a:gd name="T1" fmla="*/ 0 h 279"/>
                <a:gd name="T2" fmla="*/ 246 w 255"/>
                <a:gd name="T3" fmla="*/ 55 h 279"/>
                <a:gd name="T4" fmla="*/ 255 w 255"/>
                <a:gd name="T5" fmla="*/ 194 h 279"/>
                <a:gd name="T6" fmla="*/ 16 w 255"/>
                <a:gd name="T7" fmla="*/ 279 h 279"/>
                <a:gd name="T8" fmla="*/ 11 w 255"/>
                <a:gd name="T9" fmla="*/ 209 h 279"/>
                <a:gd name="T10" fmla="*/ 5 w 255"/>
                <a:gd name="T11" fmla="*/ 69 h 279"/>
                <a:gd name="T12" fmla="*/ 0 w 25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5" h="279">
                  <a:moveTo>
                    <a:pt x="0" y="0"/>
                  </a:moveTo>
                  <a:lnTo>
                    <a:pt x="246" y="55"/>
                  </a:lnTo>
                  <a:lnTo>
                    <a:pt x="255" y="194"/>
                  </a:lnTo>
                  <a:lnTo>
                    <a:pt x="16" y="279"/>
                  </a:lnTo>
                  <a:lnTo>
                    <a:pt x="11" y="209"/>
                  </a:lnTo>
                  <a:lnTo>
                    <a:pt x="5" y="6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2" name="Freeform 37"/>
            <p:cNvSpPr>
              <a:spLocks/>
            </p:cNvSpPr>
            <p:nvPr/>
          </p:nvSpPr>
          <p:spPr bwMode="auto">
            <a:xfrm>
              <a:off x="10921047" y="4959100"/>
              <a:ext cx="219756" cy="228776"/>
            </a:xfrm>
            <a:custGeom>
              <a:avLst/>
              <a:gdLst>
                <a:gd name="T0" fmla="*/ 38 w 268"/>
                <a:gd name="T1" fmla="*/ 0 h 279"/>
                <a:gd name="T2" fmla="*/ 268 w 268"/>
                <a:gd name="T3" fmla="*/ 103 h 279"/>
                <a:gd name="T4" fmla="*/ 250 w 268"/>
                <a:gd name="T5" fmla="*/ 241 h 279"/>
                <a:gd name="T6" fmla="*/ 0 w 268"/>
                <a:gd name="T7" fmla="*/ 279 h 279"/>
                <a:gd name="T8" fmla="*/ 9 w 268"/>
                <a:gd name="T9" fmla="*/ 210 h 279"/>
                <a:gd name="T10" fmla="*/ 27 w 268"/>
                <a:gd name="T11" fmla="*/ 70 h 279"/>
                <a:gd name="T12" fmla="*/ 38 w 268"/>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68" h="279">
                  <a:moveTo>
                    <a:pt x="38" y="0"/>
                  </a:moveTo>
                  <a:lnTo>
                    <a:pt x="268" y="103"/>
                  </a:lnTo>
                  <a:lnTo>
                    <a:pt x="250" y="241"/>
                  </a:lnTo>
                  <a:lnTo>
                    <a:pt x="0" y="279"/>
                  </a:lnTo>
                  <a:lnTo>
                    <a:pt x="9" y="210"/>
                  </a:lnTo>
                  <a:lnTo>
                    <a:pt x="27" y="70"/>
                  </a:lnTo>
                  <a:lnTo>
                    <a:pt x="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3" name="Freeform 38"/>
            <p:cNvSpPr>
              <a:spLocks/>
            </p:cNvSpPr>
            <p:nvPr/>
          </p:nvSpPr>
          <p:spPr bwMode="auto">
            <a:xfrm>
              <a:off x="10843968" y="5210016"/>
              <a:ext cx="241896" cy="225496"/>
            </a:xfrm>
            <a:custGeom>
              <a:avLst/>
              <a:gdLst>
                <a:gd name="T0" fmla="*/ 87 w 295"/>
                <a:gd name="T1" fmla="*/ 0 h 275"/>
                <a:gd name="T2" fmla="*/ 295 w 295"/>
                <a:gd name="T3" fmla="*/ 143 h 275"/>
                <a:gd name="T4" fmla="*/ 250 w 295"/>
                <a:gd name="T5" fmla="*/ 275 h 275"/>
                <a:gd name="T6" fmla="*/ 0 w 295"/>
                <a:gd name="T7" fmla="*/ 266 h 275"/>
                <a:gd name="T8" fmla="*/ 22 w 295"/>
                <a:gd name="T9" fmla="*/ 199 h 275"/>
                <a:gd name="T10" fmla="*/ 65 w 295"/>
                <a:gd name="T11" fmla="*/ 65 h 275"/>
                <a:gd name="T12" fmla="*/ 87 w 295"/>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295" h="275">
                  <a:moveTo>
                    <a:pt x="87" y="0"/>
                  </a:moveTo>
                  <a:lnTo>
                    <a:pt x="295" y="143"/>
                  </a:lnTo>
                  <a:lnTo>
                    <a:pt x="250" y="275"/>
                  </a:lnTo>
                  <a:lnTo>
                    <a:pt x="0" y="266"/>
                  </a:lnTo>
                  <a:lnTo>
                    <a:pt x="22" y="199"/>
                  </a:lnTo>
                  <a:lnTo>
                    <a:pt x="65" y="65"/>
                  </a:lnTo>
                  <a:lnTo>
                    <a:pt x="8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4" name="Freeform 39"/>
            <p:cNvSpPr>
              <a:spLocks/>
            </p:cNvSpPr>
            <p:nvPr/>
          </p:nvSpPr>
          <p:spPr bwMode="auto">
            <a:xfrm>
              <a:off x="10721790" y="5447812"/>
              <a:ext cx="257476" cy="247636"/>
            </a:xfrm>
            <a:custGeom>
              <a:avLst/>
              <a:gdLst>
                <a:gd name="T0" fmla="*/ 138 w 314"/>
                <a:gd name="T1" fmla="*/ 0 h 302"/>
                <a:gd name="T2" fmla="*/ 314 w 314"/>
                <a:gd name="T3" fmla="*/ 179 h 302"/>
                <a:gd name="T4" fmla="*/ 245 w 314"/>
                <a:gd name="T5" fmla="*/ 302 h 302"/>
                <a:gd name="T6" fmla="*/ 0 w 314"/>
                <a:gd name="T7" fmla="*/ 243 h 302"/>
                <a:gd name="T8" fmla="*/ 35 w 314"/>
                <a:gd name="T9" fmla="*/ 183 h 302"/>
                <a:gd name="T10" fmla="*/ 102 w 314"/>
                <a:gd name="T11" fmla="*/ 60 h 302"/>
                <a:gd name="T12" fmla="*/ 138 w 314"/>
                <a:gd name="T13" fmla="*/ 0 h 302"/>
              </a:gdLst>
              <a:ahLst/>
              <a:cxnLst>
                <a:cxn ang="0">
                  <a:pos x="T0" y="T1"/>
                </a:cxn>
                <a:cxn ang="0">
                  <a:pos x="T2" y="T3"/>
                </a:cxn>
                <a:cxn ang="0">
                  <a:pos x="T4" y="T5"/>
                </a:cxn>
                <a:cxn ang="0">
                  <a:pos x="T6" y="T7"/>
                </a:cxn>
                <a:cxn ang="0">
                  <a:pos x="T8" y="T9"/>
                </a:cxn>
                <a:cxn ang="0">
                  <a:pos x="T10" y="T11"/>
                </a:cxn>
                <a:cxn ang="0">
                  <a:pos x="T12" y="T13"/>
                </a:cxn>
              </a:cxnLst>
              <a:rect l="0" t="0" r="r" b="b"/>
              <a:pathLst>
                <a:path w="314" h="302">
                  <a:moveTo>
                    <a:pt x="138" y="0"/>
                  </a:moveTo>
                  <a:lnTo>
                    <a:pt x="314" y="179"/>
                  </a:lnTo>
                  <a:lnTo>
                    <a:pt x="245" y="302"/>
                  </a:lnTo>
                  <a:lnTo>
                    <a:pt x="0" y="243"/>
                  </a:lnTo>
                  <a:lnTo>
                    <a:pt x="35" y="183"/>
                  </a:lnTo>
                  <a:lnTo>
                    <a:pt x="102" y="60"/>
                  </a:lnTo>
                  <a:lnTo>
                    <a:pt x="1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5" name="Freeform 40"/>
            <p:cNvSpPr>
              <a:spLocks/>
            </p:cNvSpPr>
            <p:nvPr/>
          </p:nvSpPr>
          <p:spPr bwMode="auto">
            <a:xfrm>
              <a:off x="10560253" y="5667568"/>
              <a:ext cx="263216" cy="258296"/>
            </a:xfrm>
            <a:custGeom>
              <a:avLst/>
              <a:gdLst>
                <a:gd name="T0" fmla="*/ 181 w 321"/>
                <a:gd name="T1" fmla="*/ 0 h 315"/>
                <a:gd name="T2" fmla="*/ 321 w 321"/>
                <a:gd name="T3" fmla="*/ 208 h 315"/>
                <a:gd name="T4" fmla="*/ 232 w 321"/>
                <a:gd name="T5" fmla="*/ 315 h 315"/>
                <a:gd name="T6" fmla="*/ 0 w 321"/>
                <a:gd name="T7" fmla="*/ 212 h 315"/>
                <a:gd name="T8" fmla="*/ 47 w 321"/>
                <a:gd name="T9" fmla="*/ 159 h 315"/>
                <a:gd name="T10" fmla="*/ 136 w 321"/>
                <a:gd name="T11" fmla="*/ 51 h 315"/>
                <a:gd name="T12" fmla="*/ 181 w 321"/>
                <a:gd name="T13" fmla="*/ 0 h 315"/>
              </a:gdLst>
              <a:ahLst/>
              <a:cxnLst>
                <a:cxn ang="0">
                  <a:pos x="T0" y="T1"/>
                </a:cxn>
                <a:cxn ang="0">
                  <a:pos x="T2" y="T3"/>
                </a:cxn>
                <a:cxn ang="0">
                  <a:pos x="T4" y="T5"/>
                </a:cxn>
                <a:cxn ang="0">
                  <a:pos x="T6" y="T7"/>
                </a:cxn>
                <a:cxn ang="0">
                  <a:pos x="T8" y="T9"/>
                </a:cxn>
                <a:cxn ang="0">
                  <a:pos x="T10" y="T11"/>
                </a:cxn>
                <a:cxn ang="0">
                  <a:pos x="T12" y="T13"/>
                </a:cxn>
              </a:cxnLst>
              <a:rect l="0" t="0" r="r" b="b"/>
              <a:pathLst>
                <a:path w="321" h="315">
                  <a:moveTo>
                    <a:pt x="181" y="0"/>
                  </a:moveTo>
                  <a:lnTo>
                    <a:pt x="321" y="208"/>
                  </a:lnTo>
                  <a:lnTo>
                    <a:pt x="232" y="315"/>
                  </a:lnTo>
                  <a:lnTo>
                    <a:pt x="0" y="212"/>
                  </a:lnTo>
                  <a:lnTo>
                    <a:pt x="47" y="159"/>
                  </a:lnTo>
                  <a:lnTo>
                    <a:pt x="136" y="51"/>
                  </a:lnTo>
                  <a:lnTo>
                    <a:pt x="1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6" name="Freeform 41"/>
            <p:cNvSpPr>
              <a:spLocks/>
            </p:cNvSpPr>
            <p:nvPr/>
          </p:nvSpPr>
          <p:spPr bwMode="auto">
            <a:xfrm>
              <a:off x="10366736" y="5857805"/>
              <a:ext cx="259116" cy="261576"/>
            </a:xfrm>
            <a:custGeom>
              <a:avLst/>
              <a:gdLst>
                <a:gd name="T0" fmla="*/ 216 w 316"/>
                <a:gd name="T1" fmla="*/ 0 h 319"/>
                <a:gd name="T2" fmla="*/ 316 w 316"/>
                <a:gd name="T3" fmla="*/ 232 h 319"/>
                <a:gd name="T4" fmla="*/ 207 w 316"/>
                <a:gd name="T5" fmla="*/ 319 h 319"/>
                <a:gd name="T6" fmla="*/ 0 w 316"/>
                <a:gd name="T7" fmla="*/ 176 h 319"/>
                <a:gd name="T8" fmla="*/ 55 w 316"/>
                <a:gd name="T9" fmla="*/ 132 h 319"/>
                <a:gd name="T10" fmla="*/ 162 w 316"/>
                <a:gd name="T11" fmla="*/ 45 h 319"/>
                <a:gd name="T12" fmla="*/ 216 w 316"/>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6" h="319">
                  <a:moveTo>
                    <a:pt x="216" y="0"/>
                  </a:moveTo>
                  <a:lnTo>
                    <a:pt x="316" y="232"/>
                  </a:lnTo>
                  <a:lnTo>
                    <a:pt x="207" y="319"/>
                  </a:lnTo>
                  <a:lnTo>
                    <a:pt x="0" y="176"/>
                  </a:lnTo>
                  <a:lnTo>
                    <a:pt x="55" y="132"/>
                  </a:lnTo>
                  <a:lnTo>
                    <a:pt x="162" y="45"/>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7" name="Freeform 42"/>
            <p:cNvSpPr>
              <a:spLocks/>
            </p:cNvSpPr>
            <p:nvPr/>
          </p:nvSpPr>
          <p:spPr bwMode="auto">
            <a:xfrm>
              <a:off x="10144520" y="6015242"/>
              <a:ext cx="245996" cy="256656"/>
            </a:xfrm>
            <a:custGeom>
              <a:avLst/>
              <a:gdLst>
                <a:gd name="T0" fmla="*/ 248 w 300"/>
                <a:gd name="T1" fmla="*/ 0 h 313"/>
                <a:gd name="T2" fmla="*/ 300 w 300"/>
                <a:gd name="T3" fmla="*/ 246 h 313"/>
                <a:gd name="T4" fmla="*/ 177 w 300"/>
                <a:gd name="T5" fmla="*/ 313 h 313"/>
                <a:gd name="T6" fmla="*/ 0 w 300"/>
                <a:gd name="T7" fmla="*/ 132 h 313"/>
                <a:gd name="T8" fmla="*/ 63 w 300"/>
                <a:gd name="T9" fmla="*/ 98 h 313"/>
                <a:gd name="T10" fmla="*/ 186 w 300"/>
                <a:gd name="T11" fmla="*/ 34 h 313"/>
                <a:gd name="T12" fmla="*/ 248 w 300"/>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300" h="313">
                  <a:moveTo>
                    <a:pt x="248" y="0"/>
                  </a:moveTo>
                  <a:lnTo>
                    <a:pt x="300" y="246"/>
                  </a:lnTo>
                  <a:lnTo>
                    <a:pt x="177" y="313"/>
                  </a:lnTo>
                  <a:lnTo>
                    <a:pt x="0" y="132"/>
                  </a:lnTo>
                  <a:lnTo>
                    <a:pt x="63" y="98"/>
                  </a:lnTo>
                  <a:lnTo>
                    <a:pt x="186" y="34"/>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8" name="Freeform 43"/>
            <p:cNvSpPr>
              <a:spLocks/>
            </p:cNvSpPr>
            <p:nvPr/>
          </p:nvSpPr>
          <p:spPr bwMode="auto">
            <a:xfrm>
              <a:off x="9905084" y="6132500"/>
              <a:ext cx="223036" cy="239436"/>
            </a:xfrm>
            <a:custGeom>
              <a:avLst/>
              <a:gdLst>
                <a:gd name="T0" fmla="*/ 268 w 272"/>
                <a:gd name="T1" fmla="*/ 0 h 292"/>
                <a:gd name="T2" fmla="*/ 272 w 272"/>
                <a:gd name="T3" fmla="*/ 252 h 292"/>
                <a:gd name="T4" fmla="*/ 141 w 272"/>
                <a:gd name="T5" fmla="*/ 292 h 292"/>
                <a:gd name="T6" fmla="*/ 0 w 272"/>
                <a:gd name="T7" fmla="*/ 82 h 292"/>
                <a:gd name="T8" fmla="*/ 67 w 272"/>
                <a:gd name="T9" fmla="*/ 62 h 292"/>
                <a:gd name="T10" fmla="*/ 201 w 272"/>
                <a:gd name="T11" fmla="*/ 20 h 292"/>
                <a:gd name="T12" fmla="*/ 268 w 272"/>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272" h="292">
                  <a:moveTo>
                    <a:pt x="268" y="0"/>
                  </a:moveTo>
                  <a:lnTo>
                    <a:pt x="272" y="252"/>
                  </a:lnTo>
                  <a:lnTo>
                    <a:pt x="141" y="292"/>
                  </a:lnTo>
                  <a:lnTo>
                    <a:pt x="0" y="82"/>
                  </a:lnTo>
                  <a:lnTo>
                    <a:pt x="67" y="62"/>
                  </a:lnTo>
                  <a:lnTo>
                    <a:pt x="201" y="20"/>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9" name="Freeform 44"/>
            <p:cNvSpPr>
              <a:spLocks/>
            </p:cNvSpPr>
            <p:nvPr/>
          </p:nvSpPr>
          <p:spPr bwMode="auto">
            <a:xfrm>
              <a:off x="9656628" y="6205479"/>
              <a:ext cx="226316" cy="216476"/>
            </a:xfrm>
            <a:custGeom>
              <a:avLst/>
              <a:gdLst>
                <a:gd name="T0" fmla="*/ 276 w 276"/>
                <a:gd name="T1" fmla="*/ 0 h 264"/>
                <a:gd name="T2" fmla="*/ 234 w 276"/>
                <a:gd name="T3" fmla="*/ 248 h 264"/>
                <a:gd name="T4" fmla="*/ 96 w 276"/>
                <a:gd name="T5" fmla="*/ 264 h 264"/>
                <a:gd name="T6" fmla="*/ 0 w 276"/>
                <a:gd name="T7" fmla="*/ 31 h 264"/>
                <a:gd name="T8" fmla="*/ 69 w 276"/>
                <a:gd name="T9" fmla="*/ 23 h 264"/>
                <a:gd name="T10" fmla="*/ 207 w 276"/>
                <a:gd name="T11" fmla="*/ 7 h 264"/>
                <a:gd name="T12" fmla="*/ 276 w 276"/>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276" h="264">
                  <a:moveTo>
                    <a:pt x="276" y="0"/>
                  </a:moveTo>
                  <a:lnTo>
                    <a:pt x="234" y="248"/>
                  </a:lnTo>
                  <a:lnTo>
                    <a:pt x="96" y="264"/>
                  </a:lnTo>
                  <a:lnTo>
                    <a:pt x="0" y="31"/>
                  </a:lnTo>
                  <a:lnTo>
                    <a:pt x="69" y="23"/>
                  </a:lnTo>
                  <a:lnTo>
                    <a:pt x="207" y="7"/>
                  </a:lnTo>
                  <a:lnTo>
                    <a:pt x="2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0" name="Freeform 45"/>
            <p:cNvSpPr>
              <a:spLocks/>
            </p:cNvSpPr>
            <p:nvPr/>
          </p:nvSpPr>
          <p:spPr bwMode="auto">
            <a:xfrm>
              <a:off x="9404073" y="6214498"/>
              <a:ext cx="228776" cy="210737"/>
            </a:xfrm>
            <a:custGeom>
              <a:avLst/>
              <a:gdLst>
                <a:gd name="T0" fmla="*/ 0 w 279"/>
                <a:gd name="T1" fmla="*/ 0 h 257"/>
                <a:gd name="T2" fmla="*/ 69 w 279"/>
                <a:gd name="T3" fmla="*/ 5 h 257"/>
                <a:gd name="T4" fmla="*/ 209 w 279"/>
                <a:gd name="T5" fmla="*/ 16 h 257"/>
                <a:gd name="T6" fmla="*/ 279 w 279"/>
                <a:gd name="T7" fmla="*/ 20 h 257"/>
                <a:gd name="T8" fmla="*/ 191 w 279"/>
                <a:gd name="T9" fmla="*/ 257 h 257"/>
                <a:gd name="T10" fmla="*/ 51 w 279"/>
                <a:gd name="T11" fmla="*/ 246 h 257"/>
                <a:gd name="T12" fmla="*/ 0 w 279"/>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79" h="257">
                  <a:moveTo>
                    <a:pt x="0" y="0"/>
                  </a:moveTo>
                  <a:lnTo>
                    <a:pt x="69" y="5"/>
                  </a:lnTo>
                  <a:lnTo>
                    <a:pt x="209" y="16"/>
                  </a:lnTo>
                  <a:lnTo>
                    <a:pt x="279" y="20"/>
                  </a:lnTo>
                  <a:lnTo>
                    <a:pt x="191" y="257"/>
                  </a:lnTo>
                  <a:lnTo>
                    <a:pt x="51" y="24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1" name="Freeform 46"/>
            <p:cNvSpPr>
              <a:spLocks/>
            </p:cNvSpPr>
            <p:nvPr/>
          </p:nvSpPr>
          <p:spPr bwMode="auto">
            <a:xfrm>
              <a:off x="9160537" y="6150539"/>
              <a:ext cx="221396" cy="236156"/>
            </a:xfrm>
            <a:custGeom>
              <a:avLst/>
              <a:gdLst>
                <a:gd name="T0" fmla="*/ 0 w 270"/>
                <a:gd name="T1" fmla="*/ 0 h 288"/>
                <a:gd name="T2" fmla="*/ 67 w 270"/>
                <a:gd name="T3" fmla="*/ 18 h 288"/>
                <a:gd name="T4" fmla="*/ 203 w 270"/>
                <a:gd name="T5" fmla="*/ 54 h 288"/>
                <a:gd name="T6" fmla="*/ 270 w 270"/>
                <a:gd name="T7" fmla="*/ 74 h 288"/>
                <a:gd name="T8" fmla="*/ 138 w 270"/>
                <a:gd name="T9" fmla="*/ 288 h 288"/>
                <a:gd name="T10" fmla="*/ 4 w 270"/>
                <a:gd name="T11" fmla="*/ 252 h 288"/>
                <a:gd name="T12" fmla="*/ 0 w 2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70" h="288">
                  <a:moveTo>
                    <a:pt x="0" y="0"/>
                  </a:moveTo>
                  <a:lnTo>
                    <a:pt x="67" y="18"/>
                  </a:lnTo>
                  <a:lnTo>
                    <a:pt x="203" y="54"/>
                  </a:lnTo>
                  <a:lnTo>
                    <a:pt x="270" y="74"/>
                  </a:lnTo>
                  <a:lnTo>
                    <a:pt x="138" y="288"/>
                  </a:lnTo>
                  <a:lnTo>
                    <a:pt x="4" y="25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2" name="Freeform 47"/>
            <p:cNvSpPr>
              <a:spLocks/>
            </p:cNvSpPr>
            <p:nvPr/>
          </p:nvSpPr>
          <p:spPr bwMode="auto">
            <a:xfrm>
              <a:off x="8896502" y="6043122"/>
              <a:ext cx="241896" cy="252556"/>
            </a:xfrm>
            <a:custGeom>
              <a:avLst/>
              <a:gdLst>
                <a:gd name="T0" fmla="*/ 45 w 295"/>
                <a:gd name="T1" fmla="*/ 0 h 308"/>
                <a:gd name="T2" fmla="*/ 107 w 295"/>
                <a:gd name="T3" fmla="*/ 29 h 308"/>
                <a:gd name="T4" fmla="*/ 232 w 295"/>
                <a:gd name="T5" fmla="*/ 91 h 308"/>
                <a:gd name="T6" fmla="*/ 295 w 295"/>
                <a:gd name="T7" fmla="*/ 120 h 308"/>
                <a:gd name="T8" fmla="*/ 128 w 295"/>
                <a:gd name="T9" fmla="*/ 308 h 308"/>
                <a:gd name="T10" fmla="*/ 0 w 295"/>
                <a:gd name="T11" fmla="*/ 247 h 308"/>
                <a:gd name="T12" fmla="*/ 45 w 295"/>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95" h="308">
                  <a:moveTo>
                    <a:pt x="45" y="0"/>
                  </a:moveTo>
                  <a:lnTo>
                    <a:pt x="107" y="29"/>
                  </a:lnTo>
                  <a:lnTo>
                    <a:pt x="232" y="91"/>
                  </a:lnTo>
                  <a:lnTo>
                    <a:pt x="295" y="120"/>
                  </a:lnTo>
                  <a:lnTo>
                    <a:pt x="128" y="308"/>
                  </a:lnTo>
                  <a:lnTo>
                    <a:pt x="0" y="247"/>
                  </a:lnTo>
                  <a:lnTo>
                    <a:pt x="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3" name="Freeform 48"/>
            <p:cNvSpPr>
              <a:spLocks/>
            </p:cNvSpPr>
            <p:nvPr/>
          </p:nvSpPr>
          <p:spPr bwMode="auto">
            <a:xfrm>
              <a:off x="8657066" y="5893064"/>
              <a:ext cx="255836" cy="261576"/>
            </a:xfrm>
            <a:custGeom>
              <a:avLst/>
              <a:gdLst>
                <a:gd name="T0" fmla="*/ 89 w 312"/>
                <a:gd name="T1" fmla="*/ 0 h 319"/>
                <a:gd name="T2" fmla="*/ 145 w 312"/>
                <a:gd name="T3" fmla="*/ 42 h 319"/>
                <a:gd name="T4" fmla="*/ 257 w 312"/>
                <a:gd name="T5" fmla="*/ 125 h 319"/>
                <a:gd name="T6" fmla="*/ 312 w 312"/>
                <a:gd name="T7" fmla="*/ 167 h 319"/>
                <a:gd name="T8" fmla="*/ 112 w 312"/>
                <a:gd name="T9" fmla="*/ 319 h 319"/>
                <a:gd name="T10" fmla="*/ 0 w 312"/>
                <a:gd name="T11" fmla="*/ 236 h 319"/>
                <a:gd name="T12" fmla="*/ 89 w 312"/>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2" h="319">
                  <a:moveTo>
                    <a:pt x="89" y="0"/>
                  </a:moveTo>
                  <a:lnTo>
                    <a:pt x="145" y="42"/>
                  </a:lnTo>
                  <a:lnTo>
                    <a:pt x="257" y="125"/>
                  </a:lnTo>
                  <a:lnTo>
                    <a:pt x="312" y="167"/>
                  </a:lnTo>
                  <a:lnTo>
                    <a:pt x="112" y="319"/>
                  </a:lnTo>
                  <a:lnTo>
                    <a:pt x="0" y="236"/>
                  </a:lnTo>
                  <a:lnTo>
                    <a:pt x="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4" name="Freeform 49"/>
            <p:cNvSpPr>
              <a:spLocks/>
            </p:cNvSpPr>
            <p:nvPr/>
          </p:nvSpPr>
          <p:spPr bwMode="auto">
            <a:xfrm>
              <a:off x="8450429" y="5707747"/>
              <a:ext cx="263216" cy="259936"/>
            </a:xfrm>
            <a:custGeom>
              <a:avLst/>
              <a:gdLst>
                <a:gd name="T0" fmla="*/ 131 w 321"/>
                <a:gd name="T1" fmla="*/ 0 h 317"/>
                <a:gd name="T2" fmla="*/ 178 w 321"/>
                <a:gd name="T3" fmla="*/ 51 h 317"/>
                <a:gd name="T4" fmla="*/ 274 w 321"/>
                <a:gd name="T5" fmla="*/ 154 h 317"/>
                <a:gd name="T6" fmla="*/ 321 w 321"/>
                <a:gd name="T7" fmla="*/ 205 h 317"/>
                <a:gd name="T8" fmla="*/ 93 w 321"/>
                <a:gd name="T9" fmla="*/ 317 h 317"/>
                <a:gd name="T10" fmla="*/ 0 w 321"/>
                <a:gd name="T11" fmla="*/ 214 h 317"/>
                <a:gd name="T12" fmla="*/ 131 w 321"/>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21" h="317">
                  <a:moveTo>
                    <a:pt x="131" y="0"/>
                  </a:moveTo>
                  <a:lnTo>
                    <a:pt x="178" y="51"/>
                  </a:lnTo>
                  <a:lnTo>
                    <a:pt x="274" y="154"/>
                  </a:lnTo>
                  <a:lnTo>
                    <a:pt x="321" y="205"/>
                  </a:lnTo>
                  <a:lnTo>
                    <a:pt x="93" y="317"/>
                  </a:lnTo>
                  <a:lnTo>
                    <a:pt x="0" y="214"/>
                  </a:lnTo>
                  <a:lnTo>
                    <a:pt x="1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5" name="Freeform 50"/>
            <p:cNvSpPr>
              <a:spLocks/>
            </p:cNvSpPr>
            <p:nvPr/>
          </p:nvSpPr>
          <p:spPr bwMode="auto">
            <a:xfrm>
              <a:off x="8285612" y="5493731"/>
              <a:ext cx="259936" cy="250916"/>
            </a:xfrm>
            <a:custGeom>
              <a:avLst/>
              <a:gdLst>
                <a:gd name="T0" fmla="*/ 169 w 317"/>
                <a:gd name="T1" fmla="*/ 0 h 306"/>
                <a:gd name="T2" fmla="*/ 207 w 317"/>
                <a:gd name="T3" fmla="*/ 60 h 306"/>
                <a:gd name="T4" fmla="*/ 281 w 317"/>
                <a:gd name="T5" fmla="*/ 179 h 306"/>
                <a:gd name="T6" fmla="*/ 317 w 317"/>
                <a:gd name="T7" fmla="*/ 239 h 306"/>
                <a:gd name="T8" fmla="*/ 74 w 317"/>
                <a:gd name="T9" fmla="*/ 306 h 306"/>
                <a:gd name="T10" fmla="*/ 0 w 317"/>
                <a:gd name="T11" fmla="*/ 185 h 306"/>
                <a:gd name="T12" fmla="*/ 169 w 317"/>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317" h="306">
                  <a:moveTo>
                    <a:pt x="169" y="0"/>
                  </a:moveTo>
                  <a:lnTo>
                    <a:pt x="207" y="60"/>
                  </a:lnTo>
                  <a:lnTo>
                    <a:pt x="281" y="179"/>
                  </a:lnTo>
                  <a:lnTo>
                    <a:pt x="317" y="239"/>
                  </a:lnTo>
                  <a:lnTo>
                    <a:pt x="74" y="306"/>
                  </a:lnTo>
                  <a:lnTo>
                    <a:pt x="0" y="185"/>
                  </a:lnTo>
                  <a:lnTo>
                    <a:pt x="16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6" name="Freeform 51"/>
            <p:cNvSpPr>
              <a:spLocks/>
            </p:cNvSpPr>
            <p:nvPr/>
          </p:nvSpPr>
          <p:spPr bwMode="auto">
            <a:xfrm>
              <a:off x="8168354" y="5259215"/>
              <a:ext cx="246816" cy="231236"/>
            </a:xfrm>
            <a:custGeom>
              <a:avLst/>
              <a:gdLst>
                <a:gd name="T0" fmla="*/ 203 w 301"/>
                <a:gd name="T1" fmla="*/ 0 h 282"/>
                <a:gd name="T2" fmla="*/ 228 w 301"/>
                <a:gd name="T3" fmla="*/ 65 h 282"/>
                <a:gd name="T4" fmla="*/ 277 w 301"/>
                <a:gd name="T5" fmla="*/ 195 h 282"/>
                <a:gd name="T6" fmla="*/ 301 w 301"/>
                <a:gd name="T7" fmla="*/ 261 h 282"/>
                <a:gd name="T8" fmla="*/ 49 w 301"/>
                <a:gd name="T9" fmla="*/ 282 h 282"/>
                <a:gd name="T10" fmla="*/ 0 w 301"/>
                <a:gd name="T11" fmla="*/ 150 h 282"/>
                <a:gd name="T12" fmla="*/ 203 w 301"/>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301" h="282">
                  <a:moveTo>
                    <a:pt x="203" y="0"/>
                  </a:moveTo>
                  <a:lnTo>
                    <a:pt x="228" y="65"/>
                  </a:lnTo>
                  <a:lnTo>
                    <a:pt x="277" y="195"/>
                  </a:lnTo>
                  <a:lnTo>
                    <a:pt x="301" y="261"/>
                  </a:lnTo>
                  <a:lnTo>
                    <a:pt x="49" y="282"/>
                  </a:lnTo>
                  <a:lnTo>
                    <a:pt x="0" y="150"/>
                  </a:lnTo>
                  <a:lnTo>
                    <a:pt x="20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7" name="Freeform 52"/>
            <p:cNvSpPr>
              <a:spLocks/>
            </p:cNvSpPr>
            <p:nvPr/>
          </p:nvSpPr>
          <p:spPr bwMode="auto">
            <a:xfrm>
              <a:off x="8104395" y="5010759"/>
              <a:ext cx="224676" cy="224676"/>
            </a:xfrm>
            <a:custGeom>
              <a:avLst/>
              <a:gdLst>
                <a:gd name="T0" fmla="*/ 225 w 274"/>
                <a:gd name="T1" fmla="*/ 0 h 274"/>
                <a:gd name="T2" fmla="*/ 239 w 274"/>
                <a:gd name="T3" fmla="*/ 69 h 274"/>
                <a:gd name="T4" fmla="*/ 261 w 274"/>
                <a:gd name="T5" fmla="*/ 207 h 274"/>
                <a:gd name="T6" fmla="*/ 274 w 274"/>
                <a:gd name="T7" fmla="*/ 274 h 274"/>
                <a:gd name="T8" fmla="*/ 22 w 274"/>
                <a:gd name="T9" fmla="*/ 248 h 274"/>
                <a:gd name="T10" fmla="*/ 0 w 274"/>
                <a:gd name="T11" fmla="*/ 109 h 274"/>
                <a:gd name="T12" fmla="*/ 225 w 274"/>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74" h="274">
                  <a:moveTo>
                    <a:pt x="225" y="0"/>
                  </a:moveTo>
                  <a:lnTo>
                    <a:pt x="239" y="69"/>
                  </a:lnTo>
                  <a:lnTo>
                    <a:pt x="261" y="207"/>
                  </a:lnTo>
                  <a:lnTo>
                    <a:pt x="274" y="274"/>
                  </a:lnTo>
                  <a:lnTo>
                    <a:pt x="22" y="248"/>
                  </a:lnTo>
                  <a:lnTo>
                    <a:pt x="0" y="109"/>
                  </a:lnTo>
                  <a:lnTo>
                    <a:pt x="2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8" name="Freeform 53"/>
            <p:cNvSpPr>
              <a:spLocks/>
            </p:cNvSpPr>
            <p:nvPr/>
          </p:nvSpPr>
          <p:spPr bwMode="auto">
            <a:xfrm>
              <a:off x="8091275" y="4758203"/>
              <a:ext cx="201717" cy="230416"/>
            </a:xfrm>
            <a:custGeom>
              <a:avLst/>
              <a:gdLst>
                <a:gd name="T0" fmla="*/ 246 w 246"/>
                <a:gd name="T1" fmla="*/ 0 h 281"/>
                <a:gd name="T2" fmla="*/ 244 w 246"/>
                <a:gd name="T3" fmla="*/ 71 h 281"/>
                <a:gd name="T4" fmla="*/ 241 w 246"/>
                <a:gd name="T5" fmla="*/ 210 h 281"/>
                <a:gd name="T6" fmla="*/ 239 w 246"/>
                <a:gd name="T7" fmla="*/ 281 h 281"/>
                <a:gd name="T8" fmla="*/ 0 w 246"/>
                <a:gd name="T9" fmla="*/ 205 h 281"/>
                <a:gd name="T10" fmla="*/ 3 w 246"/>
                <a:gd name="T11" fmla="*/ 67 h 281"/>
                <a:gd name="T12" fmla="*/ 246 w 246"/>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246" h="281">
                  <a:moveTo>
                    <a:pt x="246" y="0"/>
                  </a:moveTo>
                  <a:lnTo>
                    <a:pt x="244" y="71"/>
                  </a:lnTo>
                  <a:lnTo>
                    <a:pt x="241" y="210"/>
                  </a:lnTo>
                  <a:lnTo>
                    <a:pt x="239" y="281"/>
                  </a:lnTo>
                  <a:lnTo>
                    <a:pt x="0" y="205"/>
                  </a:lnTo>
                  <a:lnTo>
                    <a:pt x="3" y="67"/>
                  </a:lnTo>
                  <a:lnTo>
                    <a:pt x="2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9" name="Freeform 54"/>
            <p:cNvSpPr>
              <a:spLocks/>
            </p:cNvSpPr>
            <p:nvPr/>
          </p:nvSpPr>
          <p:spPr bwMode="auto">
            <a:xfrm>
              <a:off x="8111775" y="4511388"/>
              <a:ext cx="230416" cy="224676"/>
            </a:xfrm>
            <a:custGeom>
              <a:avLst/>
              <a:gdLst>
                <a:gd name="T0" fmla="*/ 281 w 281"/>
                <a:gd name="T1" fmla="*/ 0 h 274"/>
                <a:gd name="T2" fmla="*/ 265 w 281"/>
                <a:gd name="T3" fmla="*/ 69 h 274"/>
                <a:gd name="T4" fmla="*/ 239 w 281"/>
                <a:gd name="T5" fmla="*/ 205 h 274"/>
                <a:gd name="T6" fmla="*/ 223 w 281"/>
                <a:gd name="T7" fmla="*/ 274 h 274"/>
                <a:gd name="T8" fmla="*/ 0 w 281"/>
                <a:gd name="T9" fmla="*/ 156 h 274"/>
                <a:gd name="T10" fmla="*/ 29 w 281"/>
                <a:gd name="T11" fmla="*/ 20 h 274"/>
                <a:gd name="T12" fmla="*/ 281 w 28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81" h="274">
                  <a:moveTo>
                    <a:pt x="281" y="0"/>
                  </a:moveTo>
                  <a:lnTo>
                    <a:pt x="265" y="69"/>
                  </a:lnTo>
                  <a:lnTo>
                    <a:pt x="239" y="205"/>
                  </a:lnTo>
                  <a:lnTo>
                    <a:pt x="223" y="274"/>
                  </a:lnTo>
                  <a:lnTo>
                    <a:pt x="0" y="156"/>
                  </a:lnTo>
                  <a:lnTo>
                    <a:pt x="29" y="20"/>
                  </a:lnTo>
                  <a:lnTo>
                    <a:pt x="2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80" name="Freeform 55"/>
            <p:cNvSpPr>
              <a:spLocks/>
            </p:cNvSpPr>
            <p:nvPr/>
          </p:nvSpPr>
          <p:spPr bwMode="auto">
            <a:xfrm>
              <a:off x="8188853" y="4254732"/>
              <a:ext cx="248456" cy="234516"/>
            </a:xfrm>
            <a:custGeom>
              <a:avLst/>
              <a:gdLst>
                <a:gd name="T0" fmla="*/ 53 w 303"/>
                <a:gd name="T1" fmla="*/ 0 h 286"/>
                <a:gd name="T2" fmla="*/ 303 w 303"/>
                <a:gd name="T3" fmla="*/ 29 h 286"/>
                <a:gd name="T4" fmla="*/ 276 w 303"/>
                <a:gd name="T5" fmla="*/ 94 h 286"/>
                <a:gd name="T6" fmla="*/ 223 w 303"/>
                <a:gd name="T7" fmla="*/ 223 h 286"/>
                <a:gd name="T8" fmla="*/ 196 w 303"/>
                <a:gd name="T9" fmla="*/ 286 h 286"/>
                <a:gd name="T10" fmla="*/ 0 w 303"/>
                <a:gd name="T11" fmla="*/ 130 h 286"/>
                <a:gd name="T12" fmla="*/ 53 w 303"/>
                <a:gd name="T13" fmla="*/ 0 h 286"/>
              </a:gdLst>
              <a:ahLst/>
              <a:cxnLst>
                <a:cxn ang="0">
                  <a:pos x="T0" y="T1"/>
                </a:cxn>
                <a:cxn ang="0">
                  <a:pos x="T2" y="T3"/>
                </a:cxn>
                <a:cxn ang="0">
                  <a:pos x="T4" y="T5"/>
                </a:cxn>
                <a:cxn ang="0">
                  <a:pos x="T6" y="T7"/>
                </a:cxn>
                <a:cxn ang="0">
                  <a:pos x="T8" y="T9"/>
                </a:cxn>
                <a:cxn ang="0">
                  <a:pos x="T10" y="T11"/>
                </a:cxn>
                <a:cxn ang="0">
                  <a:pos x="T12" y="T13"/>
                </a:cxn>
              </a:cxnLst>
              <a:rect l="0" t="0" r="r" b="b"/>
              <a:pathLst>
                <a:path w="303" h="286">
                  <a:moveTo>
                    <a:pt x="53" y="0"/>
                  </a:moveTo>
                  <a:lnTo>
                    <a:pt x="303" y="29"/>
                  </a:lnTo>
                  <a:lnTo>
                    <a:pt x="276" y="94"/>
                  </a:lnTo>
                  <a:lnTo>
                    <a:pt x="223" y="223"/>
                  </a:lnTo>
                  <a:lnTo>
                    <a:pt x="196" y="286"/>
                  </a:lnTo>
                  <a:lnTo>
                    <a:pt x="0" y="130"/>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81" name="Freeform 56"/>
            <p:cNvSpPr>
              <a:spLocks/>
            </p:cNvSpPr>
            <p:nvPr/>
          </p:nvSpPr>
          <p:spPr bwMode="auto">
            <a:xfrm>
              <a:off x="8315131" y="4006277"/>
              <a:ext cx="259936" cy="252556"/>
            </a:xfrm>
            <a:custGeom>
              <a:avLst/>
              <a:gdLst>
                <a:gd name="T0" fmla="*/ 78 w 317"/>
                <a:gd name="T1" fmla="*/ 0 h 308"/>
                <a:gd name="T2" fmla="*/ 317 w 317"/>
                <a:gd name="T3" fmla="*/ 75 h 308"/>
                <a:gd name="T4" fmla="*/ 279 w 317"/>
                <a:gd name="T5" fmla="*/ 133 h 308"/>
                <a:gd name="T6" fmla="*/ 200 w 317"/>
                <a:gd name="T7" fmla="*/ 250 h 308"/>
                <a:gd name="T8" fmla="*/ 163 w 317"/>
                <a:gd name="T9" fmla="*/ 308 h 308"/>
                <a:gd name="T10" fmla="*/ 0 w 317"/>
                <a:gd name="T11" fmla="*/ 116 h 308"/>
                <a:gd name="T12" fmla="*/ 78 w 317"/>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317" h="308">
                  <a:moveTo>
                    <a:pt x="78" y="0"/>
                  </a:moveTo>
                  <a:lnTo>
                    <a:pt x="317" y="75"/>
                  </a:lnTo>
                  <a:lnTo>
                    <a:pt x="279" y="133"/>
                  </a:lnTo>
                  <a:lnTo>
                    <a:pt x="200" y="250"/>
                  </a:lnTo>
                  <a:lnTo>
                    <a:pt x="163" y="308"/>
                  </a:lnTo>
                  <a:lnTo>
                    <a:pt x="0" y="116"/>
                  </a:lnTo>
                  <a:lnTo>
                    <a:pt x="7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82" name="Freeform 57"/>
            <p:cNvSpPr>
              <a:spLocks/>
            </p:cNvSpPr>
            <p:nvPr/>
          </p:nvSpPr>
          <p:spPr bwMode="auto">
            <a:xfrm>
              <a:off x="8497988" y="3779140"/>
              <a:ext cx="261576" cy="261576"/>
            </a:xfrm>
            <a:custGeom>
              <a:avLst/>
              <a:gdLst>
                <a:gd name="T0" fmla="*/ 98 w 319"/>
                <a:gd name="T1" fmla="*/ 0 h 319"/>
                <a:gd name="T2" fmla="*/ 319 w 319"/>
                <a:gd name="T3" fmla="*/ 120 h 319"/>
                <a:gd name="T4" fmla="*/ 270 w 319"/>
                <a:gd name="T5" fmla="*/ 169 h 319"/>
                <a:gd name="T6" fmla="*/ 169 w 319"/>
                <a:gd name="T7" fmla="*/ 270 h 319"/>
                <a:gd name="T8" fmla="*/ 120 w 319"/>
                <a:gd name="T9" fmla="*/ 319 h 319"/>
                <a:gd name="T10" fmla="*/ 0 w 319"/>
                <a:gd name="T11" fmla="*/ 98 h 319"/>
                <a:gd name="T12" fmla="*/ 98 w 319"/>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9" h="319">
                  <a:moveTo>
                    <a:pt x="98" y="0"/>
                  </a:moveTo>
                  <a:lnTo>
                    <a:pt x="319" y="120"/>
                  </a:lnTo>
                  <a:lnTo>
                    <a:pt x="270" y="169"/>
                  </a:lnTo>
                  <a:lnTo>
                    <a:pt x="169" y="270"/>
                  </a:lnTo>
                  <a:lnTo>
                    <a:pt x="120" y="319"/>
                  </a:lnTo>
                  <a:lnTo>
                    <a:pt x="0" y="98"/>
                  </a:lnTo>
                  <a:lnTo>
                    <a:pt x="9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83" name="Freeform 58"/>
            <p:cNvSpPr>
              <a:spLocks/>
            </p:cNvSpPr>
            <p:nvPr/>
          </p:nvSpPr>
          <p:spPr bwMode="auto">
            <a:xfrm>
              <a:off x="8728404" y="3592183"/>
              <a:ext cx="252556" cy="259936"/>
            </a:xfrm>
            <a:custGeom>
              <a:avLst/>
              <a:gdLst>
                <a:gd name="T0" fmla="*/ 116 w 308"/>
                <a:gd name="T1" fmla="*/ 0 h 317"/>
                <a:gd name="T2" fmla="*/ 308 w 308"/>
                <a:gd name="T3" fmla="*/ 163 h 317"/>
                <a:gd name="T4" fmla="*/ 250 w 308"/>
                <a:gd name="T5" fmla="*/ 201 h 317"/>
                <a:gd name="T6" fmla="*/ 134 w 308"/>
                <a:gd name="T7" fmla="*/ 279 h 317"/>
                <a:gd name="T8" fmla="*/ 76 w 308"/>
                <a:gd name="T9" fmla="*/ 317 h 317"/>
                <a:gd name="T10" fmla="*/ 0 w 308"/>
                <a:gd name="T11" fmla="*/ 76 h 317"/>
                <a:gd name="T12" fmla="*/ 116 w 308"/>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8" h="317">
                  <a:moveTo>
                    <a:pt x="116" y="0"/>
                  </a:moveTo>
                  <a:lnTo>
                    <a:pt x="308" y="163"/>
                  </a:lnTo>
                  <a:lnTo>
                    <a:pt x="250" y="201"/>
                  </a:lnTo>
                  <a:lnTo>
                    <a:pt x="134" y="279"/>
                  </a:lnTo>
                  <a:lnTo>
                    <a:pt x="76" y="317"/>
                  </a:lnTo>
                  <a:lnTo>
                    <a:pt x="0" y="76"/>
                  </a:lnTo>
                  <a:lnTo>
                    <a:pt x="1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84" name="Freeform 59"/>
            <p:cNvSpPr>
              <a:spLocks/>
            </p:cNvSpPr>
            <p:nvPr/>
          </p:nvSpPr>
          <p:spPr bwMode="auto">
            <a:xfrm>
              <a:off x="8997360" y="3458526"/>
              <a:ext cx="232876" cy="249276"/>
            </a:xfrm>
            <a:custGeom>
              <a:avLst/>
              <a:gdLst>
                <a:gd name="T0" fmla="*/ 130 w 284"/>
                <a:gd name="T1" fmla="*/ 0 h 304"/>
                <a:gd name="T2" fmla="*/ 284 w 284"/>
                <a:gd name="T3" fmla="*/ 199 h 304"/>
                <a:gd name="T4" fmla="*/ 219 w 284"/>
                <a:gd name="T5" fmla="*/ 226 h 304"/>
                <a:gd name="T6" fmla="*/ 89 w 284"/>
                <a:gd name="T7" fmla="*/ 277 h 304"/>
                <a:gd name="T8" fmla="*/ 25 w 284"/>
                <a:gd name="T9" fmla="*/ 304 h 304"/>
                <a:gd name="T10" fmla="*/ 0 w 284"/>
                <a:gd name="T11" fmla="*/ 54 h 304"/>
                <a:gd name="T12" fmla="*/ 130 w 284"/>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4" h="304">
                  <a:moveTo>
                    <a:pt x="130" y="0"/>
                  </a:moveTo>
                  <a:lnTo>
                    <a:pt x="284" y="199"/>
                  </a:lnTo>
                  <a:lnTo>
                    <a:pt x="219" y="226"/>
                  </a:lnTo>
                  <a:lnTo>
                    <a:pt x="89" y="277"/>
                  </a:lnTo>
                  <a:lnTo>
                    <a:pt x="25" y="304"/>
                  </a:lnTo>
                  <a:lnTo>
                    <a:pt x="0" y="54"/>
                  </a:lnTo>
                  <a:lnTo>
                    <a:pt x="1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85" name="Freeform 60"/>
            <p:cNvSpPr>
              <a:spLocks/>
            </p:cNvSpPr>
            <p:nvPr/>
          </p:nvSpPr>
          <p:spPr bwMode="auto">
            <a:xfrm>
              <a:off x="9258935" y="3387187"/>
              <a:ext cx="225496" cy="227136"/>
            </a:xfrm>
            <a:custGeom>
              <a:avLst/>
              <a:gdLst>
                <a:gd name="T0" fmla="*/ 161 w 275"/>
                <a:gd name="T1" fmla="*/ 0 h 277"/>
                <a:gd name="T2" fmla="*/ 275 w 275"/>
                <a:gd name="T3" fmla="*/ 223 h 277"/>
                <a:gd name="T4" fmla="*/ 206 w 275"/>
                <a:gd name="T5" fmla="*/ 237 h 277"/>
                <a:gd name="T6" fmla="*/ 67 w 275"/>
                <a:gd name="T7" fmla="*/ 264 h 277"/>
                <a:gd name="T8" fmla="*/ 0 w 275"/>
                <a:gd name="T9" fmla="*/ 277 h 277"/>
                <a:gd name="T10" fmla="*/ 23 w 275"/>
                <a:gd name="T11" fmla="*/ 25 h 277"/>
                <a:gd name="T12" fmla="*/ 161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61" y="0"/>
                  </a:moveTo>
                  <a:lnTo>
                    <a:pt x="275" y="223"/>
                  </a:lnTo>
                  <a:lnTo>
                    <a:pt x="206" y="237"/>
                  </a:lnTo>
                  <a:lnTo>
                    <a:pt x="67" y="264"/>
                  </a:lnTo>
                  <a:lnTo>
                    <a:pt x="0" y="277"/>
                  </a:lnTo>
                  <a:lnTo>
                    <a:pt x="23" y="25"/>
                  </a:lnTo>
                  <a:lnTo>
                    <a:pt x="1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86" name="Freeform 61"/>
            <p:cNvSpPr>
              <a:spLocks noEditPoints="1"/>
            </p:cNvSpPr>
            <p:nvPr/>
          </p:nvSpPr>
          <p:spPr bwMode="auto">
            <a:xfrm>
              <a:off x="8247073" y="3524945"/>
              <a:ext cx="2745313" cy="2744493"/>
            </a:xfrm>
            <a:custGeom>
              <a:avLst/>
              <a:gdLst>
                <a:gd name="T0" fmla="*/ 1384 w 3348"/>
                <a:gd name="T1" fmla="*/ 375 h 3347"/>
                <a:gd name="T2" fmla="*/ 1051 w 3348"/>
                <a:gd name="T3" fmla="*/ 497 h 3347"/>
                <a:gd name="T4" fmla="*/ 768 w 3348"/>
                <a:gd name="T5" fmla="*/ 700 h 3347"/>
                <a:gd name="T6" fmla="*/ 699 w 3348"/>
                <a:gd name="T7" fmla="*/ 767 h 3347"/>
                <a:gd name="T8" fmla="*/ 498 w 3348"/>
                <a:gd name="T9" fmla="*/ 1051 h 3347"/>
                <a:gd name="T10" fmla="*/ 375 w 3348"/>
                <a:gd name="T11" fmla="*/ 1383 h 3347"/>
                <a:gd name="T12" fmla="*/ 1288 w 3348"/>
                <a:gd name="T13" fmla="*/ 1627 h 3347"/>
                <a:gd name="T14" fmla="*/ 355 w 3348"/>
                <a:gd name="T15" fmla="*/ 1845 h 3347"/>
                <a:gd name="T16" fmla="*/ 446 w 3348"/>
                <a:gd name="T17" fmla="*/ 2191 h 3347"/>
                <a:gd name="T18" fmla="*/ 625 w 3348"/>
                <a:gd name="T19" fmla="*/ 2493 h 3347"/>
                <a:gd name="T20" fmla="*/ 1435 w 3348"/>
                <a:gd name="T21" fmla="*/ 1981 h 3347"/>
                <a:gd name="T22" fmla="*/ 951 w 3348"/>
                <a:gd name="T23" fmla="*/ 2792 h 3347"/>
                <a:gd name="T24" fmla="*/ 1268 w 3348"/>
                <a:gd name="T25" fmla="*/ 2943 h 3347"/>
                <a:gd name="T26" fmla="*/ 1625 w 3348"/>
                <a:gd name="T27" fmla="*/ 3004 h 3347"/>
                <a:gd name="T28" fmla="*/ 1723 w 3348"/>
                <a:gd name="T29" fmla="*/ 3004 h 3347"/>
                <a:gd name="T30" fmla="*/ 2080 w 3348"/>
                <a:gd name="T31" fmla="*/ 2943 h 3347"/>
                <a:gd name="T32" fmla="*/ 2397 w 3348"/>
                <a:gd name="T33" fmla="*/ 2792 h 3347"/>
                <a:gd name="T34" fmla="*/ 1906 w 3348"/>
                <a:gd name="T35" fmla="*/ 1975 h 3347"/>
                <a:gd name="T36" fmla="*/ 2725 w 3348"/>
                <a:gd name="T37" fmla="*/ 2493 h 3347"/>
                <a:gd name="T38" fmla="*/ 2901 w 3348"/>
                <a:gd name="T39" fmla="*/ 2191 h 3347"/>
                <a:gd name="T40" fmla="*/ 2993 w 3348"/>
                <a:gd name="T41" fmla="*/ 1845 h 3347"/>
                <a:gd name="T42" fmla="*/ 2049 w 3348"/>
                <a:gd name="T43" fmla="*/ 1627 h 3347"/>
                <a:gd name="T44" fmla="*/ 2973 w 3348"/>
                <a:gd name="T45" fmla="*/ 1383 h 3347"/>
                <a:gd name="T46" fmla="*/ 2850 w 3348"/>
                <a:gd name="T47" fmla="*/ 1051 h 3347"/>
                <a:gd name="T48" fmla="*/ 2649 w 3348"/>
                <a:gd name="T49" fmla="*/ 767 h 3347"/>
                <a:gd name="T50" fmla="*/ 2580 w 3348"/>
                <a:gd name="T51" fmla="*/ 700 h 3347"/>
                <a:gd name="T52" fmla="*/ 2297 w 3348"/>
                <a:gd name="T53" fmla="*/ 497 h 3347"/>
                <a:gd name="T54" fmla="*/ 1964 w 3348"/>
                <a:gd name="T55" fmla="*/ 375 h 3347"/>
                <a:gd name="T56" fmla="*/ 1723 w 3348"/>
                <a:gd name="T57" fmla="*/ 1299 h 3347"/>
                <a:gd name="T58" fmla="*/ 1674 w 3348"/>
                <a:gd name="T59" fmla="*/ 0 h 3347"/>
                <a:gd name="T60" fmla="*/ 2118 w 3348"/>
                <a:gd name="T61" fmla="*/ 60 h 3347"/>
                <a:gd name="T62" fmla="*/ 2520 w 3348"/>
                <a:gd name="T63" fmla="*/ 230 h 3347"/>
                <a:gd name="T64" fmla="*/ 2857 w 3348"/>
                <a:gd name="T65" fmla="*/ 491 h 3347"/>
                <a:gd name="T66" fmla="*/ 3120 w 3348"/>
                <a:gd name="T67" fmla="*/ 830 h 3347"/>
                <a:gd name="T68" fmla="*/ 3288 w 3348"/>
                <a:gd name="T69" fmla="*/ 1229 h 3347"/>
                <a:gd name="T70" fmla="*/ 3348 w 3348"/>
                <a:gd name="T71" fmla="*/ 1673 h 3347"/>
                <a:gd name="T72" fmla="*/ 3288 w 3348"/>
                <a:gd name="T73" fmla="*/ 2120 h 3347"/>
                <a:gd name="T74" fmla="*/ 3120 w 3348"/>
                <a:gd name="T75" fmla="*/ 2519 h 3347"/>
                <a:gd name="T76" fmla="*/ 2857 w 3348"/>
                <a:gd name="T77" fmla="*/ 2859 h 3347"/>
                <a:gd name="T78" fmla="*/ 2520 w 3348"/>
                <a:gd name="T79" fmla="*/ 3120 h 3347"/>
                <a:gd name="T80" fmla="*/ 2118 w 3348"/>
                <a:gd name="T81" fmla="*/ 3289 h 3347"/>
                <a:gd name="T82" fmla="*/ 1674 w 3348"/>
                <a:gd name="T83" fmla="*/ 3347 h 3347"/>
                <a:gd name="T84" fmla="*/ 1230 w 3348"/>
                <a:gd name="T85" fmla="*/ 3289 h 3347"/>
                <a:gd name="T86" fmla="*/ 828 w 3348"/>
                <a:gd name="T87" fmla="*/ 3120 h 3347"/>
                <a:gd name="T88" fmla="*/ 491 w 3348"/>
                <a:gd name="T89" fmla="*/ 2859 h 3347"/>
                <a:gd name="T90" fmla="*/ 228 w 3348"/>
                <a:gd name="T91" fmla="*/ 2519 h 3347"/>
                <a:gd name="T92" fmla="*/ 60 w 3348"/>
                <a:gd name="T93" fmla="*/ 2120 h 3347"/>
                <a:gd name="T94" fmla="*/ 0 w 3348"/>
                <a:gd name="T95" fmla="*/ 1673 h 3347"/>
                <a:gd name="T96" fmla="*/ 60 w 3348"/>
                <a:gd name="T97" fmla="*/ 1229 h 3347"/>
                <a:gd name="T98" fmla="*/ 228 w 3348"/>
                <a:gd name="T99" fmla="*/ 830 h 3347"/>
                <a:gd name="T100" fmla="*/ 491 w 3348"/>
                <a:gd name="T101" fmla="*/ 491 h 3347"/>
                <a:gd name="T102" fmla="*/ 828 w 3348"/>
                <a:gd name="T103" fmla="*/ 230 h 3347"/>
                <a:gd name="T104" fmla="*/ 1230 w 3348"/>
                <a:gd name="T105" fmla="*/ 60 h 3347"/>
                <a:gd name="T106" fmla="*/ 1674 w 3348"/>
                <a:gd name="T107" fmla="*/ 0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8" h="3347">
                  <a:moveTo>
                    <a:pt x="1625" y="343"/>
                  </a:moveTo>
                  <a:lnTo>
                    <a:pt x="1502" y="354"/>
                  </a:lnTo>
                  <a:lnTo>
                    <a:pt x="1384" y="375"/>
                  </a:lnTo>
                  <a:lnTo>
                    <a:pt x="1268" y="406"/>
                  </a:lnTo>
                  <a:lnTo>
                    <a:pt x="1158" y="448"/>
                  </a:lnTo>
                  <a:lnTo>
                    <a:pt x="1051" y="497"/>
                  </a:lnTo>
                  <a:lnTo>
                    <a:pt x="951" y="558"/>
                  </a:lnTo>
                  <a:lnTo>
                    <a:pt x="857" y="625"/>
                  </a:lnTo>
                  <a:lnTo>
                    <a:pt x="768" y="700"/>
                  </a:lnTo>
                  <a:lnTo>
                    <a:pt x="1435" y="1365"/>
                  </a:lnTo>
                  <a:lnTo>
                    <a:pt x="1366" y="1435"/>
                  </a:lnTo>
                  <a:lnTo>
                    <a:pt x="699" y="767"/>
                  </a:lnTo>
                  <a:lnTo>
                    <a:pt x="625" y="857"/>
                  </a:lnTo>
                  <a:lnTo>
                    <a:pt x="556" y="950"/>
                  </a:lnTo>
                  <a:lnTo>
                    <a:pt x="498" y="1051"/>
                  </a:lnTo>
                  <a:lnTo>
                    <a:pt x="446" y="1158"/>
                  </a:lnTo>
                  <a:lnTo>
                    <a:pt x="406" y="1270"/>
                  </a:lnTo>
                  <a:lnTo>
                    <a:pt x="375" y="1383"/>
                  </a:lnTo>
                  <a:lnTo>
                    <a:pt x="355" y="1504"/>
                  </a:lnTo>
                  <a:lnTo>
                    <a:pt x="344" y="1627"/>
                  </a:lnTo>
                  <a:lnTo>
                    <a:pt x="1288" y="1627"/>
                  </a:lnTo>
                  <a:lnTo>
                    <a:pt x="1288" y="1723"/>
                  </a:lnTo>
                  <a:lnTo>
                    <a:pt x="344" y="1723"/>
                  </a:lnTo>
                  <a:lnTo>
                    <a:pt x="355" y="1845"/>
                  </a:lnTo>
                  <a:lnTo>
                    <a:pt x="375" y="1964"/>
                  </a:lnTo>
                  <a:lnTo>
                    <a:pt x="406" y="2080"/>
                  </a:lnTo>
                  <a:lnTo>
                    <a:pt x="446" y="2191"/>
                  </a:lnTo>
                  <a:lnTo>
                    <a:pt x="498" y="2296"/>
                  </a:lnTo>
                  <a:lnTo>
                    <a:pt x="556" y="2397"/>
                  </a:lnTo>
                  <a:lnTo>
                    <a:pt x="625" y="2493"/>
                  </a:lnTo>
                  <a:lnTo>
                    <a:pt x="699" y="2580"/>
                  </a:lnTo>
                  <a:lnTo>
                    <a:pt x="1366" y="1914"/>
                  </a:lnTo>
                  <a:lnTo>
                    <a:pt x="1435" y="1981"/>
                  </a:lnTo>
                  <a:lnTo>
                    <a:pt x="768" y="2649"/>
                  </a:lnTo>
                  <a:lnTo>
                    <a:pt x="857" y="2725"/>
                  </a:lnTo>
                  <a:lnTo>
                    <a:pt x="951" y="2792"/>
                  </a:lnTo>
                  <a:lnTo>
                    <a:pt x="1051" y="2852"/>
                  </a:lnTo>
                  <a:lnTo>
                    <a:pt x="1158" y="2901"/>
                  </a:lnTo>
                  <a:lnTo>
                    <a:pt x="1268" y="2943"/>
                  </a:lnTo>
                  <a:lnTo>
                    <a:pt x="1384" y="2975"/>
                  </a:lnTo>
                  <a:lnTo>
                    <a:pt x="1502" y="2995"/>
                  </a:lnTo>
                  <a:lnTo>
                    <a:pt x="1625" y="3004"/>
                  </a:lnTo>
                  <a:lnTo>
                    <a:pt x="1625" y="2062"/>
                  </a:lnTo>
                  <a:lnTo>
                    <a:pt x="1723" y="2062"/>
                  </a:lnTo>
                  <a:lnTo>
                    <a:pt x="1723" y="3004"/>
                  </a:lnTo>
                  <a:lnTo>
                    <a:pt x="1846" y="2995"/>
                  </a:lnTo>
                  <a:lnTo>
                    <a:pt x="1964" y="2975"/>
                  </a:lnTo>
                  <a:lnTo>
                    <a:pt x="2080" y="2943"/>
                  </a:lnTo>
                  <a:lnTo>
                    <a:pt x="2189" y="2901"/>
                  </a:lnTo>
                  <a:lnTo>
                    <a:pt x="2297" y="2852"/>
                  </a:lnTo>
                  <a:lnTo>
                    <a:pt x="2397" y="2792"/>
                  </a:lnTo>
                  <a:lnTo>
                    <a:pt x="2493" y="2725"/>
                  </a:lnTo>
                  <a:lnTo>
                    <a:pt x="2580" y="2649"/>
                  </a:lnTo>
                  <a:lnTo>
                    <a:pt x="1906" y="1975"/>
                  </a:lnTo>
                  <a:lnTo>
                    <a:pt x="1973" y="1906"/>
                  </a:lnTo>
                  <a:lnTo>
                    <a:pt x="2649" y="2580"/>
                  </a:lnTo>
                  <a:lnTo>
                    <a:pt x="2725" y="2493"/>
                  </a:lnTo>
                  <a:lnTo>
                    <a:pt x="2792" y="2397"/>
                  </a:lnTo>
                  <a:lnTo>
                    <a:pt x="2850" y="2296"/>
                  </a:lnTo>
                  <a:lnTo>
                    <a:pt x="2901" y="2191"/>
                  </a:lnTo>
                  <a:lnTo>
                    <a:pt x="2942" y="2080"/>
                  </a:lnTo>
                  <a:lnTo>
                    <a:pt x="2973" y="1964"/>
                  </a:lnTo>
                  <a:lnTo>
                    <a:pt x="2993" y="1845"/>
                  </a:lnTo>
                  <a:lnTo>
                    <a:pt x="3004" y="1723"/>
                  </a:lnTo>
                  <a:lnTo>
                    <a:pt x="2049" y="1723"/>
                  </a:lnTo>
                  <a:lnTo>
                    <a:pt x="2049" y="1627"/>
                  </a:lnTo>
                  <a:lnTo>
                    <a:pt x="3004" y="1627"/>
                  </a:lnTo>
                  <a:lnTo>
                    <a:pt x="2993" y="1504"/>
                  </a:lnTo>
                  <a:lnTo>
                    <a:pt x="2973" y="1383"/>
                  </a:lnTo>
                  <a:lnTo>
                    <a:pt x="2942" y="1270"/>
                  </a:lnTo>
                  <a:lnTo>
                    <a:pt x="2901" y="1158"/>
                  </a:lnTo>
                  <a:lnTo>
                    <a:pt x="2850" y="1051"/>
                  </a:lnTo>
                  <a:lnTo>
                    <a:pt x="2792" y="950"/>
                  </a:lnTo>
                  <a:lnTo>
                    <a:pt x="2725" y="857"/>
                  </a:lnTo>
                  <a:lnTo>
                    <a:pt x="2649" y="767"/>
                  </a:lnTo>
                  <a:lnTo>
                    <a:pt x="1973" y="1444"/>
                  </a:lnTo>
                  <a:lnTo>
                    <a:pt x="1906" y="1374"/>
                  </a:lnTo>
                  <a:lnTo>
                    <a:pt x="2580" y="700"/>
                  </a:lnTo>
                  <a:lnTo>
                    <a:pt x="2493" y="625"/>
                  </a:lnTo>
                  <a:lnTo>
                    <a:pt x="2397" y="558"/>
                  </a:lnTo>
                  <a:lnTo>
                    <a:pt x="2297" y="497"/>
                  </a:lnTo>
                  <a:lnTo>
                    <a:pt x="2189" y="448"/>
                  </a:lnTo>
                  <a:lnTo>
                    <a:pt x="2080" y="406"/>
                  </a:lnTo>
                  <a:lnTo>
                    <a:pt x="1964" y="375"/>
                  </a:lnTo>
                  <a:lnTo>
                    <a:pt x="1846" y="354"/>
                  </a:lnTo>
                  <a:lnTo>
                    <a:pt x="1723" y="343"/>
                  </a:lnTo>
                  <a:lnTo>
                    <a:pt x="1723" y="1299"/>
                  </a:lnTo>
                  <a:lnTo>
                    <a:pt x="1625" y="1299"/>
                  </a:lnTo>
                  <a:lnTo>
                    <a:pt x="1625" y="343"/>
                  </a:lnTo>
                  <a:close/>
                  <a:moveTo>
                    <a:pt x="1674" y="0"/>
                  </a:moveTo>
                  <a:lnTo>
                    <a:pt x="1826" y="6"/>
                  </a:lnTo>
                  <a:lnTo>
                    <a:pt x="1975" y="26"/>
                  </a:lnTo>
                  <a:lnTo>
                    <a:pt x="2118" y="60"/>
                  </a:lnTo>
                  <a:lnTo>
                    <a:pt x="2259" y="105"/>
                  </a:lnTo>
                  <a:lnTo>
                    <a:pt x="2393" y="163"/>
                  </a:lnTo>
                  <a:lnTo>
                    <a:pt x="2520" y="230"/>
                  </a:lnTo>
                  <a:lnTo>
                    <a:pt x="2640" y="308"/>
                  </a:lnTo>
                  <a:lnTo>
                    <a:pt x="2752" y="395"/>
                  </a:lnTo>
                  <a:lnTo>
                    <a:pt x="2857" y="491"/>
                  </a:lnTo>
                  <a:lnTo>
                    <a:pt x="2955" y="596"/>
                  </a:lnTo>
                  <a:lnTo>
                    <a:pt x="3042" y="709"/>
                  </a:lnTo>
                  <a:lnTo>
                    <a:pt x="3120" y="830"/>
                  </a:lnTo>
                  <a:lnTo>
                    <a:pt x="3187" y="957"/>
                  </a:lnTo>
                  <a:lnTo>
                    <a:pt x="3243" y="1091"/>
                  </a:lnTo>
                  <a:lnTo>
                    <a:pt x="3288" y="1229"/>
                  </a:lnTo>
                  <a:lnTo>
                    <a:pt x="3321" y="1374"/>
                  </a:lnTo>
                  <a:lnTo>
                    <a:pt x="3341" y="1522"/>
                  </a:lnTo>
                  <a:lnTo>
                    <a:pt x="3348" y="1673"/>
                  </a:lnTo>
                  <a:lnTo>
                    <a:pt x="3341" y="1827"/>
                  </a:lnTo>
                  <a:lnTo>
                    <a:pt x="3321" y="1975"/>
                  </a:lnTo>
                  <a:lnTo>
                    <a:pt x="3288" y="2120"/>
                  </a:lnTo>
                  <a:lnTo>
                    <a:pt x="3243" y="2258"/>
                  </a:lnTo>
                  <a:lnTo>
                    <a:pt x="3187" y="2392"/>
                  </a:lnTo>
                  <a:lnTo>
                    <a:pt x="3120" y="2519"/>
                  </a:lnTo>
                  <a:lnTo>
                    <a:pt x="3042" y="2640"/>
                  </a:lnTo>
                  <a:lnTo>
                    <a:pt x="2955" y="2754"/>
                  </a:lnTo>
                  <a:lnTo>
                    <a:pt x="2857" y="2859"/>
                  </a:lnTo>
                  <a:lnTo>
                    <a:pt x="2752" y="2955"/>
                  </a:lnTo>
                  <a:lnTo>
                    <a:pt x="2640" y="3042"/>
                  </a:lnTo>
                  <a:lnTo>
                    <a:pt x="2520" y="3120"/>
                  </a:lnTo>
                  <a:lnTo>
                    <a:pt x="2393" y="3187"/>
                  </a:lnTo>
                  <a:lnTo>
                    <a:pt x="2259" y="3245"/>
                  </a:lnTo>
                  <a:lnTo>
                    <a:pt x="2118" y="3289"/>
                  </a:lnTo>
                  <a:lnTo>
                    <a:pt x="1975" y="3321"/>
                  </a:lnTo>
                  <a:lnTo>
                    <a:pt x="1826" y="3341"/>
                  </a:lnTo>
                  <a:lnTo>
                    <a:pt x="1674" y="3347"/>
                  </a:lnTo>
                  <a:lnTo>
                    <a:pt x="1522" y="3341"/>
                  </a:lnTo>
                  <a:lnTo>
                    <a:pt x="1373" y="3321"/>
                  </a:lnTo>
                  <a:lnTo>
                    <a:pt x="1230" y="3289"/>
                  </a:lnTo>
                  <a:lnTo>
                    <a:pt x="1089" y="3245"/>
                  </a:lnTo>
                  <a:lnTo>
                    <a:pt x="955" y="3187"/>
                  </a:lnTo>
                  <a:lnTo>
                    <a:pt x="828" y="3120"/>
                  </a:lnTo>
                  <a:lnTo>
                    <a:pt x="708" y="3042"/>
                  </a:lnTo>
                  <a:lnTo>
                    <a:pt x="596" y="2955"/>
                  </a:lnTo>
                  <a:lnTo>
                    <a:pt x="491" y="2859"/>
                  </a:lnTo>
                  <a:lnTo>
                    <a:pt x="393" y="2754"/>
                  </a:lnTo>
                  <a:lnTo>
                    <a:pt x="306" y="2640"/>
                  </a:lnTo>
                  <a:lnTo>
                    <a:pt x="228" y="2519"/>
                  </a:lnTo>
                  <a:lnTo>
                    <a:pt x="161" y="2392"/>
                  </a:lnTo>
                  <a:lnTo>
                    <a:pt x="105" y="2258"/>
                  </a:lnTo>
                  <a:lnTo>
                    <a:pt x="60" y="2120"/>
                  </a:lnTo>
                  <a:lnTo>
                    <a:pt x="27" y="1975"/>
                  </a:lnTo>
                  <a:lnTo>
                    <a:pt x="7" y="1827"/>
                  </a:lnTo>
                  <a:lnTo>
                    <a:pt x="0" y="1673"/>
                  </a:lnTo>
                  <a:lnTo>
                    <a:pt x="7" y="1522"/>
                  </a:lnTo>
                  <a:lnTo>
                    <a:pt x="27" y="1374"/>
                  </a:lnTo>
                  <a:lnTo>
                    <a:pt x="60" y="1229"/>
                  </a:lnTo>
                  <a:lnTo>
                    <a:pt x="105" y="1091"/>
                  </a:lnTo>
                  <a:lnTo>
                    <a:pt x="161" y="957"/>
                  </a:lnTo>
                  <a:lnTo>
                    <a:pt x="228" y="830"/>
                  </a:lnTo>
                  <a:lnTo>
                    <a:pt x="306" y="709"/>
                  </a:lnTo>
                  <a:lnTo>
                    <a:pt x="393" y="596"/>
                  </a:lnTo>
                  <a:lnTo>
                    <a:pt x="491" y="491"/>
                  </a:lnTo>
                  <a:lnTo>
                    <a:pt x="596" y="395"/>
                  </a:lnTo>
                  <a:lnTo>
                    <a:pt x="708" y="308"/>
                  </a:lnTo>
                  <a:lnTo>
                    <a:pt x="828" y="230"/>
                  </a:lnTo>
                  <a:lnTo>
                    <a:pt x="955" y="163"/>
                  </a:lnTo>
                  <a:lnTo>
                    <a:pt x="1089" y="105"/>
                  </a:lnTo>
                  <a:lnTo>
                    <a:pt x="1230" y="60"/>
                  </a:lnTo>
                  <a:lnTo>
                    <a:pt x="1373" y="26"/>
                  </a:lnTo>
                  <a:lnTo>
                    <a:pt x="1522" y="6"/>
                  </a:lnTo>
                  <a:lnTo>
                    <a:pt x="16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87" name="Freeform 62"/>
            <p:cNvSpPr>
              <a:spLocks noEditPoints="1"/>
            </p:cNvSpPr>
            <p:nvPr/>
          </p:nvSpPr>
          <p:spPr bwMode="auto">
            <a:xfrm>
              <a:off x="9202356" y="4481868"/>
              <a:ext cx="834746" cy="832286"/>
            </a:xfrm>
            <a:custGeom>
              <a:avLst/>
              <a:gdLst>
                <a:gd name="T0" fmla="*/ 446 w 1018"/>
                <a:gd name="T1" fmla="*/ 201 h 1015"/>
                <a:gd name="T2" fmla="*/ 333 w 1018"/>
                <a:gd name="T3" fmla="*/ 248 h 1015"/>
                <a:gd name="T4" fmla="*/ 248 w 1018"/>
                <a:gd name="T5" fmla="*/ 332 h 1015"/>
                <a:gd name="T6" fmla="*/ 201 w 1018"/>
                <a:gd name="T7" fmla="*/ 444 h 1015"/>
                <a:gd name="T8" fmla="*/ 201 w 1018"/>
                <a:gd name="T9" fmla="*/ 571 h 1015"/>
                <a:gd name="T10" fmla="*/ 248 w 1018"/>
                <a:gd name="T11" fmla="*/ 683 h 1015"/>
                <a:gd name="T12" fmla="*/ 333 w 1018"/>
                <a:gd name="T13" fmla="*/ 768 h 1015"/>
                <a:gd name="T14" fmla="*/ 446 w 1018"/>
                <a:gd name="T15" fmla="*/ 814 h 1015"/>
                <a:gd name="T16" fmla="*/ 571 w 1018"/>
                <a:gd name="T17" fmla="*/ 814 h 1015"/>
                <a:gd name="T18" fmla="*/ 685 w 1018"/>
                <a:gd name="T19" fmla="*/ 768 h 1015"/>
                <a:gd name="T20" fmla="*/ 770 w 1018"/>
                <a:gd name="T21" fmla="*/ 683 h 1015"/>
                <a:gd name="T22" fmla="*/ 817 w 1018"/>
                <a:gd name="T23" fmla="*/ 571 h 1015"/>
                <a:gd name="T24" fmla="*/ 817 w 1018"/>
                <a:gd name="T25" fmla="*/ 444 h 1015"/>
                <a:gd name="T26" fmla="*/ 770 w 1018"/>
                <a:gd name="T27" fmla="*/ 332 h 1015"/>
                <a:gd name="T28" fmla="*/ 685 w 1018"/>
                <a:gd name="T29" fmla="*/ 248 h 1015"/>
                <a:gd name="T30" fmla="*/ 571 w 1018"/>
                <a:gd name="T31" fmla="*/ 201 h 1015"/>
                <a:gd name="T32" fmla="*/ 509 w 1018"/>
                <a:gd name="T33" fmla="*/ 0 h 1015"/>
                <a:gd name="T34" fmla="*/ 670 w 1018"/>
                <a:gd name="T35" fmla="*/ 24 h 1015"/>
                <a:gd name="T36" fmla="*/ 810 w 1018"/>
                <a:gd name="T37" fmla="*/ 98 h 1015"/>
                <a:gd name="T38" fmla="*/ 920 w 1018"/>
                <a:gd name="T39" fmla="*/ 207 h 1015"/>
                <a:gd name="T40" fmla="*/ 991 w 1018"/>
                <a:gd name="T41" fmla="*/ 346 h 1015"/>
                <a:gd name="T42" fmla="*/ 1018 w 1018"/>
                <a:gd name="T43" fmla="*/ 506 h 1015"/>
                <a:gd name="T44" fmla="*/ 991 w 1018"/>
                <a:gd name="T45" fmla="*/ 667 h 1015"/>
                <a:gd name="T46" fmla="*/ 920 w 1018"/>
                <a:gd name="T47" fmla="*/ 808 h 1015"/>
                <a:gd name="T48" fmla="*/ 810 w 1018"/>
                <a:gd name="T49" fmla="*/ 917 h 1015"/>
                <a:gd name="T50" fmla="*/ 670 w 1018"/>
                <a:gd name="T51" fmla="*/ 991 h 1015"/>
                <a:gd name="T52" fmla="*/ 509 w 1018"/>
                <a:gd name="T53" fmla="*/ 1015 h 1015"/>
                <a:gd name="T54" fmla="*/ 348 w 1018"/>
                <a:gd name="T55" fmla="*/ 991 h 1015"/>
                <a:gd name="T56" fmla="*/ 210 w 1018"/>
                <a:gd name="T57" fmla="*/ 917 h 1015"/>
                <a:gd name="T58" fmla="*/ 98 w 1018"/>
                <a:gd name="T59" fmla="*/ 808 h 1015"/>
                <a:gd name="T60" fmla="*/ 27 w 1018"/>
                <a:gd name="T61" fmla="*/ 667 h 1015"/>
                <a:gd name="T62" fmla="*/ 0 w 1018"/>
                <a:gd name="T63" fmla="*/ 506 h 1015"/>
                <a:gd name="T64" fmla="*/ 27 w 1018"/>
                <a:gd name="T65" fmla="*/ 346 h 1015"/>
                <a:gd name="T66" fmla="*/ 98 w 1018"/>
                <a:gd name="T67" fmla="*/ 207 h 1015"/>
                <a:gd name="T68" fmla="*/ 210 w 1018"/>
                <a:gd name="T69" fmla="*/ 98 h 1015"/>
                <a:gd name="T70" fmla="*/ 348 w 1018"/>
                <a:gd name="T71" fmla="*/ 24 h 1015"/>
                <a:gd name="T72" fmla="*/ 509 w 1018"/>
                <a:gd name="T73"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8" h="1015">
                  <a:moveTo>
                    <a:pt x="509" y="194"/>
                  </a:moveTo>
                  <a:lnTo>
                    <a:pt x="446" y="201"/>
                  </a:lnTo>
                  <a:lnTo>
                    <a:pt x="386" y="219"/>
                  </a:lnTo>
                  <a:lnTo>
                    <a:pt x="333" y="248"/>
                  </a:lnTo>
                  <a:lnTo>
                    <a:pt x="288" y="286"/>
                  </a:lnTo>
                  <a:lnTo>
                    <a:pt x="248" y="332"/>
                  </a:lnTo>
                  <a:lnTo>
                    <a:pt x="219" y="386"/>
                  </a:lnTo>
                  <a:lnTo>
                    <a:pt x="201" y="444"/>
                  </a:lnTo>
                  <a:lnTo>
                    <a:pt x="194" y="506"/>
                  </a:lnTo>
                  <a:lnTo>
                    <a:pt x="201" y="571"/>
                  </a:lnTo>
                  <a:lnTo>
                    <a:pt x="219" y="629"/>
                  </a:lnTo>
                  <a:lnTo>
                    <a:pt x="248" y="683"/>
                  </a:lnTo>
                  <a:lnTo>
                    <a:pt x="288" y="730"/>
                  </a:lnTo>
                  <a:lnTo>
                    <a:pt x="333" y="768"/>
                  </a:lnTo>
                  <a:lnTo>
                    <a:pt x="386" y="797"/>
                  </a:lnTo>
                  <a:lnTo>
                    <a:pt x="446" y="814"/>
                  </a:lnTo>
                  <a:lnTo>
                    <a:pt x="509" y="821"/>
                  </a:lnTo>
                  <a:lnTo>
                    <a:pt x="571" y="814"/>
                  </a:lnTo>
                  <a:lnTo>
                    <a:pt x="632" y="797"/>
                  </a:lnTo>
                  <a:lnTo>
                    <a:pt x="685" y="768"/>
                  </a:lnTo>
                  <a:lnTo>
                    <a:pt x="732" y="730"/>
                  </a:lnTo>
                  <a:lnTo>
                    <a:pt x="770" y="683"/>
                  </a:lnTo>
                  <a:lnTo>
                    <a:pt x="799" y="629"/>
                  </a:lnTo>
                  <a:lnTo>
                    <a:pt x="817" y="571"/>
                  </a:lnTo>
                  <a:lnTo>
                    <a:pt x="824" y="506"/>
                  </a:lnTo>
                  <a:lnTo>
                    <a:pt x="817" y="444"/>
                  </a:lnTo>
                  <a:lnTo>
                    <a:pt x="799" y="386"/>
                  </a:lnTo>
                  <a:lnTo>
                    <a:pt x="770" y="332"/>
                  </a:lnTo>
                  <a:lnTo>
                    <a:pt x="732" y="286"/>
                  </a:lnTo>
                  <a:lnTo>
                    <a:pt x="685" y="248"/>
                  </a:lnTo>
                  <a:lnTo>
                    <a:pt x="632" y="219"/>
                  </a:lnTo>
                  <a:lnTo>
                    <a:pt x="571" y="201"/>
                  </a:lnTo>
                  <a:lnTo>
                    <a:pt x="509" y="194"/>
                  </a:lnTo>
                  <a:close/>
                  <a:moveTo>
                    <a:pt x="509" y="0"/>
                  </a:moveTo>
                  <a:lnTo>
                    <a:pt x="591" y="7"/>
                  </a:lnTo>
                  <a:lnTo>
                    <a:pt x="670" y="24"/>
                  </a:lnTo>
                  <a:lnTo>
                    <a:pt x="743" y="56"/>
                  </a:lnTo>
                  <a:lnTo>
                    <a:pt x="810" y="98"/>
                  </a:lnTo>
                  <a:lnTo>
                    <a:pt x="868" y="147"/>
                  </a:lnTo>
                  <a:lnTo>
                    <a:pt x="920" y="207"/>
                  </a:lnTo>
                  <a:lnTo>
                    <a:pt x="960" y="274"/>
                  </a:lnTo>
                  <a:lnTo>
                    <a:pt x="991" y="346"/>
                  </a:lnTo>
                  <a:lnTo>
                    <a:pt x="1011" y="424"/>
                  </a:lnTo>
                  <a:lnTo>
                    <a:pt x="1018" y="506"/>
                  </a:lnTo>
                  <a:lnTo>
                    <a:pt x="1011" y="589"/>
                  </a:lnTo>
                  <a:lnTo>
                    <a:pt x="991" y="667"/>
                  </a:lnTo>
                  <a:lnTo>
                    <a:pt x="960" y="741"/>
                  </a:lnTo>
                  <a:lnTo>
                    <a:pt x="920" y="808"/>
                  </a:lnTo>
                  <a:lnTo>
                    <a:pt x="868" y="866"/>
                  </a:lnTo>
                  <a:lnTo>
                    <a:pt x="810" y="917"/>
                  </a:lnTo>
                  <a:lnTo>
                    <a:pt x="743" y="960"/>
                  </a:lnTo>
                  <a:lnTo>
                    <a:pt x="670" y="991"/>
                  </a:lnTo>
                  <a:lnTo>
                    <a:pt x="591" y="1009"/>
                  </a:lnTo>
                  <a:lnTo>
                    <a:pt x="509" y="1015"/>
                  </a:lnTo>
                  <a:lnTo>
                    <a:pt x="426" y="1009"/>
                  </a:lnTo>
                  <a:lnTo>
                    <a:pt x="348" y="991"/>
                  </a:lnTo>
                  <a:lnTo>
                    <a:pt x="275" y="960"/>
                  </a:lnTo>
                  <a:lnTo>
                    <a:pt x="210" y="917"/>
                  </a:lnTo>
                  <a:lnTo>
                    <a:pt x="150" y="866"/>
                  </a:lnTo>
                  <a:lnTo>
                    <a:pt x="98" y="808"/>
                  </a:lnTo>
                  <a:lnTo>
                    <a:pt x="58" y="741"/>
                  </a:lnTo>
                  <a:lnTo>
                    <a:pt x="27" y="667"/>
                  </a:lnTo>
                  <a:lnTo>
                    <a:pt x="7" y="589"/>
                  </a:lnTo>
                  <a:lnTo>
                    <a:pt x="0" y="506"/>
                  </a:lnTo>
                  <a:lnTo>
                    <a:pt x="7" y="424"/>
                  </a:lnTo>
                  <a:lnTo>
                    <a:pt x="27" y="346"/>
                  </a:lnTo>
                  <a:lnTo>
                    <a:pt x="58" y="274"/>
                  </a:lnTo>
                  <a:lnTo>
                    <a:pt x="98" y="207"/>
                  </a:lnTo>
                  <a:lnTo>
                    <a:pt x="150" y="147"/>
                  </a:lnTo>
                  <a:lnTo>
                    <a:pt x="210" y="98"/>
                  </a:lnTo>
                  <a:lnTo>
                    <a:pt x="275" y="56"/>
                  </a:lnTo>
                  <a:lnTo>
                    <a:pt x="348" y="24"/>
                  </a:lnTo>
                  <a:lnTo>
                    <a:pt x="426" y="7"/>
                  </a:lnTo>
                  <a:lnTo>
                    <a:pt x="50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188" name="Freeform 27"/>
          <p:cNvSpPr>
            <a:spLocks noEditPoints="1"/>
          </p:cNvSpPr>
          <p:nvPr/>
        </p:nvSpPr>
        <p:spPr bwMode="auto">
          <a:xfrm>
            <a:off x="3861911" y="2756338"/>
            <a:ext cx="382346" cy="382346"/>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89" name="Freeform 27"/>
          <p:cNvSpPr>
            <a:spLocks noEditPoints="1"/>
          </p:cNvSpPr>
          <p:nvPr/>
        </p:nvSpPr>
        <p:spPr bwMode="auto">
          <a:xfrm>
            <a:off x="4077719" y="3211514"/>
            <a:ext cx="217111" cy="217110"/>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0" name="Freeform 23"/>
          <p:cNvSpPr>
            <a:spLocks noEditPoints="1"/>
          </p:cNvSpPr>
          <p:nvPr/>
        </p:nvSpPr>
        <p:spPr bwMode="auto">
          <a:xfrm>
            <a:off x="4240987" y="2886478"/>
            <a:ext cx="396429" cy="396365"/>
          </a:xfrm>
          <a:custGeom>
            <a:avLst/>
            <a:gdLst>
              <a:gd name="T0" fmla="*/ 2073 w 6292"/>
              <a:gd name="T1" fmla="*/ 5283 h 6291"/>
              <a:gd name="T2" fmla="*/ 2991 w 6292"/>
              <a:gd name="T3" fmla="*/ 5539 h 6291"/>
              <a:gd name="T4" fmla="*/ 3945 w 6292"/>
              <a:gd name="T5" fmla="*/ 5411 h 6291"/>
              <a:gd name="T6" fmla="*/ 4741 w 6292"/>
              <a:gd name="T7" fmla="*/ 4940 h 6291"/>
              <a:gd name="T8" fmla="*/ 3620 w 6292"/>
              <a:gd name="T9" fmla="*/ 4604 h 6291"/>
              <a:gd name="T10" fmla="*/ 2903 w 6292"/>
              <a:gd name="T11" fmla="*/ 4660 h 6291"/>
              <a:gd name="T12" fmla="*/ 2262 w 6292"/>
              <a:gd name="T13" fmla="*/ 4392 h 6291"/>
              <a:gd name="T14" fmla="*/ 2842 w 6292"/>
              <a:gd name="T15" fmla="*/ 2646 h 6291"/>
              <a:gd name="T16" fmla="*/ 2563 w 6292"/>
              <a:gd name="T17" fmla="*/ 3007 h 6291"/>
              <a:gd name="T18" fmla="*/ 2624 w 6292"/>
              <a:gd name="T19" fmla="*/ 3475 h 6291"/>
              <a:gd name="T20" fmla="*/ 2985 w 6292"/>
              <a:gd name="T21" fmla="*/ 3751 h 6291"/>
              <a:gd name="T22" fmla="*/ 3450 w 6292"/>
              <a:gd name="T23" fmla="*/ 3690 h 6291"/>
              <a:gd name="T24" fmla="*/ 3729 w 6292"/>
              <a:gd name="T25" fmla="*/ 3330 h 6291"/>
              <a:gd name="T26" fmla="*/ 3668 w 6292"/>
              <a:gd name="T27" fmla="*/ 2864 h 6291"/>
              <a:gd name="T28" fmla="*/ 3307 w 6292"/>
              <a:gd name="T29" fmla="*/ 2585 h 6291"/>
              <a:gd name="T30" fmla="*/ 1111 w 6292"/>
              <a:gd name="T31" fmla="*/ 1958 h 6291"/>
              <a:gd name="T32" fmla="*/ 802 w 6292"/>
              <a:gd name="T33" fmla="*/ 2843 h 6291"/>
              <a:gd name="T34" fmla="*/ 865 w 6292"/>
              <a:gd name="T35" fmla="*/ 3803 h 6291"/>
              <a:gd name="T36" fmla="*/ 1279 w 6292"/>
              <a:gd name="T37" fmla="*/ 4625 h 6291"/>
              <a:gd name="T38" fmla="*/ 1727 w 6292"/>
              <a:gd name="T39" fmla="*/ 3690 h 6291"/>
              <a:gd name="T40" fmla="*/ 1655 w 6292"/>
              <a:gd name="T41" fmla="*/ 2925 h 6291"/>
              <a:gd name="T42" fmla="*/ 1922 w 6292"/>
              <a:gd name="T43" fmla="*/ 2284 h 6291"/>
              <a:gd name="T44" fmla="*/ 4435 w 6292"/>
              <a:gd name="T45" fmla="*/ 2379 h 6291"/>
              <a:gd name="T46" fmla="*/ 4653 w 6292"/>
              <a:gd name="T47" fmla="*/ 3045 h 6291"/>
              <a:gd name="T48" fmla="*/ 4514 w 6292"/>
              <a:gd name="T49" fmla="*/ 3810 h 6291"/>
              <a:gd name="T50" fmla="*/ 5118 w 6292"/>
              <a:gd name="T51" fmla="*/ 4511 h 6291"/>
              <a:gd name="T52" fmla="*/ 5485 w 6292"/>
              <a:gd name="T53" fmla="*/ 3654 h 6291"/>
              <a:gd name="T54" fmla="*/ 5483 w 6292"/>
              <a:gd name="T55" fmla="*/ 2681 h 6291"/>
              <a:gd name="T56" fmla="*/ 5113 w 6292"/>
              <a:gd name="T57" fmla="*/ 1816 h 6291"/>
              <a:gd name="T58" fmla="*/ 2672 w 6292"/>
              <a:gd name="T59" fmla="*/ 841 h 6291"/>
              <a:gd name="T60" fmla="*/ 1813 w 6292"/>
              <a:gd name="T61" fmla="*/ 1208 h 6291"/>
              <a:gd name="T62" fmla="*/ 2504 w 6292"/>
              <a:gd name="T63" fmla="*/ 1801 h 6291"/>
              <a:gd name="T64" fmla="*/ 3283 w 6292"/>
              <a:gd name="T65" fmla="*/ 1664 h 6291"/>
              <a:gd name="T66" fmla="*/ 4010 w 6292"/>
              <a:gd name="T67" fmla="*/ 1929 h 6291"/>
              <a:gd name="T68" fmla="*/ 4225 w 6292"/>
              <a:gd name="T69" fmla="*/ 1045 h 6291"/>
              <a:gd name="T70" fmla="*/ 3321 w 6292"/>
              <a:gd name="T71" fmla="*/ 797 h 6291"/>
              <a:gd name="T72" fmla="*/ 3609 w 6292"/>
              <a:gd name="T73" fmla="*/ 317 h 6291"/>
              <a:gd name="T74" fmla="*/ 4305 w 6292"/>
              <a:gd name="T75" fmla="*/ 217 h 6291"/>
              <a:gd name="T76" fmla="*/ 5130 w 6292"/>
              <a:gd name="T77" fmla="*/ 700 h 6291"/>
              <a:gd name="T78" fmla="*/ 5397 w 6292"/>
              <a:gd name="T79" fmla="*/ 1347 h 6291"/>
              <a:gd name="T80" fmla="*/ 5794 w 6292"/>
              <a:gd name="T81" fmla="*/ 1994 h 6291"/>
              <a:gd name="T82" fmla="*/ 6010 w 6292"/>
              <a:gd name="T83" fmla="*/ 2725 h 6291"/>
              <a:gd name="T84" fmla="*/ 6288 w 6292"/>
              <a:gd name="T85" fmla="*/ 3360 h 6291"/>
              <a:gd name="T86" fmla="*/ 6078 w 6292"/>
              <a:gd name="T87" fmla="*/ 4293 h 6291"/>
              <a:gd name="T88" fmla="*/ 5567 w 6292"/>
              <a:gd name="T89" fmla="*/ 4757 h 6291"/>
              <a:gd name="T90" fmla="*/ 5063 w 6292"/>
              <a:gd name="T91" fmla="*/ 5335 h 6291"/>
              <a:gd name="T92" fmla="*/ 4426 w 6292"/>
              <a:gd name="T93" fmla="*/ 5762 h 6291"/>
              <a:gd name="T94" fmla="*/ 3897 w 6292"/>
              <a:gd name="T95" fmla="*/ 6201 h 6291"/>
              <a:gd name="T96" fmla="*/ 2943 w 6292"/>
              <a:gd name="T97" fmla="*/ 6287 h 6291"/>
              <a:gd name="T98" fmla="*/ 2345 w 6292"/>
              <a:gd name="T99" fmla="*/ 5940 h 6291"/>
              <a:gd name="T100" fmla="*/ 1645 w 6292"/>
              <a:gd name="T101" fmla="*/ 5629 h 6291"/>
              <a:gd name="T102" fmla="*/ 1053 w 6292"/>
              <a:gd name="T103" fmla="*/ 5146 h 6291"/>
              <a:gd name="T104" fmla="*/ 462 w 6292"/>
              <a:gd name="T105" fmla="*/ 4787 h 6291"/>
              <a:gd name="T106" fmla="*/ 92 w 6292"/>
              <a:gd name="T107" fmla="*/ 3906 h 6291"/>
              <a:gd name="T108" fmla="*/ 271 w 6292"/>
              <a:gd name="T109" fmla="*/ 3227 h 6291"/>
              <a:gd name="T110" fmla="*/ 321 w 6292"/>
              <a:gd name="T111" fmla="*/ 2625 h 6291"/>
              <a:gd name="T112" fmla="*/ 559 w 6292"/>
              <a:gd name="T113" fmla="*/ 1908 h 6291"/>
              <a:gd name="T114" fmla="*/ 973 w 6292"/>
              <a:gd name="T115" fmla="*/ 1280 h 6291"/>
              <a:gd name="T116" fmla="*/ 1250 w 6292"/>
              <a:gd name="T117" fmla="*/ 633 h 6291"/>
              <a:gd name="T118" fmla="*/ 2092 w 6292"/>
              <a:gd name="T119" fmla="*/ 179 h 6291"/>
              <a:gd name="T120" fmla="*/ 2786 w 6292"/>
              <a:gd name="T121" fmla="*/ 307 h 6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92" h="6291">
                <a:moveTo>
                  <a:pt x="2170" y="4322"/>
                </a:moveTo>
                <a:lnTo>
                  <a:pt x="1561" y="4930"/>
                </a:lnTo>
                <a:lnTo>
                  <a:pt x="1679" y="5032"/>
                </a:lnTo>
                <a:lnTo>
                  <a:pt x="1805" y="5123"/>
                </a:lnTo>
                <a:lnTo>
                  <a:pt x="1935" y="5209"/>
                </a:lnTo>
                <a:lnTo>
                  <a:pt x="2073" y="5283"/>
                </a:lnTo>
                <a:lnTo>
                  <a:pt x="2214" y="5350"/>
                </a:lnTo>
                <a:lnTo>
                  <a:pt x="2361" y="5409"/>
                </a:lnTo>
                <a:lnTo>
                  <a:pt x="2513" y="5457"/>
                </a:lnTo>
                <a:lnTo>
                  <a:pt x="2668" y="5495"/>
                </a:lnTo>
                <a:lnTo>
                  <a:pt x="2828" y="5522"/>
                </a:lnTo>
                <a:lnTo>
                  <a:pt x="2991" y="5539"/>
                </a:lnTo>
                <a:lnTo>
                  <a:pt x="3157" y="5545"/>
                </a:lnTo>
                <a:lnTo>
                  <a:pt x="3321" y="5539"/>
                </a:lnTo>
                <a:lnTo>
                  <a:pt x="3483" y="5524"/>
                </a:lnTo>
                <a:lnTo>
                  <a:pt x="3641" y="5495"/>
                </a:lnTo>
                <a:lnTo>
                  <a:pt x="3796" y="5459"/>
                </a:lnTo>
                <a:lnTo>
                  <a:pt x="3945" y="5411"/>
                </a:lnTo>
                <a:lnTo>
                  <a:pt x="4092" y="5354"/>
                </a:lnTo>
                <a:lnTo>
                  <a:pt x="4233" y="5289"/>
                </a:lnTo>
                <a:lnTo>
                  <a:pt x="4368" y="5213"/>
                </a:lnTo>
                <a:lnTo>
                  <a:pt x="4498" y="5131"/>
                </a:lnTo>
                <a:lnTo>
                  <a:pt x="4622" y="5039"/>
                </a:lnTo>
                <a:lnTo>
                  <a:pt x="4741" y="4940"/>
                </a:lnTo>
                <a:lnTo>
                  <a:pt x="4122" y="4322"/>
                </a:lnTo>
                <a:lnTo>
                  <a:pt x="4031" y="4392"/>
                </a:lnTo>
                <a:lnTo>
                  <a:pt x="3935" y="4457"/>
                </a:lnTo>
                <a:lnTo>
                  <a:pt x="3834" y="4515"/>
                </a:lnTo>
                <a:lnTo>
                  <a:pt x="3729" y="4562"/>
                </a:lnTo>
                <a:lnTo>
                  <a:pt x="3620" y="4604"/>
                </a:lnTo>
                <a:lnTo>
                  <a:pt x="3506" y="4637"/>
                </a:lnTo>
                <a:lnTo>
                  <a:pt x="3389" y="4660"/>
                </a:lnTo>
                <a:lnTo>
                  <a:pt x="3269" y="4675"/>
                </a:lnTo>
                <a:lnTo>
                  <a:pt x="3147" y="4679"/>
                </a:lnTo>
                <a:lnTo>
                  <a:pt x="3023" y="4675"/>
                </a:lnTo>
                <a:lnTo>
                  <a:pt x="2903" y="4660"/>
                </a:lnTo>
                <a:lnTo>
                  <a:pt x="2786" y="4637"/>
                </a:lnTo>
                <a:lnTo>
                  <a:pt x="2674" y="4604"/>
                </a:lnTo>
                <a:lnTo>
                  <a:pt x="2563" y="4562"/>
                </a:lnTo>
                <a:lnTo>
                  <a:pt x="2458" y="4515"/>
                </a:lnTo>
                <a:lnTo>
                  <a:pt x="2357" y="4457"/>
                </a:lnTo>
                <a:lnTo>
                  <a:pt x="2262" y="4392"/>
                </a:lnTo>
                <a:lnTo>
                  <a:pt x="2170" y="4322"/>
                </a:lnTo>
                <a:close/>
                <a:moveTo>
                  <a:pt x="3147" y="2564"/>
                </a:moveTo>
                <a:lnTo>
                  <a:pt x="3065" y="2570"/>
                </a:lnTo>
                <a:lnTo>
                  <a:pt x="2985" y="2585"/>
                </a:lnTo>
                <a:lnTo>
                  <a:pt x="2910" y="2612"/>
                </a:lnTo>
                <a:lnTo>
                  <a:pt x="2842" y="2646"/>
                </a:lnTo>
                <a:lnTo>
                  <a:pt x="2777" y="2690"/>
                </a:lnTo>
                <a:lnTo>
                  <a:pt x="2720" y="2742"/>
                </a:lnTo>
                <a:lnTo>
                  <a:pt x="2668" y="2799"/>
                </a:lnTo>
                <a:lnTo>
                  <a:pt x="2624" y="2864"/>
                </a:lnTo>
                <a:lnTo>
                  <a:pt x="2590" y="2933"/>
                </a:lnTo>
                <a:lnTo>
                  <a:pt x="2563" y="3007"/>
                </a:lnTo>
                <a:lnTo>
                  <a:pt x="2548" y="3087"/>
                </a:lnTo>
                <a:lnTo>
                  <a:pt x="2542" y="3169"/>
                </a:lnTo>
                <a:lnTo>
                  <a:pt x="2548" y="3251"/>
                </a:lnTo>
                <a:lnTo>
                  <a:pt x="2563" y="3330"/>
                </a:lnTo>
                <a:lnTo>
                  <a:pt x="2590" y="3404"/>
                </a:lnTo>
                <a:lnTo>
                  <a:pt x="2624" y="3475"/>
                </a:lnTo>
                <a:lnTo>
                  <a:pt x="2668" y="3538"/>
                </a:lnTo>
                <a:lnTo>
                  <a:pt x="2720" y="3597"/>
                </a:lnTo>
                <a:lnTo>
                  <a:pt x="2777" y="3646"/>
                </a:lnTo>
                <a:lnTo>
                  <a:pt x="2842" y="3690"/>
                </a:lnTo>
                <a:lnTo>
                  <a:pt x="2910" y="3726"/>
                </a:lnTo>
                <a:lnTo>
                  <a:pt x="2985" y="3751"/>
                </a:lnTo>
                <a:lnTo>
                  <a:pt x="3065" y="3768"/>
                </a:lnTo>
                <a:lnTo>
                  <a:pt x="3147" y="3772"/>
                </a:lnTo>
                <a:lnTo>
                  <a:pt x="3229" y="3768"/>
                </a:lnTo>
                <a:lnTo>
                  <a:pt x="3307" y="3751"/>
                </a:lnTo>
                <a:lnTo>
                  <a:pt x="3382" y="3726"/>
                </a:lnTo>
                <a:lnTo>
                  <a:pt x="3450" y="3690"/>
                </a:lnTo>
                <a:lnTo>
                  <a:pt x="3515" y="3646"/>
                </a:lnTo>
                <a:lnTo>
                  <a:pt x="3575" y="3597"/>
                </a:lnTo>
                <a:lnTo>
                  <a:pt x="3624" y="3538"/>
                </a:lnTo>
                <a:lnTo>
                  <a:pt x="3668" y="3475"/>
                </a:lnTo>
                <a:lnTo>
                  <a:pt x="3702" y="3404"/>
                </a:lnTo>
                <a:lnTo>
                  <a:pt x="3729" y="3330"/>
                </a:lnTo>
                <a:lnTo>
                  <a:pt x="3744" y="3251"/>
                </a:lnTo>
                <a:lnTo>
                  <a:pt x="3750" y="3169"/>
                </a:lnTo>
                <a:lnTo>
                  <a:pt x="3744" y="3087"/>
                </a:lnTo>
                <a:lnTo>
                  <a:pt x="3729" y="3007"/>
                </a:lnTo>
                <a:lnTo>
                  <a:pt x="3702" y="2933"/>
                </a:lnTo>
                <a:lnTo>
                  <a:pt x="3668" y="2864"/>
                </a:lnTo>
                <a:lnTo>
                  <a:pt x="3624" y="2799"/>
                </a:lnTo>
                <a:lnTo>
                  <a:pt x="3575" y="2742"/>
                </a:lnTo>
                <a:lnTo>
                  <a:pt x="3515" y="2690"/>
                </a:lnTo>
                <a:lnTo>
                  <a:pt x="3450" y="2646"/>
                </a:lnTo>
                <a:lnTo>
                  <a:pt x="3382" y="2612"/>
                </a:lnTo>
                <a:lnTo>
                  <a:pt x="3307" y="2585"/>
                </a:lnTo>
                <a:lnTo>
                  <a:pt x="3229" y="2570"/>
                </a:lnTo>
                <a:lnTo>
                  <a:pt x="3147" y="2564"/>
                </a:lnTo>
                <a:close/>
                <a:moveTo>
                  <a:pt x="1386" y="1585"/>
                </a:moveTo>
                <a:lnTo>
                  <a:pt x="1286" y="1704"/>
                </a:lnTo>
                <a:lnTo>
                  <a:pt x="1195" y="1828"/>
                </a:lnTo>
                <a:lnTo>
                  <a:pt x="1111" y="1958"/>
                </a:lnTo>
                <a:lnTo>
                  <a:pt x="1036" y="2093"/>
                </a:lnTo>
                <a:lnTo>
                  <a:pt x="971" y="2234"/>
                </a:lnTo>
                <a:lnTo>
                  <a:pt x="914" y="2379"/>
                </a:lnTo>
                <a:lnTo>
                  <a:pt x="866" y="2530"/>
                </a:lnTo>
                <a:lnTo>
                  <a:pt x="828" y="2685"/>
                </a:lnTo>
                <a:lnTo>
                  <a:pt x="802" y="2843"/>
                </a:lnTo>
                <a:lnTo>
                  <a:pt x="784" y="3003"/>
                </a:lnTo>
                <a:lnTo>
                  <a:pt x="779" y="3169"/>
                </a:lnTo>
                <a:lnTo>
                  <a:pt x="784" y="3331"/>
                </a:lnTo>
                <a:lnTo>
                  <a:pt x="802" y="3492"/>
                </a:lnTo>
                <a:lnTo>
                  <a:pt x="828" y="3648"/>
                </a:lnTo>
                <a:lnTo>
                  <a:pt x="865" y="3803"/>
                </a:lnTo>
                <a:lnTo>
                  <a:pt x="912" y="3952"/>
                </a:lnTo>
                <a:lnTo>
                  <a:pt x="968" y="4097"/>
                </a:lnTo>
                <a:lnTo>
                  <a:pt x="1032" y="4236"/>
                </a:lnTo>
                <a:lnTo>
                  <a:pt x="1107" y="4371"/>
                </a:lnTo>
                <a:lnTo>
                  <a:pt x="1189" y="4501"/>
                </a:lnTo>
                <a:lnTo>
                  <a:pt x="1279" y="4625"/>
                </a:lnTo>
                <a:lnTo>
                  <a:pt x="1376" y="4742"/>
                </a:lnTo>
                <a:lnTo>
                  <a:pt x="1985" y="4135"/>
                </a:lnTo>
                <a:lnTo>
                  <a:pt x="1907" y="4032"/>
                </a:lnTo>
                <a:lnTo>
                  <a:pt x="1838" y="3925"/>
                </a:lnTo>
                <a:lnTo>
                  <a:pt x="1779" y="3810"/>
                </a:lnTo>
                <a:lnTo>
                  <a:pt x="1727" y="3690"/>
                </a:lnTo>
                <a:lnTo>
                  <a:pt x="1689" y="3566"/>
                </a:lnTo>
                <a:lnTo>
                  <a:pt x="1658" y="3438"/>
                </a:lnTo>
                <a:lnTo>
                  <a:pt x="1641" y="3305"/>
                </a:lnTo>
                <a:lnTo>
                  <a:pt x="1636" y="3169"/>
                </a:lnTo>
                <a:lnTo>
                  <a:pt x="1639" y="3045"/>
                </a:lnTo>
                <a:lnTo>
                  <a:pt x="1655" y="2925"/>
                </a:lnTo>
                <a:lnTo>
                  <a:pt x="1678" y="2809"/>
                </a:lnTo>
                <a:lnTo>
                  <a:pt x="1710" y="2696"/>
                </a:lnTo>
                <a:lnTo>
                  <a:pt x="1752" y="2585"/>
                </a:lnTo>
                <a:lnTo>
                  <a:pt x="1802" y="2480"/>
                </a:lnTo>
                <a:lnTo>
                  <a:pt x="1857" y="2379"/>
                </a:lnTo>
                <a:lnTo>
                  <a:pt x="1922" y="2284"/>
                </a:lnTo>
                <a:lnTo>
                  <a:pt x="1992" y="2192"/>
                </a:lnTo>
                <a:lnTo>
                  <a:pt x="1386" y="1585"/>
                </a:lnTo>
                <a:close/>
                <a:moveTo>
                  <a:pt x="4920" y="1574"/>
                </a:moveTo>
                <a:lnTo>
                  <a:pt x="4300" y="2192"/>
                </a:lnTo>
                <a:lnTo>
                  <a:pt x="4370" y="2284"/>
                </a:lnTo>
                <a:lnTo>
                  <a:pt x="4435" y="2379"/>
                </a:lnTo>
                <a:lnTo>
                  <a:pt x="4491" y="2480"/>
                </a:lnTo>
                <a:lnTo>
                  <a:pt x="4540" y="2585"/>
                </a:lnTo>
                <a:lnTo>
                  <a:pt x="4582" y="2696"/>
                </a:lnTo>
                <a:lnTo>
                  <a:pt x="4615" y="2809"/>
                </a:lnTo>
                <a:lnTo>
                  <a:pt x="4638" y="2925"/>
                </a:lnTo>
                <a:lnTo>
                  <a:pt x="4653" y="3045"/>
                </a:lnTo>
                <a:lnTo>
                  <a:pt x="4657" y="3169"/>
                </a:lnTo>
                <a:lnTo>
                  <a:pt x="4651" y="3305"/>
                </a:lnTo>
                <a:lnTo>
                  <a:pt x="4634" y="3438"/>
                </a:lnTo>
                <a:lnTo>
                  <a:pt x="4605" y="3566"/>
                </a:lnTo>
                <a:lnTo>
                  <a:pt x="4565" y="3690"/>
                </a:lnTo>
                <a:lnTo>
                  <a:pt x="4514" y="3810"/>
                </a:lnTo>
                <a:lnTo>
                  <a:pt x="4454" y="3925"/>
                </a:lnTo>
                <a:lnTo>
                  <a:pt x="4386" y="4032"/>
                </a:lnTo>
                <a:lnTo>
                  <a:pt x="4309" y="4135"/>
                </a:lnTo>
                <a:lnTo>
                  <a:pt x="4928" y="4753"/>
                </a:lnTo>
                <a:lnTo>
                  <a:pt x="5027" y="4635"/>
                </a:lnTo>
                <a:lnTo>
                  <a:pt x="5118" y="4511"/>
                </a:lnTo>
                <a:lnTo>
                  <a:pt x="5202" y="4381"/>
                </a:lnTo>
                <a:lnTo>
                  <a:pt x="5277" y="4245"/>
                </a:lnTo>
                <a:lnTo>
                  <a:pt x="5342" y="4104"/>
                </a:lnTo>
                <a:lnTo>
                  <a:pt x="5399" y="3957"/>
                </a:lnTo>
                <a:lnTo>
                  <a:pt x="5447" y="3808"/>
                </a:lnTo>
                <a:lnTo>
                  <a:pt x="5485" y="3654"/>
                </a:lnTo>
                <a:lnTo>
                  <a:pt x="5512" y="3496"/>
                </a:lnTo>
                <a:lnTo>
                  <a:pt x="5529" y="3333"/>
                </a:lnTo>
                <a:lnTo>
                  <a:pt x="5535" y="3169"/>
                </a:lnTo>
                <a:lnTo>
                  <a:pt x="5529" y="3003"/>
                </a:lnTo>
                <a:lnTo>
                  <a:pt x="5512" y="2839"/>
                </a:lnTo>
                <a:lnTo>
                  <a:pt x="5483" y="2681"/>
                </a:lnTo>
                <a:lnTo>
                  <a:pt x="5445" y="2524"/>
                </a:lnTo>
                <a:lnTo>
                  <a:pt x="5397" y="2374"/>
                </a:lnTo>
                <a:lnTo>
                  <a:pt x="5340" y="2227"/>
                </a:lnTo>
                <a:lnTo>
                  <a:pt x="5273" y="2084"/>
                </a:lnTo>
                <a:lnTo>
                  <a:pt x="5197" y="1948"/>
                </a:lnTo>
                <a:lnTo>
                  <a:pt x="5113" y="1816"/>
                </a:lnTo>
                <a:lnTo>
                  <a:pt x="5019" y="1692"/>
                </a:lnTo>
                <a:lnTo>
                  <a:pt x="4920" y="1574"/>
                </a:lnTo>
                <a:close/>
                <a:moveTo>
                  <a:pt x="3157" y="792"/>
                </a:moveTo>
                <a:lnTo>
                  <a:pt x="2992" y="797"/>
                </a:lnTo>
                <a:lnTo>
                  <a:pt x="2830" y="815"/>
                </a:lnTo>
                <a:lnTo>
                  <a:pt x="2672" y="841"/>
                </a:lnTo>
                <a:lnTo>
                  <a:pt x="2517" y="879"/>
                </a:lnTo>
                <a:lnTo>
                  <a:pt x="2366" y="927"/>
                </a:lnTo>
                <a:lnTo>
                  <a:pt x="2221" y="983"/>
                </a:lnTo>
                <a:lnTo>
                  <a:pt x="2080" y="1049"/>
                </a:lnTo>
                <a:lnTo>
                  <a:pt x="1945" y="1124"/>
                </a:lnTo>
                <a:lnTo>
                  <a:pt x="1813" y="1208"/>
                </a:lnTo>
                <a:lnTo>
                  <a:pt x="1689" y="1299"/>
                </a:lnTo>
                <a:lnTo>
                  <a:pt x="1573" y="1398"/>
                </a:lnTo>
                <a:lnTo>
                  <a:pt x="2181" y="2007"/>
                </a:lnTo>
                <a:lnTo>
                  <a:pt x="2283" y="1929"/>
                </a:lnTo>
                <a:lnTo>
                  <a:pt x="2389" y="1860"/>
                </a:lnTo>
                <a:lnTo>
                  <a:pt x="2504" y="1801"/>
                </a:lnTo>
                <a:lnTo>
                  <a:pt x="2624" y="1750"/>
                </a:lnTo>
                <a:lnTo>
                  <a:pt x="2748" y="1711"/>
                </a:lnTo>
                <a:lnTo>
                  <a:pt x="2878" y="1681"/>
                </a:lnTo>
                <a:lnTo>
                  <a:pt x="3010" y="1664"/>
                </a:lnTo>
                <a:lnTo>
                  <a:pt x="3147" y="1658"/>
                </a:lnTo>
                <a:lnTo>
                  <a:pt x="3283" y="1664"/>
                </a:lnTo>
                <a:lnTo>
                  <a:pt x="3414" y="1681"/>
                </a:lnTo>
                <a:lnTo>
                  <a:pt x="3544" y="1711"/>
                </a:lnTo>
                <a:lnTo>
                  <a:pt x="3668" y="1750"/>
                </a:lnTo>
                <a:lnTo>
                  <a:pt x="3788" y="1801"/>
                </a:lnTo>
                <a:lnTo>
                  <a:pt x="3903" y="1860"/>
                </a:lnTo>
                <a:lnTo>
                  <a:pt x="4010" y="1929"/>
                </a:lnTo>
                <a:lnTo>
                  <a:pt x="4113" y="2007"/>
                </a:lnTo>
                <a:lnTo>
                  <a:pt x="4731" y="1387"/>
                </a:lnTo>
                <a:lnTo>
                  <a:pt x="4613" y="1290"/>
                </a:lnTo>
                <a:lnTo>
                  <a:pt x="4489" y="1200"/>
                </a:lnTo>
                <a:lnTo>
                  <a:pt x="4359" y="1118"/>
                </a:lnTo>
                <a:lnTo>
                  <a:pt x="4225" y="1045"/>
                </a:lnTo>
                <a:lnTo>
                  <a:pt x="4084" y="981"/>
                </a:lnTo>
                <a:lnTo>
                  <a:pt x="3939" y="923"/>
                </a:lnTo>
                <a:lnTo>
                  <a:pt x="3790" y="878"/>
                </a:lnTo>
                <a:lnTo>
                  <a:pt x="3638" y="841"/>
                </a:lnTo>
                <a:lnTo>
                  <a:pt x="3481" y="815"/>
                </a:lnTo>
                <a:lnTo>
                  <a:pt x="3321" y="797"/>
                </a:lnTo>
                <a:lnTo>
                  <a:pt x="3157" y="792"/>
                </a:lnTo>
                <a:close/>
                <a:moveTo>
                  <a:pt x="3008" y="0"/>
                </a:moveTo>
                <a:lnTo>
                  <a:pt x="3305" y="0"/>
                </a:lnTo>
                <a:lnTo>
                  <a:pt x="3305" y="286"/>
                </a:lnTo>
                <a:lnTo>
                  <a:pt x="3458" y="297"/>
                </a:lnTo>
                <a:lnTo>
                  <a:pt x="3609" y="317"/>
                </a:lnTo>
                <a:lnTo>
                  <a:pt x="3668" y="42"/>
                </a:lnTo>
                <a:lnTo>
                  <a:pt x="3958" y="103"/>
                </a:lnTo>
                <a:lnTo>
                  <a:pt x="3899" y="380"/>
                </a:lnTo>
                <a:lnTo>
                  <a:pt x="4046" y="422"/>
                </a:lnTo>
                <a:lnTo>
                  <a:pt x="4191" y="473"/>
                </a:lnTo>
                <a:lnTo>
                  <a:pt x="4305" y="217"/>
                </a:lnTo>
                <a:lnTo>
                  <a:pt x="4576" y="339"/>
                </a:lnTo>
                <a:lnTo>
                  <a:pt x="4462" y="593"/>
                </a:lnTo>
                <a:lnTo>
                  <a:pt x="4597" y="668"/>
                </a:lnTo>
                <a:lnTo>
                  <a:pt x="4727" y="748"/>
                </a:lnTo>
                <a:lnTo>
                  <a:pt x="4891" y="525"/>
                </a:lnTo>
                <a:lnTo>
                  <a:pt x="5130" y="700"/>
                </a:lnTo>
                <a:lnTo>
                  <a:pt x="4968" y="921"/>
                </a:lnTo>
                <a:lnTo>
                  <a:pt x="5086" y="1021"/>
                </a:lnTo>
                <a:lnTo>
                  <a:pt x="5197" y="1128"/>
                </a:lnTo>
                <a:lnTo>
                  <a:pt x="5399" y="946"/>
                </a:lnTo>
                <a:lnTo>
                  <a:pt x="5598" y="1168"/>
                </a:lnTo>
                <a:lnTo>
                  <a:pt x="5397" y="1347"/>
                </a:lnTo>
                <a:lnTo>
                  <a:pt x="5491" y="1469"/>
                </a:lnTo>
                <a:lnTo>
                  <a:pt x="5578" y="1597"/>
                </a:lnTo>
                <a:lnTo>
                  <a:pt x="5809" y="1465"/>
                </a:lnTo>
                <a:lnTo>
                  <a:pt x="5956" y="1723"/>
                </a:lnTo>
                <a:lnTo>
                  <a:pt x="5727" y="1855"/>
                </a:lnTo>
                <a:lnTo>
                  <a:pt x="5794" y="1994"/>
                </a:lnTo>
                <a:lnTo>
                  <a:pt x="5853" y="2137"/>
                </a:lnTo>
                <a:lnTo>
                  <a:pt x="6101" y="2059"/>
                </a:lnTo>
                <a:lnTo>
                  <a:pt x="6191" y="2341"/>
                </a:lnTo>
                <a:lnTo>
                  <a:pt x="5945" y="2419"/>
                </a:lnTo>
                <a:lnTo>
                  <a:pt x="5981" y="2570"/>
                </a:lnTo>
                <a:lnTo>
                  <a:pt x="6010" y="2725"/>
                </a:lnTo>
                <a:lnTo>
                  <a:pt x="6264" y="2698"/>
                </a:lnTo>
                <a:lnTo>
                  <a:pt x="6292" y="2996"/>
                </a:lnTo>
                <a:lnTo>
                  <a:pt x="6040" y="3020"/>
                </a:lnTo>
                <a:lnTo>
                  <a:pt x="6044" y="3169"/>
                </a:lnTo>
                <a:lnTo>
                  <a:pt x="6038" y="3331"/>
                </a:lnTo>
                <a:lnTo>
                  <a:pt x="6288" y="3360"/>
                </a:lnTo>
                <a:lnTo>
                  <a:pt x="6254" y="3654"/>
                </a:lnTo>
                <a:lnTo>
                  <a:pt x="6008" y="3627"/>
                </a:lnTo>
                <a:lnTo>
                  <a:pt x="5977" y="3782"/>
                </a:lnTo>
                <a:lnTo>
                  <a:pt x="5941" y="3933"/>
                </a:lnTo>
                <a:lnTo>
                  <a:pt x="6174" y="4011"/>
                </a:lnTo>
                <a:lnTo>
                  <a:pt x="6078" y="4293"/>
                </a:lnTo>
                <a:lnTo>
                  <a:pt x="5848" y="4215"/>
                </a:lnTo>
                <a:lnTo>
                  <a:pt x="5786" y="4360"/>
                </a:lnTo>
                <a:lnTo>
                  <a:pt x="5718" y="4501"/>
                </a:lnTo>
                <a:lnTo>
                  <a:pt x="5926" y="4623"/>
                </a:lnTo>
                <a:lnTo>
                  <a:pt x="5775" y="4879"/>
                </a:lnTo>
                <a:lnTo>
                  <a:pt x="5567" y="4757"/>
                </a:lnTo>
                <a:lnTo>
                  <a:pt x="5477" y="4887"/>
                </a:lnTo>
                <a:lnTo>
                  <a:pt x="5380" y="5009"/>
                </a:lnTo>
                <a:lnTo>
                  <a:pt x="5556" y="5171"/>
                </a:lnTo>
                <a:lnTo>
                  <a:pt x="5355" y="5390"/>
                </a:lnTo>
                <a:lnTo>
                  <a:pt x="5180" y="5228"/>
                </a:lnTo>
                <a:lnTo>
                  <a:pt x="5063" y="5335"/>
                </a:lnTo>
                <a:lnTo>
                  <a:pt x="4943" y="5436"/>
                </a:lnTo>
                <a:lnTo>
                  <a:pt x="5080" y="5629"/>
                </a:lnTo>
                <a:lnTo>
                  <a:pt x="4838" y="5801"/>
                </a:lnTo>
                <a:lnTo>
                  <a:pt x="4701" y="5608"/>
                </a:lnTo>
                <a:lnTo>
                  <a:pt x="4565" y="5688"/>
                </a:lnTo>
                <a:lnTo>
                  <a:pt x="4426" y="5762"/>
                </a:lnTo>
                <a:lnTo>
                  <a:pt x="4517" y="5978"/>
                </a:lnTo>
                <a:lnTo>
                  <a:pt x="4244" y="6096"/>
                </a:lnTo>
                <a:lnTo>
                  <a:pt x="4151" y="5879"/>
                </a:lnTo>
                <a:lnTo>
                  <a:pt x="4002" y="5928"/>
                </a:lnTo>
                <a:lnTo>
                  <a:pt x="3849" y="5970"/>
                </a:lnTo>
                <a:lnTo>
                  <a:pt x="3897" y="6201"/>
                </a:lnTo>
                <a:lnTo>
                  <a:pt x="3605" y="6260"/>
                </a:lnTo>
                <a:lnTo>
                  <a:pt x="3557" y="6028"/>
                </a:lnTo>
                <a:lnTo>
                  <a:pt x="3403" y="6045"/>
                </a:lnTo>
                <a:lnTo>
                  <a:pt x="3244" y="6052"/>
                </a:lnTo>
                <a:lnTo>
                  <a:pt x="3241" y="6291"/>
                </a:lnTo>
                <a:lnTo>
                  <a:pt x="2943" y="6287"/>
                </a:lnTo>
                <a:lnTo>
                  <a:pt x="2947" y="6047"/>
                </a:lnTo>
                <a:lnTo>
                  <a:pt x="2790" y="6031"/>
                </a:lnTo>
                <a:lnTo>
                  <a:pt x="2636" y="6007"/>
                </a:lnTo>
                <a:lnTo>
                  <a:pt x="2582" y="6241"/>
                </a:lnTo>
                <a:lnTo>
                  <a:pt x="2292" y="6175"/>
                </a:lnTo>
                <a:lnTo>
                  <a:pt x="2345" y="5940"/>
                </a:lnTo>
                <a:lnTo>
                  <a:pt x="2197" y="5890"/>
                </a:lnTo>
                <a:lnTo>
                  <a:pt x="2050" y="5835"/>
                </a:lnTo>
                <a:lnTo>
                  <a:pt x="1949" y="6054"/>
                </a:lnTo>
                <a:lnTo>
                  <a:pt x="1678" y="5930"/>
                </a:lnTo>
                <a:lnTo>
                  <a:pt x="1781" y="5707"/>
                </a:lnTo>
                <a:lnTo>
                  <a:pt x="1645" y="5629"/>
                </a:lnTo>
                <a:lnTo>
                  <a:pt x="1515" y="5543"/>
                </a:lnTo>
                <a:lnTo>
                  <a:pt x="1366" y="5740"/>
                </a:lnTo>
                <a:lnTo>
                  <a:pt x="1128" y="5562"/>
                </a:lnTo>
                <a:lnTo>
                  <a:pt x="1281" y="5362"/>
                </a:lnTo>
                <a:lnTo>
                  <a:pt x="1164" y="5257"/>
                </a:lnTo>
                <a:lnTo>
                  <a:pt x="1053" y="5146"/>
                </a:lnTo>
                <a:lnTo>
                  <a:pt x="863" y="5312"/>
                </a:lnTo>
                <a:lnTo>
                  <a:pt x="668" y="5087"/>
                </a:lnTo>
                <a:lnTo>
                  <a:pt x="861" y="4919"/>
                </a:lnTo>
                <a:lnTo>
                  <a:pt x="771" y="4793"/>
                </a:lnTo>
                <a:lnTo>
                  <a:pt x="685" y="4663"/>
                </a:lnTo>
                <a:lnTo>
                  <a:pt x="462" y="4787"/>
                </a:lnTo>
                <a:lnTo>
                  <a:pt x="317" y="4526"/>
                </a:lnTo>
                <a:lnTo>
                  <a:pt x="546" y="4400"/>
                </a:lnTo>
                <a:lnTo>
                  <a:pt x="483" y="4259"/>
                </a:lnTo>
                <a:lnTo>
                  <a:pt x="429" y="4114"/>
                </a:lnTo>
                <a:lnTo>
                  <a:pt x="177" y="4190"/>
                </a:lnTo>
                <a:lnTo>
                  <a:pt x="92" y="3906"/>
                </a:lnTo>
                <a:lnTo>
                  <a:pt x="345" y="3828"/>
                </a:lnTo>
                <a:lnTo>
                  <a:pt x="315" y="3677"/>
                </a:lnTo>
                <a:lnTo>
                  <a:pt x="292" y="3524"/>
                </a:lnTo>
                <a:lnTo>
                  <a:pt x="25" y="3547"/>
                </a:lnTo>
                <a:lnTo>
                  <a:pt x="0" y="3249"/>
                </a:lnTo>
                <a:lnTo>
                  <a:pt x="271" y="3227"/>
                </a:lnTo>
                <a:lnTo>
                  <a:pt x="269" y="3169"/>
                </a:lnTo>
                <a:lnTo>
                  <a:pt x="273" y="3043"/>
                </a:lnTo>
                <a:lnTo>
                  <a:pt x="281" y="2919"/>
                </a:lnTo>
                <a:lnTo>
                  <a:pt x="10" y="2885"/>
                </a:lnTo>
                <a:lnTo>
                  <a:pt x="48" y="2591"/>
                </a:lnTo>
                <a:lnTo>
                  <a:pt x="321" y="2625"/>
                </a:lnTo>
                <a:lnTo>
                  <a:pt x="355" y="2475"/>
                </a:lnTo>
                <a:lnTo>
                  <a:pt x="395" y="2328"/>
                </a:lnTo>
                <a:lnTo>
                  <a:pt x="134" y="2236"/>
                </a:lnTo>
                <a:lnTo>
                  <a:pt x="231" y="1956"/>
                </a:lnTo>
                <a:lnTo>
                  <a:pt x="496" y="2047"/>
                </a:lnTo>
                <a:lnTo>
                  <a:pt x="559" y="1908"/>
                </a:lnTo>
                <a:lnTo>
                  <a:pt x="630" y="1772"/>
                </a:lnTo>
                <a:lnTo>
                  <a:pt x="389" y="1627"/>
                </a:lnTo>
                <a:lnTo>
                  <a:pt x="544" y="1374"/>
                </a:lnTo>
                <a:lnTo>
                  <a:pt x="786" y="1521"/>
                </a:lnTo>
                <a:lnTo>
                  <a:pt x="878" y="1398"/>
                </a:lnTo>
                <a:lnTo>
                  <a:pt x="973" y="1280"/>
                </a:lnTo>
                <a:lnTo>
                  <a:pt x="767" y="1086"/>
                </a:lnTo>
                <a:lnTo>
                  <a:pt x="971" y="868"/>
                </a:lnTo>
                <a:lnTo>
                  <a:pt x="1179" y="1066"/>
                </a:lnTo>
                <a:lnTo>
                  <a:pt x="1294" y="963"/>
                </a:lnTo>
                <a:lnTo>
                  <a:pt x="1412" y="868"/>
                </a:lnTo>
                <a:lnTo>
                  <a:pt x="1250" y="633"/>
                </a:lnTo>
                <a:lnTo>
                  <a:pt x="1496" y="465"/>
                </a:lnTo>
                <a:lnTo>
                  <a:pt x="1658" y="700"/>
                </a:lnTo>
                <a:lnTo>
                  <a:pt x="1790" y="626"/>
                </a:lnTo>
                <a:lnTo>
                  <a:pt x="1926" y="557"/>
                </a:lnTo>
                <a:lnTo>
                  <a:pt x="1817" y="292"/>
                </a:lnTo>
                <a:lnTo>
                  <a:pt x="2092" y="179"/>
                </a:lnTo>
                <a:lnTo>
                  <a:pt x="2202" y="444"/>
                </a:lnTo>
                <a:lnTo>
                  <a:pt x="2345" y="399"/>
                </a:lnTo>
                <a:lnTo>
                  <a:pt x="2494" y="359"/>
                </a:lnTo>
                <a:lnTo>
                  <a:pt x="2441" y="78"/>
                </a:lnTo>
                <a:lnTo>
                  <a:pt x="2735" y="25"/>
                </a:lnTo>
                <a:lnTo>
                  <a:pt x="2786" y="307"/>
                </a:lnTo>
                <a:lnTo>
                  <a:pt x="2897" y="294"/>
                </a:lnTo>
                <a:lnTo>
                  <a:pt x="3008" y="286"/>
                </a:lnTo>
                <a:lnTo>
                  <a:pt x="3008"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nvGrpSpPr>
          <p:cNvPr id="191" name="Group 190"/>
          <p:cNvGrpSpPr/>
          <p:nvPr/>
        </p:nvGrpSpPr>
        <p:grpSpPr>
          <a:xfrm>
            <a:off x="3549597" y="2608452"/>
            <a:ext cx="324722" cy="324461"/>
            <a:chOff x="8091275" y="3370787"/>
            <a:chExt cx="3056908" cy="3054448"/>
          </a:xfrm>
          <a:solidFill>
            <a:schemeClr val="bg1">
              <a:lumMod val="75000"/>
            </a:schemeClr>
          </a:solidFill>
        </p:grpSpPr>
        <p:sp>
          <p:nvSpPr>
            <p:cNvPr id="192" name="Freeform 28"/>
            <p:cNvSpPr>
              <a:spLocks/>
            </p:cNvSpPr>
            <p:nvPr/>
          </p:nvSpPr>
          <p:spPr bwMode="auto">
            <a:xfrm>
              <a:off x="9504111" y="3370787"/>
              <a:ext cx="231236" cy="197617"/>
            </a:xfrm>
            <a:custGeom>
              <a:avLst/>
              <a:gdLst>
                <a:gd name="T0" fmla="*/ 72 w 282"/>
                <a:gd name="T1" fmla="*/ 0 h 241"/>
                <a:gd name="T2" fmla="*/ 210 w 282"/>
                <a:gd name="T3" fmla="*/ 0 h 241"/>
                <a:gd name="T4" fmla="*/ 282 w 282"/>
                <a:gd name="T5" fmla="*/ 241 h 241"/>
                <a:gd name="T6" fmla="*/ 0 w 282"/>
                <a:gd name="T7" fmla="*/ 241 h 241"/>
                <a:gd name="T8" fmla="*/ 72 w 282"/>
                <a:gd name="T9" fmla="*/ 0 h 241"/>
              </a:gdLst>
              <a:ahLst/>
              <a:cxnLst>
                <a:cxn ang="0">
                  <a:pos x="T0" y="T1"/>
                </a:cxn>
                <a:cxn ang="0">
                  <a:pos x="T2" y="T3"/>
                </a:cxn>
                <a:cxn ang="0">
                  <a:pos x="T4" y="T5"/>
                </a:cxn>
                <a:cxn ang="0">
                  <a:pos x="T6" y="T7"/>
                </a:cxn>
                <a:cxn ang="0">
                  <a:pos x="T8" y="T9"/>
                </a:cxn>
              </a:cxnLst>
              <a:rect l="0" t="0" r="r" b="b"/>
              <a:pathLst>
                <a:path w="282" h="241">
                  <a:moveTo>
                    <a:pt x="72" y="0"/>
                  </a:moveTo>
                  <a:lnTo>
                    <a:pt x="210" y="0"/>
                  </a:lnTo>
                  <a:lnTo>
                    <a:pt x="282" y="241"/>
                  </a:lnTo>
                  <a:lnTo>
                    <a:pt x="0" y="241"/>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3" name="Freeform 29"/>
            <p:cNvSpPr>
              <a:spLocks/>
            </p:cNvSpPr>
            <p:nvPr/>
          </p:nvSpPr>
          <p:spPr bwMode="auto">
            <a:xfrm>
              <a:off x="9756667" y="3387187"/>
              <a:ext cx="225496" cy="227136"/>
            </a:xfrm>
            <a:custGeom>
              <a:avLst/>
              <a:gdLst>
                <a:gd name="T0" fmla="*/ 114 w 275"/>
                <a:gd name="T1" fmla="*/ 0 h 277"/>
                <a:gd name="T2" fmla="*/ 253 w 275"/>
                <a:gd name="T3" fmla="*/ 27 h 277"/>
                <a:gd name="T4" fmla="*/ 275 w 275"/>
                <a:gd name="T5" fmla="*/ 277 h 277"/>
                <a:gd name="T6" fmla="*/ 206 w 275"/>
                <a:gd name="T7" fmla="*/ 264 h 277"/>
                <a:gd name="T8" fmla="*/ 69 w 275"/>
                <a:gd name="T9" fmla="*/ 237 h 277"/>
                <a:gd name="T10" fmla="*/ 0 w 275"/>
                <a:gd name="T11" fmla="*/ 226 h 277"/>
                <a:gd name="T12" fmla="*/ 114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14" y="0"/>
                  </a:moveTo>
                  <a:lnTo>
                    <a:pt x="253" y="27"/>
                  </a:lnTo>
                  <a:lnTo>
                    <a:pt x="275" y="277"/>
                  </a:lnTo>
                  <a:lnTo>
                    <a:pt x="206" y="264"/>
                  </a:lnTo>
                  <a:lnTo>
                    <a:pt x="69" y="237"/>
                  </a:lnTo>
                  <a:lnTo>
                    <a:pt x="0" y="226"/>
                  </a:lnTo>
                  <a:lnTo>
                    <a:pt x="1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4" name="Freeform 30"/>
            <p:cNvSpPr>
              <a:spLocks/>
            </p:cNvSpPr>
            <p:nvPr/>
          </p:nvSpPr>
          <p:spPr bwMode="auto">
            <a:xfrm>
              <a:off x="10004302" y="3456886"/>
              <a:ext cx="232056" cy="249276"/>
            </a:xfrm>
            <a:custGeom>
              <a:avLst/>
              <a:gdLst>
                <a:gd name="T0" fmla="*/ 154 w 283"/>
                <a:gd name="T1" fmla="*/ 0 h 304"/>
                <a:gd name="T2" fmla="*/ 283 w 283"/>
                <a:gd name="T3" fmla="*/ 54 h 304"/>
                <a:gd name="T4" fmla="*/ 259 w 283"/>
                <a:gd name="T5" fmla="*/ 304 h 304"/>
                <a:gd name="T6" fmla="*/ 194 w 283"/>
                <a:gd name="T7" fmla="*/ 277 h 304"/>
                <a:gd name="T8" fmla="*/ 64 w 283"/>
                <a:gd name="T9" fmla="*/ 225 h 304"/>
                <a:gd name="T10" fmla="*/ 0 w 283"/>
                <a:gd name="T11" fmla="*/ 201 h 304"/>
                <a:gd name="T12" fmla="*/ 154 w 283"/>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3" h="304">
                  <a:moveTo>
                    <a:pt x="154" y="0"/>
                  </a:moveTo>
                  <a:lnTo>
                    <a:pt x="283" y="54"/>
                  </a:lnTo>
                  <a:lnTo>
                    <a:pt x="259" y="304"/>
                  </a:lnTo>
                  <a:lnTo>
                    <a:pt x="194" y="277"/>
                  </a:lnTo>
                  <a:lnTo>
                    <a:pt x="64" y="225"/>
                  </a:lnTo>
                  <a:lnTo>
                    <a:pt x="0" y="201"/>
                  </a:lnTo>
                  <a:lnTo>
                    <a:pt x="1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5" name="Freeform 31"/>
            <p:cNvSpPr>
              <a:spLocks/>
            </p:cNvSpPr>
            <p:nvPr/>
          </p:nvSpPr>
          <p:spPr bwMode="auto">
            <a:xfrm>
              <a:off x="10237999" y="3579884"/>
              <a:ext cx="250916" cy="259936"/>
            </a:xfrm>
            <a:custGeom>
              <a:avLst/>
              <a:gdLst>
                <a:gd name="T0" fmla="*/ 188 w 306"/>
                <a:gd name="T1" fmla="*/ 0 h 317"/>
                <a:gd name="T2" fmla="*/ 306 w 306"/>
                <a:gd name="T3" fmla="*/ 75 h 317"/>
                <a:gd name="T4" fmla="*/ 235 w 306"/>
                <a:gd name="T5" fmla="*/ 317 h 317"/>
                <a:gd name="T6" fmla="*/ 177 w 306"/>
                <a:gd name="T7" fmla="*/ 279 h 317"/>
                <a:gd name="T8" fmla="*/ 58 w 306"/>
                <a:gd name="T9" fmla="*/ 205 h 317"/>
                <a:gd name="T10" fmla="*/ 0 w 306"/>
                <a:gd name="T11" fmla="*/ 167 h 317"/>
                <a:gd name="T12" fmla="*/ 188 w 306"/>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6" h="317">
                  <a:moveTo>
                    <a:pt x="188" y="0"/>
                  </a:moveTo>
                  <a:lnTo>
                    <a:pt x="306" y="75"/>
                  </a:lnTo>
                  <a:lnTo>
                    <a:pt x="235" y="317"/>
                  </a:lnTo>
                  <a:lnTo>
                    <a:pt x="177" y="279"/>
                  </a:lnTo>
                  <a:lnTo>
                    <a:pt x="58" y="205"/>
                  </a:lnTo>
                  <a:lnTo>
                    <a:pt x="0" y="167"/>
                  </a:lnTo>
                  <a:lnTo>
                    <a:pt x="1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6" name="Freeform 32"/>
            <p:cNvSpPr>
              <a:spLocks/>
            </p:cNvSpPr>
            <p:nvPr/>
          </p:nvSpPr>
          <p:spPr bwMode="auto">
            <a:xfrm>
              <a:off x="10448735" y="3747981"/>
              <a:ext cx="261576" cy="263216"/>
            </a:xfrm>
            <a:custGeom>
              <a:avLst/>
              <a:gdLst>
                <a:gd name="T0" fmla="*/ 216 w 319"/>
                <a:gd name="T1" fmla="*/ 0 h 321"/>
                <a:gd name="T2" fmla="*/ 319 w 319"/>
                <a:gd name="T3" fmla="*/ 96 h 321"/>
                <a:gd name="T4" fmla="*/ 203 w 319"/>
                <a:gd name="T5" fmla="*/ 321 h 321"/>
                <a:gd name="T6" fmla="*/ 152 w 319"/>
                <a:gd name="T7" fmla="*/ 272 h 321"/>
                <a:gd name="T8" fmla="*/ 51 w 319"/>
                <a:gd name="T9" fmla="*/ 176 h 321"/>
                <a:gd name="T10" fmla="*/ 0 w 319"/>
                <a:gd name="T11" fmla="*/ 129 h 321"/>
                <a:gd name="T12" fmla="*/ 216 w 319"/>
                <a:gd name="T13" fmla="*/ 0 h 321"/>
              </a:gdLst>
              <a:ahLst/>
              <a:cxnLst>
                <a:cxn ang="0">
                  <a:pos x="T0" y="T1"/>
                </a:cxn>
                <a:cxn ang="0">
                  <a:pos x="T2" y="T3"/>
                </a:cxn>
                <a:cxn ang="0">
                  <a:pos x="T4" y="T5"/>
                </a:cxn>
                <a:cxn ang="0">
                  <a:pos x="T6" y="T7"/>
                </a:cxn>
                <a:cxn ang="0">
                  <a:pos x="T8" y="T9"/>
                </a:cxn>
                <a:cxn ang="0">
                  <a:pos x="T10" y="T11"/>
                </a:cxn>
                <a:cxn ang="0">
                  <a:pos x="T12" y="T13"/>
                </a:cxn>
              </a:cxnLst>
              <a:rect l="0" t="0" r="r" b="b"/>
              <a:pathLst>
                <a:path w="319" h="321">
                  <a:moveTo>
                    <a:pt x="216" y="0"/>
                  </a:moveTo>
                  <a:lnTo>
                    <a:pt x="319" y="96"/>
                  </a:lnTo>
                  <a:lnTo>
                    <a:pt x="203" y="321"/>
                  </a:lnTo>
                  <a:lnTo>
                    <a:pt x="152" y="272"/>
                  </a:lnTo>
                  <a:lnTo>
                    <a:pt x="51" y="176"/>
                  </a:lnTo>
                  <a:lnTo>
                    <a:pt x="0" y="129"/>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7" name="Freeform 33"/>
            <p:cNvSpPr>
              <a:spLocks/>
            </p:cNvSpPr>
            <p:nvPr/>
          </p:nvSpPr>
          <p:spPr bwMode="auto">
            <a:xfrm>
              <a:off x="10629952" y="3958717"/>
              <a:ext cx="261576" cy="255836"/>
            </a:xfrm>
            <a:custGeom>
              <a:avLst/>
              <a:gdLst>
                <a:gd name="T0" fmla="*/ 236 w 319"/>
                <a:gd name="T1" fmla="*/ 0 h 312"/>
                <a:gd name="T2" fmla="*/ 319 w 319"/>
                <a:gd name="T3" fmla="*/ 113 h 312"/>
                <a:gd name="T4" fmla="*/ 163 w 319"/>
                <a:gd name="T5" fmla="*/ 312 h 312"/>
                <a:gd name="T6" fmla="*/ 123 w 319"/>
                <a:gd name="T7" fmla="*/ 254 h 312"/>
                <a:gd name="T8" fmla="*/ 42 w 319"/>
                <a:gd name="T9" fmla="*/ 142 h 312"/>
                <a:gd name="T10" fmla="*/ 0 w 319"/>
                <a:gd name="T11" fmla="*/ 84 h 312"/>
                <a:gd name="T12" fmla="*/ 236 w 319"/>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9" h="312">
                  <a:moveTo>
                    <a:pt x="236" y="0"/>
                  </a:moveTo>
                  <a:lnTo>
                    <a:pt x="319" y="113"/>
                  </a:lnTo>
                  <a:lnTo>
                    <a:pt x="163" y="312"/>
                  </a:lnTo>
                  <a:lnTo>
                    <a:pt x="123" y="254"/>
                  </a:lnTo>
                  <a:lnTo>
                    <a:pt x="42" y="142"/>
                  </a:lnTo>
                  <a:lnTo>
                    <a:pt x="0" y="84"/>
                  </a:lnTo>
                  <a:lnTo>
                    <a:pt x="2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8" name="Freeform 34"/>
            <p:cNvSpPr>
              <a:spLocks/>
            </p:cNvSpPr>
            <p:nvPr/>
          </p:nvSpPr>
          <p:spPr bwMode="auto">
            <a:xfrm>
              <a:off x="10775909" y="4201433"/>
              <a:ext cx="252556" cy="240256"/>
            </a:xfrm>
            <a:custGeom>
              <a:avLst/>
              <a:gdLst>
                <a:gd name="T0" fmla="*/ 248 w 308"/>
                <a:gd name="T1" fmla="*/ 0 h 293"/>
                <a:gd name="T2" fmla="*/ 308 w 308"/>
                <a:gd name="T3" fmla="*/ 128 h 293"/>
                <a:gd name="T4" fmla="*/ 119 w 308"/>
                <a:gd name="T5" fmla="*/ 293 h 293"/>
                <a:gd name="T6" fmla="*/ 88 w 308"/>
                <a:gd name="T7" fmla="*/ 230 h 293"/>
                <a:gd name="T8" fmla="*/ 29 w 308"/>
                <a:gd name="T9" fmla="*/ 103 h 293"/>
                <a:gd name="T10" fmla="*/ 0 w 308"/>
                <a:gd name="T11" fmla="*/ 41 h 293"/>
                <a:gd name="T12" fmla="*/ 248 w 308"/>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308" h="293">
                  <a:moveTo>
                    <a:pt x="248" y="0"/>
                  </a:moveTo>
                  <a:lnTo>
                    <a:pt x="308" y="128"/>
                  </a:lnTo>
                  <a:lnTo>
                    <a:pt x="119" y="293"/>
                  </a:lnTo>
                  <a:lnTo>
                    <a:pt x="88" y="230"/>
                  </a:lnTo>
                  <a:lnTo>
                    <a:pt x="29" y="103"/>
                  </a:lnTo>
                  <a:lnTo>
                    <a:pt x="0" y="41"/>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9" name="Freeform 35"/>
            <p:cNvSpPr>
              <a:spLocks/>
            </p:cNvSpPr>
            <p:nvPr/>
          </p:nvSpPr>
          <p:spPr bwMode="auto">
            <a:xfrm>
              <a:off x="10880868" y="4463829"/>
              <a:ext cx="233696" cy="223036"/>
            </a:xfrm>
            <a:custGeom>
              <a:avLst/>
              <a:gdLst>
                <a:gd name="T0" fmla="*/ 0 w 285"/>
                <a:gd name="T1" fmla="*/ 0 h 272"/>
                <a:gd name="T2" fmla="*/ 250 w 285"/>
                <a:gd name="T3" fmla="*/ 8 h 272"/>
                <a:gd name="T4" fmla="*/ 285 w 285"/>
                <a:gd name="T5" fmla="*/ 145 h 272"/>
                <a:gd name="T6" fmla="*/ 67 w 285"/>
                <a:gd name="T7" fmla="*/ 272 h 272"/>
                <a:gd name="T8" fmla="*/ 51 w 285"/>
                <a:gd name="T9" fmla="*/ 203 h 272"/>
                <a:gd name="T10" fmla="*/ 15 w 285"/>
                <a:gd name="T11" fmla="*/ 66 h 272"/>
                <a:gd name="T12" fmla="*/ 0 w 285"/>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285" h="272">
                  <a:moveTo>
                    <a:pt x="0" y="0"/>
                  </a:moveTo>
                  <a:lnTo>
                    <a:pt x="250" y="8"/>
                  </a:lnTo>
                  <a:lnTo>
                    <a:pt x="285" y="145"/>
                  </a:lnTo>
                  <a:lnTo>
                    <a:pt x="67" y="272"/>
                  </a:lnTo>
                  <a:lnTo>
                    <a:pt x="51" y="203"/>
                  </a:lnTo>
                  <a:lnTo>
                    <a:pt x="15" y="6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00" name="Freeform 36"/>
            <p:cNvSpPr>
              <a:spLocks/>
            </p:cNvSpPr>
            <p:nvPr/>
          </p:nvSpPr>
          <p:spPr bwMode="auto">
            <a:xfrm>
              <a:off x="10939086" y="4709004"/>
              <a:ext cx="209097" cy="228776"/>
            </a:xfrm>
            <a:custGeom>
              <a:avLst/>
              <a:gdLst>
                <a:gd name="T0" fmla="*/ 0 w 255"/>
                <a:gd name="T1" fmla="*/ 0 h 279"/>
                <a:gd name="T2" fmla="*/ 246 w 255"/>
                <a:gd name="T3" fmla="*/ 55 h 279"/>
                <a:gd name="T4" fmla="*/ 255 w 255"/>
                <a:gd name="T5" fmla="*/ 194 h 279"/>
                <a:gd name="T6" fmla="*/ 16 w 255"/>
                <a:gd name="T7" fmla="*/ 279 h 279"/>
                <a:gd name="T8" fmla="*/ 11 w 255"/>
                <a:gd name="T9" fmla="*/ 209 h 279"/>
                <a:gd name="T10" fmla="*/ 5 w 255"/>
                <a:gd name="T11" fmla="*/ 69 h 279"/>
                <a:gd name="T12" fmla="*/ 0 w 25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5" h="279">
                  <a:moveTo>
                    <a:pt x="0" y="0"/>
                  </a:moveTo>
                  <a:lnTo>
                    <a:pt x="246" y="55"/>
                  </a:lnTo>
                  <a:lnTo>
                    <a:pt x="255" y="194"/>
                  </a:lnTo>
                  <a:lnTo>
                    <a:pt x="16" y="279"/>
                  </a:lnTo>
                  <a:lnTo>
                    <a:pt x="11" y="209"/>
                  </a:lnTo>
                  <a:lnTo>
                    <a:pt x="5" y="6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01" name="Freeform 37"/>
            <p:cNvSpPr>
              <a:spLocks/>
            </p:cNvSpPr>
            <p:nvPr/>
          </p:nvSpPr>
          <p:spPr bwMode="auto">
            <a:xfrm>
              <a:off x="10921047" y="4959100"/>
              <a:ext cx="219756" cy="228776"/>
            </a:xfrm>
            <a:custGeom>
              <a:avLst/>
              <a:gdLst>
                <a:gd name="T0" fmla="*/ 38 w 268"/>
                <a:gd name="T1" fmla="*/ 0 h 279"/>
                <a:gd name="T2" fmla="*/ 268 w 268"/>
                <a:gd name="T3" fmla="*/ 103 h 279"/>
                <a:gd name="T4" fmla="*/ 250 w 268"/>
                <a:gd name="T5" fmla="*/ 241 h 279"/>
                <a:gd name="T6" fmla="*/ 0 w 268"/>
                <a:gd name="T7" fmla="*/ 279 h 279"/>
                <a:gd name="T8" fmla="*/ 9 w 268"/>
                <a:gd name="T9" fmla="*/ 210 h 279"/>
                <a:gd name="T10" fmla="*/ 27 w 268"/>
                <a:gd name="T11" fmla="*/ 70 h 279"/>
                <a:gd name="T12" fmla="*/ 38 w 268"/>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68" h="279">
                  <a:moveTo>
                    <a:pt x="38" y="0"/>
                  </a:moveTo>
                  <a:lnTo>
                    <a:pt x="268" y="103"/>
                  </a:lnTo>
                  <a:lnTo>
                    <a:pt x="250" y="241"/>
                  </a:lnTo>
                  <a:lnTo>
                    <a:pt x="0" y="279"/>
                  </a:lnTo>
                  <a:lnTo>
                    <a:pt x="9" y="210"/>
                  </a:lnTo>
                  <a:lnTo>
                    <a:pt x="27" y="70"/>
                  </a:lnTo>
                  <a:lnTo>
                    <a:pt x="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02" name="Freeform 38"/>
            <p:cNvSpPr>
              <a:spLocks/>
            </p:cNvSpPr>
            <p:nvPr/>
          </p:nvSpPr>
          <p:spPr bwMode="auto">
            <a:xfrm>
              <a:off x="10843968" y="5210016"/>
              <a:ext cx="241896" cy="225496"/>
            </a:xfrm>
            <a:custGeom>
              <a:avLst/>
              <a:gdLst>
                <a:gd name="T0" fmla="*/ 87 w 295"/>
                <a:gd name="T1" fmla="*/ 0 h 275"/>
                <a:gd name="T2" fmla="*/ 295 w 295"/>
                <a:gd name="T3" fmla="*/ 143 h 275"/>
                <a:gd name="T4" fmla="*/ 250 w 295"/>
                <a:gd name="T5" fmla="*/ 275 h 275"/>
                <a:gd name="T6" fmla="*/ 0 w 295"/>
                <a:gd name="T7" fmla="*/ 266 h 275"/>
                <a:gd name="T8" fmla="*/ 22 w 295"/>
                <a:gd name="T9" fmla="*/ 199 h 275"/>
                <a:gd name="T10" fmla="*/ 65 w 295"/>
                <a:gd name="T11" fmla="*/ 65 h 275"/>
                <a:gd name="T12" fmla="*/ 87 w 295"/>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295" h="275">
                  <a:moveTo>
                    <a:pt x="87" y="0"/>
                  </a:moveTo>
                  <a:lnTo>
                    <a:pt x="295" y="143"/>
                  </a:lnTo>
                  <a:lnTo>
                    <a:pt x="250" y="275"/>
                  </a:lnTo>
                  <a:lnTo>
                    <a:pt x="0" y="266"/>
                  </a:lnTo>
                  <a:lnTo>
                    <a:pt x="22" y="199"/>
                  </a:lnTo>
                  <a:lnTo>
                    <a:pt x="65" y="65"/>
                  </a:lnTo>
                  <a:lnTo>
                    <a:pt x="8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03" name="Freeform 39"/>
            <p:cNvSpPr>
              <a:spLocks/>
            </p:cNvSpPr>
            <p:nvPr/>
          </p:nvSpPr>
          <p:spPr bwMode="auto">
            <a:xfrm>
              <a:off x="10721790" y="5447812"/>
              <a:ext cx="257476" cy="247636"/>
            </a:xfrm>
            <a:custGeom>
              <a:avLst/>
              <a:gdLst>
                <a:gd name="T0" fmla="*/ 138 w 314"/>
                <a:gd name="T1" fmla="*/ 0 h 302"/>
                <a:gd name="T2" fmla="*/ 314 w 314"/>
                <a:gd name="T3" fmla="*/ 179 h 302"/>
                <a:gd name="T4" fmla="*/ 245 w 314"/>
                <a:gd name="T5" fmla="*/ 302 h 302"/>
                <a:gd name="T6" fmla="*/ 0 w 314"/>
                <a:gd name="T7" fmla="*/ 243 h 302"/>
                <a:gd name="T8" fmla="*/ 35 w 314"/>
                <a:gd name="T9" fmla="*/ 183 h 302"/>
                <a:gd name="T10" fmla="*/ 102 w 314"/>
                <a:gd name="T11" fmla="*/ 60 h 302"/>
                <a:gd name="T12" fmla="*/ 138 w 314"/>
                <a:gd name="T13" fmla="*/ 0 h 302"/>
              </a:gdLst>
              <a:ahLst/>
              <a:cxnLst>
                <a:cxn ang="0">
                  <a:pos x="T0" y="T1"/>
                </a:cxn>
                <a:cxn ang="0">
                  <a:pos x="T2" y="T3"/>
                </a:cxn>
                <a:cxn ang="0">
                  <a:pos x="T4" y="T5"/>
                </a:cxn>
                <a:cxn ang="0">
                  <a:pos x="T6" y="T7"/>
                </a:cxn>
                <a:cxn ang="0">
                  <a:pos x="T8" y="T9"/>
                </a:cxn>
                <a:cxn ang="0">
                  <a:pos x="T10" y="T11"/>
                </a:cxn>
                <a:cxn ang="0">
                  <a:pos x="T12" y="T13"/>
                </a:cxn>
              </a:cxnLst>
              <a:rect l="0" t="0" r="r" b="b"/>
              <a:pathLst>
                <a:path w="314" h="302">
                  <a:moveTo>
                    <a:pt x="138" y="0"/>
                  </a:moveTo>
                  <a:lnTo>
                    <a:pt x="314" y="179"/>
                  </a:lnTo>
                  <a:lnTo>
                    <a:pt x="245" y="302"/>
                  </a:lnTo>
                  <a:lnTo>
                    <a:pt x="0" y="243"/>
                  </a:lnTo>
                  <a:lnTo>
                    <a:pt x="35" y="183"/>
                  </a:lnTo>
                  <a:lnTo>
                    <a:pt x="102" y="60"/>
                  </a:lnTo>
                  <a:lnTo>
                    <a:pt x="1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04" name="Freeform 40"/>
            <p:cNvSpPr>
              <a:spLocks/>
            </p:cNvSpPr>
            <p:nvPr/>
          </p:nvSpPr>
          <p:spPr bwMode="auto">
            <a:xfrm>
              <a:off x="10560253" y="5667568"/>
              <a:ext cx="263216" cy="258296"/>
            </a:xfrm>
            <a:custGeom>
              <a:avLst/>
              <a:gdLst>
                <a:gd name="T0" fmla="*/ 181 w 321"/>
                <a:gd name="T1" fmla="*/ 0 h 315"/>
                <a:gd name="T2" fmla="*/ 321 w 321"/>
                <a:gd name="T3" fmla="*/ 208 h 315"/>
                <a:gd name="T4" fmla="*/ 232 w 321"/>
                <a:gd name="T5" fmla="*/ 315 h 315"/>
                <a:gd name="T6" fmla="*/ 0 w 321"/>
                <a:gd name="T7" fmla="*/ 212 h 315"/>
                <a:gd name="T8" fmla="*/ 47 w 321"/>
                <a:gd name="T9" fmla="*/ 159 h 315"/>
                <a:gd name="T10" fmla="*/ 136 w 321"/>
                <a:gd name="T11" fmla="*/ 51 h 315"/>
                <a:gd name="T12" fmla="*/ 181 w 321"/>
                <a:gd name="T13" fmla="*/ 0 h 315"/>
              </a:gdLst>
              <a:ahLst/>
              <a:cxnLst>
                <a:cxn ang="0">
                  <a:pos x="T0" y="T1"/>
                </a:cxn>
                <a:cxn ang="0">
                  <a:pos x="T2" y="T3"/>
                </a:cxn>
                <a:cxn ang="0">
                  <a:pos x="T4" y="T5"/>
                </a:cxn>
                <a:cxn ang="0">
                  <a:pos x="T6" y="T7"/>
                </a:cxn>
                <a:cxn ang="0">
                  <a:pos x="T8" y="T9"/>
                </a:cxn>
                <a:cxn ang="0">
                  <a:pos x="T10" y="T11"/>
                </a:cxn>
                <a:cxn ang="0">
                  <a:pos x="T12" y="T13"/>
                </a:cxn>
              </a:cxnLst>
              <a:rect l="0" t="0" r="r" b="b"/>
              <a:pathLst>
                <a:path w="321" h="315">
                  <a:moveTo>
                    <a:pt x="181" y="0"/>
                  </a:moveTo>
                  <a:lnTo>
                    <a:pt x="321" y="208"/>
                  </a:lnTo>
                  <a:lnTo>
                    <a:pt x="232" y="315"/>
                  </a:lnTo>
                  <a:lnTo>
                    <a:pt x="0" y="212"/>
                  </a:lnTo>
                  <a:lnTo>
                    <a:pt x="47" y="159"/>
                  </a:lnTo>
                  <a:lnTo>
                    <a:pt x="136" y="51"/>
                  </a:lnTo>
                  <a:lnTo>
                    <a:pt x="1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05" name="Freeform 41"/>
            <p:cNvSpPr>
              <a:spLocks/>
            </p:cNvSpPr>
            <p:nvPr/>
          </p:nvSpPr>
          <p:spPr bwMode="auto">
            <a:xfrm>
              <a:off x="10366736" y="5857805"/>
              <a:ext cx="259116" cy="261576"/>
            </a:xfrm>
            <a:custGeom>
              <a:avLst/>
              <a:gdLst>
                <a:gd name="T0" fmla="*/ 216 w 316"/>
                <a:gd name="T1" fmla="*/ 0 h 319"/>
                <a:gd name="T2" fmla="*/ 316 w 316"/>
                <a:gd name="T3" fmla="*/ 232 h 319"/>
                <a:gd name="T4" fmla="*/ 207 w 316"/>
                <a:gd name="T5" fmla="*/ 319 h 319"/>
                <a:gd name="T6" fmla="*/ 0 w 316"/>
                <a:gd name="T7" fmla="*/ 176 h 319"/>
                <a:gd name="T8" fmla="*/ 55 w 316"/>
                <a:gd name="T9" fmla="*/ 132 h 319"/>
                <a:gd name="T10" fmla="*/ 162 w 316"/>
                <a:gd name="T11" fmla="*/ 45 h 319"/>
                <a:gd name="T12" fmla="*/ 216 w 316"/>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6" h="319">
                  <a:moveTo>
                    <a:pt x="216" y="0"/>
                  </a:moveTo>
                  <a:lnTo>
                    <a:pt x="316" y="232"/>
                  </a:lnTo>
                  <a:lnTo>
                    <a:pt x="207" y="319"/>
                  </a:lnTo>
                  <a:lnTo>
                    <a:pt x="0" y="176"/>
                  </a:lnTo>
                  <a:lnTo>
                    <a:pt x="55" y="132"/>
                  </a:lnTo>
                  <a:lnTo>
                    <a:pt x="162" y="45"/>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06" name="Freeform 42"/>
            <p:cNvSpPr>
              <a:spLocks/>
            </p:cNvSpPr>
            <p:nvPr/>
          </p:nvSpPr>
          <p:spPr bwMode="auto">
            <a:xfrm>
              <a:off x="10144520" y="6015242"/>
              <a:ext cx="245996" cy="256656"/>
            </a:xfrm>
            <a:custGeom>
              <a:avLst/>
              <a:gdLst>
                <a:gd name="T0" fmla="*/ 248 w 300"/>
                <a:gd name="T1" fmla="*/ 0 h 313"/>
                <a:gd name="T2" fmla="*/ 300 w 300"/>
                <a:gd name="T3" fmla="*/ 246 h 313"/>
                <a:gd name="T4" fmla="*/ 177 w 300"/>
                <a:gd name="T5" fmla="*/ 313 h 313"/>
                <a:gd name="T6" fmla="*/ 0 w 300"/>
                <a:gd name="T7" fmla="*/ 132 h 313"/>
                <a:gd name="T8" fmla="*/ 63 w 300"/>
                <a:gd name="T9" fmla="*/ 98 h 313"/>
                <a:gd name="T10" fmla="*/ 186 w 300"/>
                <a:gd name="T11" fmla="*/ 34 h 313"/>
                <a:gd name="T12" fmla="*/ 248 w 300"/>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300" h="313">
                  <a:moveTo>
                    <a:pt x="248" y="0"/>
                  </a:moveTo>
                  <a:lnTo>
                    <a:pt x="300" y="246"/>
                  </a:lnTo>
                  <a:lnTo>
                    <a:pt x="177" y="313"/>
                  </a:lnTo>
                  <a:lnTo>
                    <a:pt x="0" y="132"/>
                  </a:lnTo>
                  <a:lnTo>
                    <a:pt x="63" y="98"/>
                  </a:lnTo>
                  <a:lnTo>
                    <a:pt x="186" y="34"/>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07" name="Freeform 43"/>
            <p:cNvSpPr>
              <a:spLocks/>
            </p:cNvSpPr>
            <p:nvPr/>
          </p:nvSpPr>
          <p:spPr bwMode="auto">
            <a:xfrm>
              <a:off x="9905084" y="6132500"/>
              <a:ext cx="223036" cy="239436"/>
            </a:xfrm>
            <a:custGeom>
              <a:avLst/>
              <a:gdLst>
                <a:gd name="T0" fmla="*/ 268 w 272"/>
                <a:gd name="T1" fmla="*/ 0 h 292"/>
                <a:gd name="T2" fmla="*/ 272 w 272"/>
                <a:gd name="T3" fmla="*/ 252 h 292"/>
                <a:gd name="T4" fmla="*/ 141 w 272"/>
                <a:gd name="T5" fmla="*/ 292 h 292"/>
                <a:gd name="T6" fmla="*/ 0 w 272"/>
                <a:gd name="T7" fmla="*/ 82 h 292"/>
                <a:gd name="T8" fmla="*/ 67 w 272"/>
                <a:gd name="T9" fmla="*/ 62 h 292"/>
                <a:gd name="T10" fmla="*/ 201 w 272"/>
                <a:gd name="T11" fmla="*/ 20 h 292"/>
                <a:gd name="T12" fmla="*/ 268 w 272"/>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272" h="292">
                  <a:moveTo>
                    <a:pt x="268" y="0"/>
                  </a:moveTo>
                  <a:lnTo>
                    <a:pt x="272" y="252"/>
                  </a:lnTo>
                  <a:lnTo>
                    <a:pt x="141" y="292"/>
                  </a:lnTo>
                  <a:lnTo>
                    <a:pt x="0" y="82"/>
                  </a:lnTo>
                  <a:lnTo>
                    <a:pt x="67" y="62"/>
                  </a:lnTo>
                  <a:lnTo>
                    <a:pt x="201" y="20"/>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08" name="Freeform 44"/>
            <p:cNvSpPr>
              <a:spLocks/>
            </p:cNvSpPr>
            <p:nvPr/>
          </p:nvSpPr>
          <p:spPr bwMode="auto">
            <a:xfrm>
              <a:off x="9656628" y="6205479"/>
              <a:ext cx="226316" cy="216476"/>
            </a:xfrm>
            <a:custGeom>
              <a:avLst/>
              <a:gdLst>
                <a:gd name="T0" fmla="*/ 276 w 276"/>
                <a:gd name="T1" fmla="*/ 0 h 264"/>
                <a:gd name="T2" fmla="*/ 234 w 276"/>
                <a:gd name="T3" fmla="*/ 248 h 264"/>
                <a:gd name="T4" fmla="*/ 96 w 276"/>
                <a:gd name="T5" fmla="*/ 264 h 264"/>
                <a:gd name="T6" fmla="*/ 0 w 276"/>
                <a:gd name="T7" fmla="*/ 31 h 264"/>
                <a:gd name="T8" fmla="*/ 69 w 276"/>
                <a:gd name="T9" fmla="*/ 23 h 264"/>
                <a:gd name="T10" fmla="*/ 207 w 276"/>
                <a:gd name="T11" fmla="*/ 7 h 264"/>
                <a:gd name="T12" fmla="*/ 276 w 276"/>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276" h="264">
                  <a:moveTo>
                    <a:pt x="276" y="0"/>
                  </a:moveTo>
                  <a:lnTo>
                    <a:pt x="234" y="248"/>
                  </a:lnTo>
                  <a:lnTo>
                    <a:pt x="96" y="264"/>
                  </a:lnTo>
                  <a:lnTo>
                    <a:pt x="0" y="31"/>
                  </a:lnTo>
                  <a:lnTo>
                    <a:pt x="69" y="23"/>
                  </a:lnTo>
                  <a:lnTo>
                    <a:pt x="207" y="7"/>
                  </a:lnTo>
                  <a:lnTo>
                    <a:pt x="2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09" name="Freeform 45"/>
            <p:cNvSpPr>
              <a:spLocks/>
            </p:cNvSpPr>
            <p:nvPr/>
          </p:nvSpPr>
          <p:spPr bwMode="auto">
            <a:xfrm>
              <a:off x="9404073" y="6214498"/>
              <a:ext cx="228776" cy="210737"/>
            </a:xfrm>
            <a:custGeom>
              <a:avLst/>
              <a:gdLst>
                <a:gd name="T0" fmla="*/ 0 w 279"/>
                <a:gd name="T1" fmla="*/ 0 h 257"/>
                <a:gd name="T2" fmla="*/ 69 w 279"/>
                <a:gd name="T3" fmla="*/ 5 h 257"/>
                <a:gd name="T4" fmla="*/ 209 w 279"/>
                <a:gd name="T5" fmla="*/ 16 h 257"/>
                <a:gd name="T6" fmla="*/ 279 w 279"/>
                <a:gd name="T7" fmla="*/ 20 h 257"/>
                <a:gd name="T8" fmla="*/ 191 w 279"/>
                <a:gd name="T9" fmla="*/ 257 h 257"/>
                <a:gd name="T10" fmla="*/ 51 w 279"/>
                <a:gd name="T11" fmla="*/ 246 h 257"/>
                <a:gd name="T12" fmla="*/ 0 w 279"/>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79" h="257">
                  <a:moveTo>
                    <a:pt x="0" y="0"/>
                  </a:moveTo>
                  <a:lnTo>
                    <a:pt x="69" y="5"/>
                  </a:lnTo>
                  <a:lnTo>
                    <a:pt x="209" y="16"/>
                  </a:lnTo>
                  <a:lnTo>
                    <a:pt x="279" y="20"/>
                  </a:lnTo>
                  <a:lnTo>
                    <a:pt x="191" y="257"/>
                  </a:lnTo>
                  <a:lnTo>
                    <a:pt x="51" y="24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0" name="Freeform 46"/>
            <p:cNvSpPr>
              <a:spLocks/>
            </p:cNvSpPr>
            <p:nvPr/>
          </p:nvSpPr>
          <p:spPr bwMode="auto">
            <a:xfrm>
              <a:off x="9160537" y="6150539"/>
              <a:ext cx="221396" cy="236156"/>
            </a:xfrm>
            <a:custGeom>
              <a:avLst/>
              <a:gdLst>
                <a:gd name="T0" fmla="*/ 0 w 270"/>
                <a:gd name="T1" fmla="*/ 0 h 288"/>
                <a:gd name="T2" fmla="*/ 67 w 270"/>
                <a:gd name="T3" fmla="*/ 18 h 288"/>
                <a:gd name="T4" fmla="*/ 203 w 270"/>
                <a:gd name="T5" fmla="*/ 54 h 288"/>
                <a:gd name="T6" fmla="*/ 270 w 270"/>
                <a:gd name="T7" fmla="*/ 74 h 288"/>
                <a:gd name="T8" fmla="*/ 138 w 270"/>
                <a:gd name="T9" fmla="*/ 288 h 288"/>
                <a:gd name="T10" fmla="*/ 4 w 270"/>
                <a:gd name="T11" fmla="*/ 252 h 288"/>
                <a:gd name="T12" fmla="*/ 0 w 2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70" h="288">
                  <a:moveTo>
                    <a:pt x="0" y="0"/>
                  </a:moveTo>
                  <a:lnTo>
                    <a:pt x="67" y="18"/>
                  </a:lnTo>
                  <a:lnTo>
                    <a:pt x="203" y="54"/>
                  </a:lnTo>
                  <a:lnTo>
                    <a:pt x="270" y="74"/>
                  </a:lnTo>
                  <a:lnTo>
                    <a:pt x="138" y="288"/>
                  </a:lnTo>
                  <a:lnTo>
                    <a:pt x="4" y="25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1" name="Freeform 47"/>
            <p:cNvSpPr>
              <a:spLocks/>
            </p:cNvSpPr>
            <p:nvPr/>
          </p:nvSpPr>
          <p:spPr bwMode="auto">
            <a:xfrm>
              <a:off x="8896502" y="6043122"/>
              <a:ext cx="241896" cy="252556"/>
            </a:xfrm>
            <a:custGeom>
              <a:avLst/>
              <a:gdLst>
                <a:gd name="T0" fmla="*/ 45 w 295"/>
                <a:gd name="T1" fmla="*/ 0 h 308"/>
                <a:gd name="T2" fmla="*/ 107 w 295"/>
                <a:gd name="T3" fmla="*/ 29 h 308"/>
                <a:gd name="T4" fmla="*/ 232 w 295"/>
                <a:gd name="T5" fmla="*/ 91 h 308"/>
                <a:gd name="T6" fmla="*/ 295 w 295"/>
                <a:gd name="T7" fmla="*/ 120 h 308"/>
                <a:gd name="T8" fmla="*/ 128 w 295"/>
                <a:gd name="T9" fmla="*/ 308 h 308"/>
                <a:gd name="T10" fmla="*/ 0 w 295"/>
                <a:gd name="T11" fmla="*/ 247 h 308"/>
                <a:gd name="T12" fmla="*/ 45 w 295"/>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95" h="308">
                  <a:moveTo>
                    <a:pt x="45" y="0"/>
                  </a:moveTo>
                  <a:lnTo>
                    <a:pt x="107" y="29"/>
                  </a:lnTo>
                  <a:lnTo>
                    <a:pt x="232" y="91"/>
                  </a:lnTo>
                  <a:lnTo>
                    <a:pt x="295" y="120"/>
                  </a:lnTo>
                  <a:lnTo>
                    <a:pt x="128" y="308"/>
                  </a:lnTo>
                  <a:lnTo>
                    <a:pt x="0" y="247"/>
                  </a:lnTo>
                  <a:lnTo>
                    <a:pt x="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2" name="Freeform 48"/>
            <p:cNvSpPr>
              <a:spLocks/>
            </p:cNvSpPr>
            <p:nvPr/>
          </p:nvSpPr>
          <p:spPr bwMode="auto">
            <a:xfrm>
              <a:off x="8657066" y="5893064"/>
              <a:ext cx="255836" cy="261576"/>
            </a:xfrm>
            <a:custGeom>
              <a:avLst/>
              <a:gdLst>
                <a:gd name="T0" fmla="*/ 89 w 312"/>
                <a:gd name="T1" fmla="*/ 0 h 319"/>
                <a:gd name="T2" fmla="*/ 145 w 312"/>
                <a:gd name="T3" fmla="*/ 42 h 319"/>
                <a:gd name="T4" fmla="*/ 257 w 312"/>
                <a:gd name="T5" fmla="*/ 125 h 319"/>
                <a:gd name="T6" fmla="*/ 312 w 312"/>
                <a:gd name="T7" fmla="*/ 167 h 319"/>
                <a:gd name="T8" fmla="*/ 112 w 312"/>
                <a:gd name="T9" fmla="*/ 319 h 319"/>
                <a:gd name="T10" fmla="*/ 0 w 312"/>
                <a:gd name="T11" fmla="*/ 236 h 319"/>
                <a:gd name="T12" fmla="*/ 89 w 312"/>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2" h="319">
                  <a:moveTo>
                    <a:pt x="89" y="0"/>
                  </a:moveTo>
                  <a:lnTo>
                    <a:pt x="145" y="42"/>
                  </a:lnTo>
                  <a:lnTo>
                    <a:pt x="257" y="125"/>
                  </a:lnTo>
                  <a:lnTo>
                    <a:pt x="312" y="167"/>
                  </a:lnTo>
                  <a:lnTo>
                    <a:pt x="112" y="319"/>
                  </a:lnTo>
                  <a:lnTo>
                    <a:pt x="0" y="236"/>
                  </a:lnTo>
                  <a:lnTo>
                    <a:pt x="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3" name="Freeform 49"/>
            <p:cNvSpPr>
              <a:spLocks/>
            </p:cNvSpPr>
            <p:nvPr/>
          </p:nvSpPr>
          <p:spPr bwMode="auto">
            <a:xfrm>
              <a:off x="8450429" y="5707747"/>
              <a:ext cx="263216" cy="259936"/>
            </a:xfrm>
            <a:custGeom>
              <a:avLst/>
              <a:gdLst>
                <a:gd name="T0" fmla="*/ 131 w 321"/>
                <a:gd name="T1" fmla="*/ 0 h 317"/>
                <a:gd name="T2" fmla="*/ 178 w 321"/>
                <a:gd name="T3" fmla="*/ 51 h 317"/>
                <a:gd name="T4" fmla="*/ 274 w 321"/>
                <a:gd name="T5" fmla="*/ 154 h 317"/>
                <a:gd name="T6" fmla="*/ 321 w 321"/>
                <a:gd name="T7" fmla="*/ 205 h 317"/>
                <a:gd name="T8" fmla="*/ 93 w 321"/>
                <a:gd name="T9" fmla="*/ 317 h 317"/>
                <a:gd name="T10" fmla="*/ 0 w 321"/>
                <a:gd name="T11" fmla="*/ 214 h 317"/>
                <a:gd name="T12" fmla="*/ 131 w 321"/>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21" h="317">
                  <a:moveTo>
                    <a:pt x="131" y="0"/>
                  </a:moveTo>
                  <a:lnTo>
                    <a:pt x="178" y="51"/>
                  </a:lnTo>
                  <a:lnTo>
                    <a:pt x="274" y="154"/>
                  </a:lnTo>
                  <a:lnTo>
                    <a:pt x="321" y="205"/>
                  </a:lnTo>
                  <a:lnTo>
                    <a:pt x="93" y="317"/>
                  </a:lnTo>
                  <a:lnTo>
                    <a:pt x="0" y="214"/>
                  </a:lnTo>
                  <a:lnTo>
                    <a:pt x="1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4" name="Freeform 50"/>
            <p:cNvSpPr>
              <a:spLocks/>
            </p:cNvSpPr>
            <p:nvPr/>
          </p:nvSpPr>
          <p:spPr bwMode="auto">
            <a:xfrm>
              <a:off x="8285612" y="5493731"/>
              <a:ext cx="259936" cy="250916"/>
            </a:xfrm>
            <a:custGeom>
              <a:avLst/>
              <a:gdLst>
                <a:gd name="T0" fmla="*/ 169 w 317"/>
                <a:gd name="T1" fmla="*/ 0 h 306"/>
                <a:gd name="T2" fmla="*/ 207 w 317"/>
                <a:gd name="T3" fmla="*/ 60 h 306"/>
                <a:gd name="T4" fmla="*/ 281 w 317"/>
                <a:gd name="T5" fmla="*/ 179 h 306"/>
                <a:gd name="T6" fmla="*/ 317 w 317"/>
                <a:gd name="T7" fmla="*/ 239 h 306"/>
                <a:gd name="T8" fmla="*/ 74 w 317"/>
                <a:gd name="T9" fmla="*/ 306 h 306"/>
                <a:gd name="T10" fmla="*/ 0 w 317"/>
                <a:gd name="T11" fmla="*/ 185 h 306"/>
                <a:gd name="T12" fmla="*/ 169 w 317"/>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317" h="306">
                  <a:moveTo>
                    <a:pt x="169" y="0"/>
                  </a:moveTo>
                  <a:lnTo>
                    <a:pt x="207" y="60"/>
                  </a:lnTo>
                  <a:lnTo>
                    <a:pt x="281" y="179"/>
                  </a:lnTo>
                  <a:lnTo>
                    <a:pt x="317" y="239"/>
                  </a:lnTo>
                  <a:lnTo>
                    <a:pt x="74" y="306"/>
                  </a:lnTo>
                  <a:lnTo>
                    <a:pt x="0" y="185"/>
                  </a:lnTo>
                  <a:lnTo>
                    <a:pt x="16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5" name="Freeform 51"/>
            <p:cNvSpPr>
              <a:spLocks/>
            </p:cNvSpPr>
            <p:nvPr/>
          </p:nvSpPr>
          <p:spPr bwMode="auto">
            <a:xfrm>
              <a:off x="8168354" y="5259215"/>
              <a:ext cx="246816" cy="231236"/>
            </a:xfrm>
            <a:custGeom>
              <a:avLst/>
              <a:gdLst>
                <a:gd name="T0" fmla="*/ 203 w 301"/>
                <a:gd name="T1" fmla="*/ 0 h 282"/>
                <a:gd name="T2" fmla="*/ 228 w 301"/>
                <a:gd name="T3" fmla="*/ 65 h 282"/>
                <a:gd name="T4" fmla="*/ 277 w 301"/>
                <a:gd name="T5" fmla="*/ 195 h 282"/>
                <a:gd name="T6" fmla="*/ 301 w 301"/>
                <a:gd name="T7" fmla="*/ 261 h 282"/>
                <a:gd name="T8" fmla="*/ 49 w 301"/>
                <a:gd name="T9" fmla="*/ 282 h 282"/>
                <a:gd name="T10" fmla="*/ 0 w 301"/>
                <a:gd name="T11" fmla="*/ 150 h 282"/>
                <a:gd name="T12" fmla="*/ 203 w 301"/>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301" h="282">
                  <a:moveTo>
                    <a:pt x="203" y="0"/>
                  </a:moveTo>
                  <a:lnTo>
                    <a:pt x="228" y="65"/>
                  </a:lnTo>
                  <a:lnTo>
                    <a:pt x="277" y="195"/>
                  </a:lnTo>
                  <a:lnTo>
                    <a:pt x="301" y="261"/>
                  </a:lnTo>
                  <a:lnTo>
                    <a:pt x="49" y="282"/>
                  </a:lnTo>
                  <a:lnTo>
                    <a:pt x="0" y="150"/>
                  </a:lnTo>
                  <a:lnTo>
                    <a:pt x="20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6" name="Freeform 52"/>
            <p:cNvSpPr>
              <a:spLocks/>
            </p:cNvSpPr>
            <p:nvPr/>
          </p:nvSpPr>
          <p:spPr bwMode="auto">
            <a:xfrm>
              <a:off x="8104395" y="5010759"/>
              <a:ext cx="224676" cy="224676"/>
            </a:xfrm>
            <a:custGeom>
              <a:avLst/>
              <a:gdLst>
                <a:gd name="T0" fmla="*/ 225 w 274"/>
                <a:gd name="T1" fmla="*/ 0 h 274"/>
                <a:gd name="T2" fmla="*/ 239 w 274"/>
                <a:gd name="T3" fmla="*/ 69 h 274"/>
                <a:gd name="T4" fmla="*/ 261 w 274"/>
                <a:gd name="T5" fmla="*/ 207 h 274"/>
                <a:gd name="T6" fmla="*/ 274 w 274"/>
                <a:gd name="T7" fmla="*/ 274 h 274"/>
                <a:gd name="T8" fmla="*/ 22 w 274"/>
                <a:gd name="T9" fmla="*/ 248 h 274"/>
                <a:gd name="T10" fmla="*/ 0 w 274"/>
                <a:gd name="T11" fmla="*/ 109 h 274"/>
                <a:gd name="T12" fmla="*/ 225 w 274"/>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74" h="274">
                  <a:moveTo>
                    <a:pt x="225" y="0"/>
                  </a:moveTo>
                  <a:lnTo>
                    <a:pt x="239" y="69"/>
                  </a:lnTo>
                  <a:lnTo>
                    <a:pt x="261" y="207"/>
                  </a:lnTo>
                  <a:lnTo>
                    <a:pt x="274" y="274"/>
                  </a:lnTo>
                  <a:lnTo>
                    <a:pt x="22" y="248"/>
                  </a:lnTo>
                  <a:lnTo>
                    <a:pt x="0" y="109"/>
                  </a:lnTo>
                  <a:lnTo>
                    <a:pt x="2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7" name="Freeform 53"/>
            <p:cNvSpPr>
              <a:spLocks/>
            </p:cNvSpPr>
            <p:nvPr/>
          </p:nvSpPr>
          <p:spPr bwMode="auto">
            <a:xfrm>
              <a:off x="8091275" y="4758203"/>
              <a:ext cx="201717" cy="230416"/>
            </a:xfrm>
            <a:custGeom>
              <a:avLst/>
              <a:gdLst>
                <a:gd name="T0" fmla="*/ 246 w 246"/>
                <a:gd name="T1" fmla="*/ 0 h 281"/>
                <a:gd name="T2" fmla="*/ 244 w 246"/>
                <a:gd name="T3" fmla="*/ 71 h 281"/>
                <a:gd name="T4" fmla="*/ 241 w 246"/>
                <a:gd name="T5" fmla="*/ 210 h 281"/>
                <a:gd name="T6" fmla="*/ 239 w 246"/>
                <a:gd name="T7" fmla="*/ 281 h 281"/>
                <a:gd name="T8" fmla="*/ 0 w 246"/>
                <a:gd name="T9" fmla="*/ 205 h 281"/>
                <a:gd name="T10" fmla="*/ 3 w 246"/>
                <a:gd name="T11" fmla="*/ 67 h 281"/>
                <a:gd name="T12" fmla="*/ 246 w 246"/>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246" h="281">
                  <a:moveTo>
                    <a:pt x="246" y="0"/>
                  </a:moveTo>
                  <a:lnTo>
                    <a:pt x="244" y="71"/>
                  </a:lnTo>
                  <a:lnTo>
                    <a:pt x="241" y="210"/>
                  </a:lnTo>
                  <a:lnTo>
                    <a:pt x="239" y="281"/>
                  </a:lnTo>
                  <a:lnTo>
                    <a:pt x="0" y="205"/>
                  </a:lnTo>
                  <a:lnTo>
                    <a:pt x="3" y="67"/>
                  </a:lnTo>
                  <a:lnTo>
                    <a:pt x="2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8" name="Freeform 54"/>
            <p:cNvSpPr>
              <a:spLocks/>
            </p:cNvSpPr>
            <p:nvPr/>
          </p:nvSpPr>
          <p:spPr bwMode="auto">
            <a:xfrm>
              <a:off x="8111775" y="4511388"/>
              <a:ext cx="230416" cy="224676"/>
            </a:xfrm>
            <a:custGeom>
              <a:avLst/>
              <a:gdLst>
                <a:gd name="T0" fmla="*/ 281 w 281"/>
                <a:gd name="T1" fmla="*/ 0 h 274"/>
                <a:gd name="T2" fmla="*/ 265 w 281"/>
                <a:gd name="T3" fmla="*/ 69 h 274"/>
                <a:gd name="T4" fmla="*/ 239 w 281"/>
                <a:gd name="T5" fmla="*/ 205 h 274"/>
                <a:gd name="T6" fmla="*/ 223 w 281"/>
                <a:gd name="T7" fmla="*/ 274 h 274"/>
                <a:gd name="T8" fmla="*/ 0 w 281"/>
                <a:gd name="T9" fmla="*/ 156 h 274"/>
                <a:gd name="T10" fmla="*/ 29 w 281"/>
                <a:gd name="T11" fmla="*/ 20 h 274"/>
                <a:gd name="T12" fmla="*/ 281 w 28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81" h="274">
                  <a:moveTo>
                    <a:pt x="281" y="0"/>
                  </a:moveTo>
                  <a:lnTo>
                    <a:pt x="265" y="69"/>
                  </a:lnTo>
                  <a:lnTo>
                    <a:pt x="239" y="205"/>
                  </a:lnTo>
                  <a:lnTo>
                    <a:pt x="223" y="274"/>
                  </a:lnTo>
                  <a:lnTo>
                    <a:pt x="0" y="156"/>
                  </a:lnTo>
                  <a:lnTo>
                    <a:pt x="29" y="20"/>
                  </a:lnTo>
                  <a:lnTo>
                    <a:pt x="2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19" name="Freeform 55"/>
            <p:cNvSpPr>
              <a:spLocks/>
            </p:cNvSpPr>
            <p:nvPr/>
          </p:nvSpPr>
          <p:spPr bwMode="auto">
            <a:xfrm>
              <a:off x="8188853" y="4254732"/>
              <a:ext cx="248456" cy="234516"/>
            </a:xfrm>
            <a:custGeom>
              <a:avLst/>
              <a:gdLst>
                <a:gd name="T0" fmla="*/ 53 w 303"/>
                <a:gd name="T1" fmla="*/ 0 h 286"/>
                <a:gd name="T2" fmla="*/ 303 w 303"/>
                <a:gd name="T3" fmla="*/ 29 h 286"/>
                <a:gd name="T4" fmla="*/ 276 w 303"/>
                <a:gd name="T5" fmla="*/ 94 h 286"/>
                <a:gd name="T6" fmla="*/ 223 w 303"/>
                <a:gd name="T7" fmla="*/ 223 h 286"/>
                <a:gd name="T8" fmla="*/ 196 w 303"/>
                <a:gd name="T9" fmla="*/ 286 h 286"/>
                <a:gd name="T10" fmla="*/ 0 w 303"/>
                <a:gd name="T11" fmla="*/ 130 h 286"/>
                <a:gd name="T12" fmla="*/ 53 w 303"/>
                <a:gd name="T13" fmla="*/ 0 h 286"/>
              </a:gdLst>
              <a:ahLst/>
              <a:cxnLst>
                <a:cxn ang="0">
                  <a:pos x="T0" y="T1"/>
                </a:cxn>
                <a:cxn ang="0">
                  <a:pos x="T2" y="T3"/>
                </a:cxn>
                <a:cxn ang="0">
                  <a:pos x="T4" y="T5"/>
                </a:cxn>
                <a:cxn ang="0">
                  <a:pos x="T6" y="T7"/>
                </a:cxn>
                <a:cxn ang="0">
                  <a:pos x="T8" y="T9"/>
                </a:cxn>
                <a:cxn ang="0">
                  <a:pos x="T10" y="T11"/>
                </a:cxn>
                <a:cxn ang="0">
                  <a:pos x="T12" y="T13"/>
                </a:cxn>
              </a:cxnLst>
              <a:rect l="0" t="0" r="r" b="b"/>
              <a:pathLst>
                <a:path w="303" h="286">
                  <a:moveTo>
                    <a:pt x="53" y="0"/>
                  </a:moveTo>
                  <a:lnTo>
                    <a:pt x="303" y="29"/>
                  </a:lnTo>
                  <a:lnTo>
                    <a:pt x="276" y="94"/>
                  </a:lnTo>
                  <a:lnTo>
                    <a:pt x="223" y="223"/>
                  </a:lnTo>
                  <a:lnTo>
                    <a:pt x="196" y="286"/>
                  </a:lnTo>
                  <a:lnTo>
                    <a:pt x="0" y="130"/>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20" name="Freeform 56"/>
            <p:cNvSpPr>
              <a:spLocks/>
            </p:cNvSpPr>
            <p:nvPr/>
          </p:nvSpPr>
          <p:spPr bwMode="auto">
            <a:xfrm>
              <a:off x="8315131" y="4006277"/>
              <a:ext cx="259936" cy="252556"/>
            </a:xfrm>
            <a:custGeom>
              <a:avLst/>
              <a:gdLst>
                <a:gd name="T0" fmla="*/ 78 w 317"/>
                <a:gd name="T1" fmla="*/ 0 h 308"/>
                <a:gd name="T2" fmla="*/ 317 w 317"/>
                <a:gd name="T3" fmla="*/ 75 h 308"/>
                <a:gd name="T4" fmla="*/ 279 w 317"/>
                <a:gd name="T5" fmla="*/ 133 h 308"/>
                <a:gd name="T6" fmla="*/ 200 w 317"/>
                <a:gd name="T7" fmla="*/ 250 h 308"/>
                <a:gd name="T8" fmla="*/ 163 w 317"/>
                <a:gd name="T9" fmla="*/ 308 h 308"/>
                <a:gd name="T10" fmla="*/ 0 w 317"/>
                <a:gd name="T11" fmla="*/ 116 h 308"/>
                <a:gd name="T12" fmla="*/ 78 w 317"/>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317" h="308">
                  <a:moveTo>
                    <a:pt x="78" y="0"/>
                  </a:moveTo>
                  <a:lnTo>
                    <a:pt x="317" y="75"/>
                  </a:lnTo>
                  <a:lnTo>
                    <a:pt x="279" y="133"/>
                  </a:lnTo>
                  <a:lnTo>
                    <a:pt x="200" y="250"/>
                  </a:lnTo>
                  <a:lnTo>
                    <a:pt x="163" y="308"/>
                  </a:lnTo>
                  <a:lnTo>
                    <a:pt x="0" y="116"/>
                  </a:lnTo>
                  <a:lnTo>
                    <a:pt x="7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21" name="Freeform 57"/>
            <p:cNvSpPr>
              <a:spLocks/>
            </p:cNvSpPr>
            <p:nvPr/>
          </p:nvSpPr>
          <p:spPr bwMode="auto">
            <a:xfrm>
              <a:off x="8497988" y="3779140"/>
              <a:ext cx="261576" cy="261576"/>
            </a:xfrm>
            <a:custGeom>
              <a:avLst/>
              <a:gdLst>
                <a:gd name="T0" fmla="*/ 98 w 319"/>
                <a:gd name="T1" fmla="*/ 0 h 319"/>
                <a:gd name="T2" fmla="*/ 319 w 319"/>
                <a:gd name="T3" fmla="*/ 120 h 319"/>
                <a:gd name="T4" fmla="*/ 270 w 319"/>
                <a:gd name="T5" fmla="*/ 169 h 319"/>
                <a:gd name="T6" fmla="*/ 169 w 319"/>
                <a:gd name="T7" fmla="*/ 270 h 319"/>
                <a:gd name="T8" fmla="*/ 120 w 319"/>
                <a:gd name="T9" fmla="*/ 319 h 319"/>
                <a:gd name="T10" fmla="*/ 0 w 319"/>
                <a:gd name="T11" fmla="*/ 98 h 319"/>
                <a:gd name="T12" fmla="*/ 98 w 319"/>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9" h="319">
                  <a:moveTo>
                    <a:pt x="98" y="0"/>
                  </a:moveTo>
                  <a:lnTo>
                    <a:pt x="319" y="120"/>
                  </a:lnTo>
                  <a:lnTo>
                    <a:pt x="270" y="169"/>
                  </a:lnTo>
                  <a:lnTo>
                    <a:pt x="169" y="270"/>
                  </a:lnTo>
                  <a:lnTo>
                    <a:pt x="120" y="319"/>
                  </a:lnTo>
                  <a:lnTo>
                    <a:pt x="0" y="98"/>
                  </a:lnTo>
                  <a:lnTo>
                    <a:pt x="9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22" name="Freeform 58"/>
            <p:cNvSpPr>
              <a:spLocks/>
            </p:cNvSpPr>
            <p:nvPr/>
          </p:nvSpPr>
          <p:spPr bwMode="auto">
            <a:xfrm>
              <a:off x="8728404" y="3592183"/>
              <a:ext cx="252556" cy="259936"/>
            </a:xfrm>
            <a:custGeom>
              <a:avLst/>
              <a:gdLst>
                <a:gd name="T0" fmla="*/ 116 w 308"/>
                <a:gd name="T1" fmla="*/ 0 h 317"/>
                <a:gd name="T2" fmla="*/ 308 w 308"/>
                <a:gd name="T3" fmla="*/ 163 h 317"/>
                <a:gd name="T4" fmla="*/ 250 w 308"/>
                <a:gd name="T5" fmla="*/ 201 h 317"/>
                <a:gd name="T6" fmla="*/ 134 w 308"/>
                <a:gd name="T7" fmla="*/ 279 h 317"/>
                <a:gd name="T8" fmla="*/ 76 w 308"/>
                <a:gd name="T9" fmla="*/ 317 h 317"/>
                <a:gd name="T10" fmla="*/ 0 w 308"/>
                <a:gd name="T11" fmla="*/ 76 h 317"/>
                <a:gd name="T12" fmla="*/ 116 w 308"/>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8" h="317">
                  <a:moveTo>
                    <a:pt x="116" y="0"/>
                  </a:moveTo>
                  <a:lnTo>
                    <a:pt x="308" y="163"/>
                  </a:lnTo>
                  <a:lnTo>
                    <a:pt x="250" y="201"/>
                  </a:lnTo>
                  <a:lnTo>
                    <a:pt x="134" y="279"/>
                  </a:lnTo>
                  <a:lnTo>
                    <a:pt x="76" y="317"/>
                  </a:lnTo>
                  <a:lnTo>
                    <a:pt x="0" y="76"/>
                  </a:lnTo>
                  <a:lnTo>
                    <a:pt x="1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23" name="Freeform 59"/>
            <p:cNvSpPr>
              <a:spLocks/>
            </p:cNvSpPr>
            <p:nvPr/>
          </p:nvSpPr>
          <p:spPr bwMode="auto">
            <a:xfrm>
              <a:off x="8997360" y="3458526"/>
              <a:ext cx="232876" cy="249276"/>
            </a:xfrm>
            <a:custGeom>
              <a:avLst/>
              <a:gdLst>
                <a:gd name="T0" fmla="*/ 130 w 284"/>
                <a:gd name="T1" fmla="*/ 0 h 304"/>
                <a:gd name="T2" fmla="*/ 284 w 284"/>
                <a:gd name="T3" fmla="*/ 199 h 304"/>
                <a:gd name="T4" fmla="*/ 219 w 284"/>
                <a:gd name="T5" fmla="*/ 226 h 304"/>
                <a:gd name="T6" fmla="*/ 89 w 284"/>
                <a:gd name="T7" fmla="*/ 277 h 304"/>
                <a:gd name="T8" fmla="*/ 25 w 284"/>
                <a:gd name="T9" fmla="*/ 304 h 304"/>
                <a:gd name="T10" fmla="*/ 0 w 284"/>
                <a:gd name="T11" fmla="*/ 54 h 304"/>
                <a:gd name="T12" fmla="*/ 130 w 284"/>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4" h="304">
                  <a:moveTo>
                    <a:pt x="130" y="0"/>
                  </a:moveTo>
                  <a:lnTo>
                    <a:pt x="284" y="199"/>
                  </a:lnTo>
                  <a:lnTo>
                    <a:pt x="219" y="226"/>
                  </a:lnTo>
                  <a:lnTo>
                    <a:pt x="89" y="277"/>
                  </a:lnTo>
                  <a:lnTo>
                    <a:pt x="25" y="304"/>
                  </a:lnTo>
                  <a:lnTo>
                    <a:pt x="0" y="54"/>
                  </a:lnTo>
                  <a:lnTo>
                    <a:pt x="1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24" name="Freeform 60"/>
            <p:cNvSpPr>
              <a:spLocks/>
            </p:cNvSpPr>
            <p:nvPr/>
          </p:nvSpPr>
          <p:spPr bwMode="auto">
            <a:xfrm>
              <a:off x="9258935" y="3387187"/>
              <a:ext cx="225496" cy="227136"/>
            </a:xfrm>
            <a:custGeom>
              <a:avLst/>
              <a:gdLst>
                <a:gd name="T0" fmla="*/ 161 w 275"/>
                <a:gd name="T1" fmla="*/ 0 h 277"/>
                <a:gd name="T2" fmla="*/ 275 w 275"/>
                <a:gd name="T3" fmla="*/ 223 h 277"/>
                <a:gd name="T4" fmla="*/ 206 w 275"/>
                <a:gd name="T5" fmla="*/ 237 h 277"/>
                <a:gd name="T6" fmla="*/ 67 w 275"/>
                <a:gd name="T7" fmla="*/ 264 h 277"/>
                <a:gd name="T8" fmla="*/ 0 w 275"/>
                <a:gd name="T9" fmla="*/ 277 h 277"/>
                <a:gd name="T10" fmla="*/ 23 w 275"/>
                <a:gd name="T11" fmla="*/ 25 h 277"/>
                <a:gd name="T12" fmla="*/ 161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61" y="0"/>
                  </a:moveTo>
                  <a:lnTo>
                    <a:pt x="275" y="223"/>
                  </a:lnTo>
                  <a:lnTo>
                    <a:pt x="206" y="237"/>
                  </a:lnTo>
                  <a:lnTo>
                    <a:pt x="67" y="264"/>
                  </a:lnTo>
                  <a:lnTo>
                    <a:pt x="0" y="277"/>
                  </a:lnTo>
                  <a:lnTo>
                    <a:pt x="23" y="25"/>
                  </a:lnTo>
                  <a:lnTo>
                    <a:pt x="1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25" name="Freeform 61"/>
            <p:cNvSpPr>
              <a:spLocks noEditPoints="1"/>
            </p:cNvSpPr>
            <p:nvPr/>
          </p:nvSpPr>
          <p:spPr bwMode="auto">
            <a:xfrm>
              <a:off x="8247073" y="3524945"/>
              <a:ext cx="2745313" cy="2744493"/>
            </a:xfrm>
            <a:custGeom>
              <a:avLst/>
              <a:gdLst>
                <a:gd name="T0" fmla="*/ 1384 w 3348"/>
                <a:gd name="T1" fmla="*/ 375 h 3347"/>
                <a:gd name="T2" fmla="*/ 1051 w 3348"/>
                <a:gd name="T3" fmla="*/ 497 h 3347"/>
                <a:gd name="T4" fmla="*/ 768 w 3348"/>
                <a:gd name="T5" fmla="*/ 700 h 3347"/>
                <a:gd name="T6" fmla="*/ 699 w 3348"/>
                <a:gd name="T7" fmla="*/ 767 h 3347"/>
                <a:gd name="T8" fmla="*/ 498 w 3348"/>
                <a:gd name="T9" fmla="*/ 1051 h 3347"/>
                <a:gd name="T10" fmla="*/ 375 w 3348"/>
                <a:gd name="T11" fmla="*/ 1383 h 3347"/>
                <a:gd name="T12" fmla="*/ 1288 w 3348"/>
                <a:gd name="T13" fmla="*/ 1627 h 3347"/>
                <a:gd name="T14" fmla="*/ 355 w 3348"/>
                <a:gd name="T15" fmla="*/ 1845 h 3347"/>
                <a:gd name="T16" fmla="*/ 446 w 3348"/>
                <a:gd name="T17" fmla="*/ 2191 h 3347"/>
                <a:gd name="T18" fmla="*/ 625 w 3348"/>
                <a:gd name="T19" fmla="*/ 2493 h 3347"/>
                <a:gd name="T20" fmla="*/ 1435 w 3348"/>
                <a:gd name="T21" fmla="*/ 1981 h 3347"/>
                <a:gd name="T22" fmla="*/ 951 w 3348"/>
                <a:gd name="T23" fmla="*/ 2792 h 3347"/>
                <a:gd name="T24" fmla="*/ 1268 w 3348"/>
                <a:gd name="T25" fmla="*/ 2943 h 3347"/>
                <a:gd name="T26" fmla="*/ 1625 w 3348"/>
                <a:gd name="T27" fmla="*/ 3004 h 3347"/>
                <a:gd name="T28" fmla="*/ 1723 w 3348"/>
                <a:gd name="T29" fmla="*/ 3004 h 3347"/>
                <a:gd name="T30" fmla="*/ 2080 w 3348"/>
                <a:gd name="T31" fmla="*/ 2943 h 3347"/>
                <a:gd name="T32" fmla="*/ 2397 w 3348"/>
                <a:gd name="T33" fmla="*/ 2792 h 3347"/>
                <a:gd name="T34" fmla="*/ 1906 w 3348"/>
                <a:gd name="T35" fmla="*/ 1975 h 3347"/>
                <a:gd name="T36" fmla="*/ 2725 w 3348"/>
                <a:gd name="T37" fmla="*/ 2493 h 3347"/>
                <a:gd name="T38" fmla="*/ 2901 w 3348"/>
                <a:gd name="T39" fmla="*/ 2191 h 3347"/>
                <a:gd name="T40" fmla="*/ 2993 w 3348"/>
                <a:gd name="T41" fmla="*/ 1845 h 3347"/>
                <a:gd name="T42" fmla="*/ 2049 w 3348"/>
                <a:gd name="T43" fmla="*/ 1627 h 3347"/>
                <a:gd name="T44" fmla="*/ 2973 w 3348"/>
                <a:gd name="T45" fmla="*/ 1383 h 3347"/>
                <a:gd name="T46" fmla="*/ 2850 w 3348"/>
                <a:gd name="T47" fmla="*/ 1051 h 3347"/>
                <a:gd name="T48" fmla="*/ 2649 w 3348"/>
                <a:gd name="T49" fmla="*/ 767 h 3347"/>
                <a:gd name="T50" fmla="*/ 2580 w 3348"/>
                <a:gd name="T51" fmla="*/ 700 h 3347"/>
                <a:gd name="T52" fmla="*/ 2297 w 3348"/>
                <a:gd name="T53" fmla="*/ 497 h 3347"/>
                <a:gd name="T54" fmla="*/ 1964 w 3348"/>
                <a:gd name="T55" fmla="*/ 375 h 3347"/>
                <a:gd name="T56" fmla="*/ 1723 w 3348"/>
                <a:gd name="T57" fmla="*/ 1299 h 3347"/>
                <a:gd name="T58" fmla="*/ 1674 w 3348"/>
                <a:gd name="T59" fmla="*/ 0 h 3347"/>
                <a:gd name="T60" fmla="*/ 2118 w 3348"/>
                <a:gd name="T61" fmla="*/ 60 h 3347"/>
                <a:gd name="T62" fmla="*/ 2520 w 3348"/>
                <a:gd name="T63" fmla="*/ 230 h 3347"/>
                <a:gd name="T64" fmla="*/ 2857 w 3348"/>
                <a:gd name="T65" fmla="*/ 491 h 3347"/>
                <a:gd name="T66" fmla="*/ 3120 w 3348"/>
                <a:gd name="T67" fmla="*/ 830 h 3347"/>
                <a:gd name="T68" fmla="*/ 3288 w 3348"/>
                <a:gd name="T69" fmla="*/ 1229 h 3347"/>
                <a:gd name="T70" fmla="*/ 3348 w 3348"/>
                <a:gd name="T71" fmla="*/ 1673 h 3347"/>
                <a:gd name="T72" fmla="*/ 3288 w 3348"/>
                <a:gd name="T73" fmla="*/ 2120 h 3347"/>
                <a:gd name="T74" fmla="*/ 3120 w 3348"/>
                <a:gd name="T75" fmla="*/ 2519 h 3347"/>
                <a:gd name="T76" fmla="*/ 2857 w 3348"/>
                <a:gd name="T77" fmla="*/ 2859 h 3347"/>
                <a:gd name="T78" fmla="*/ 2520 w 3348"/>
                <a:gd name="T79" fmla="*/ 3120 h 3347"/>
                <a:gd name="T80" fmla="*/ 2118 w 3348"/>
                <a:gd name="T81" fmla="*/ 3289 h 3347"/>
                <a:gd name="T82" fmla="*/ 1674 w 3348"/>
                <a:gd name="T83" fmla="*/ 3347 h 3347"/>
                <a:gd name="T84" fmla="*/ 1230 w 3348"/>
                <a:gd name="T85" fmla="*/ 3289 h 3347"/>
                <a:gd name="T86" fmla="*/ 828 w 3348"/>
                <a:gd name="T87" fmla="*/ 3120 h 3347"/>
                <a:gd name="T88" fmla="*/ 491 w 3348"/>
                <a:gd name="T89" fmla="*/ 2859 h 3347"/>
                <a:gd name="T90" fmla="*/ 228 w 3348"/>
                <a:gd name="T91" fmla="*/ 2519 h 3347"/>
                <a:gd name="T92" fmla="*/ 60 w 3348"/>
                <a:gd name="T93" fmla="*/ 2120 h 3347"/>
                <a:gd name="T94" fmla="*/ 0 w 3348"/>
                <a:gd name="T95" fmla="*/ 1673 h 3347"/>
                <a:gd name="T96" fmla="*/ 60 w 3348"/>
                <a:gd name="T97" fmla="*/ 1229 h 3347"/>
                <a:gd name="T98" fmla="*/ 228 w 3348"/>
                <a:gd name="T99" fmla="*/ 830 h 3347"/>
                <a:gd name="T100" fmla="*/ 491 w 3348"/>
                <a:gd name="T101" fmla="*/ 491 h 3347"/>
                <a:gd name="T102" fmla="*/ 828 w 3348"/>
                <a:gd name="T103" fmla="*/ 230 h 3347"/>
                <a:gd name="T104" fmla="*/ 1230 w 3348"/>
                <a:gd name="T105" fmla="*/ 60 h 3347"/>
                <a:gd name="T106" fmla="*/ 1674 w 3348"/>
                <a:gd name="T107" fmla="*/ 0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8" h="3347">
                  <a:moveTo>
                    <a:pt x="1625" y="343"/>
                  </a:moveTo>
                  <a:lnTo>
                    <a:pt x="1502" y="354"/>
                  </a:lnTo>
                  <a:lnTo>
                    <a:pt x="1384" y="375"/>
                  </a:lnTo>
                  <a:lnTo>
                    <a:pt x="1268" y="406"/>
                  </a:lnTo>
                  <a:lnTo>
                    <a:pt x="1158" y="448"/>
                  </a:lnTo>
                  <a:lnTo>
                    <a:pt x="1051" y="497"/>
                  </a:lnTo>
                  <a:lnTo>
                    <a:pt x="951" y="558"/>
                  </a:lnTo>
                  <a:lnTo>
                    <a:pt x="857" y="625"/>
                  </a:lnTo>
                  <a:lnTo>
                    <a:pt x="768" y="700"/>
                  </a:lnTo>
                  <a:lnTo>
                    <a:pt x="1435" y="1365"/>
                  </a:lnTo>
                  <a:lnTo>
                    <a:pt x="1366" y="1435"/>
                  </a:lnTo>
                  <a:lnTo>
                    <a:pt x="699" y="767"/>
                  </a:lnTo>
                  <a:lnTo>
                    <a:pt x="625" y="857"/>
                  </a:lnTo>
                  <a:lnTo>
                    <a:pt x="556" y="950"/>
                  </a:lnTo>
                  <a:lnTo>
                    <a:pt x="498" y="1051"/>
                  </a:lnTo>
                  <a:lnTo>
                    <a:pt x="446" y="1158"/>
                  </a:lnTo>
                  <a:lnTo>
                    <a:pt x="406" y="1270"/>
                  </a:lnTo>
                  <a:lnTo>
                    <a:pt x="375" y="1383"/>
                  </a:lnTo>
                  <a:lnTo>
                    <a:pt x="355" y="1504"/>
                  </a:lnTo>
                  <a:lnTo>
                    <a:pt x="344" y="1627"/>
                  </a:lnTo>
                  <a:lnTo>
                    <a:pt x="1288" y="1627"/>
                  </a:lnTo>
                  <a:lnTo>
                    <a:pt x="1288" y="1723"/>
                  </a:lnTo>
                  <a:lnTo>
                    <a:pt x="344" y="1723"/>
                  </a:lnTo>
                  <a:lnTo>
                    <a:pt x="355" y="1845"/>
                  </a:lnTo>
                  <a:lnTo>
                    <a:pt x="375" y="1964"/>
                  </a:lnTo>
                  <a:lnTo>
                    <a:pt x="406" y="2080"/>
                  </a:lnTo>
                  <a:lnTo>
                    <a:pt x="446" y="2191"/>
                  </a:lnTo>
                  <a:lnTo>
                    <a:pt x="498" y="2296"/>
                  </a:lnTo>
                  <a:lnTo>
                    <a:pt x="556" y="2397"/>
                  </a:lnTo>
                  <a:lnTo>
                    <a:pt x="625" y="2493"/>
                  </a:lnTo>
                  <a:lnTo>
                    <a:pt x="699" y="2580"/>
                  </a:lnTo>
                  <a:lnTo>
                    <a:pt x="1366" y="1914"/>
                  </a:lnTo>
                  <a:lnTo>
                    <a:pt x="1435" y="1981"/>
                  </a:lnTo>
                  <a:lnTo>
                    <a:pt x="768" y="2649"/>
                  </a:lnTo>
                  <a:lnTo>
                    <a:pt x="857" y="2725"/>
                  </a:lnTo>
                  <a:lnTo>
                    <a:pt x="951" y="2792"/>
                  </a:lnTo>
                  <a:lnTo>
                    <a:pt x="1051" y="2852"/>
                  </a:lnTo>
                  <a:lnTo>
                    <a:pt x="1158" y="2901"/>
                  </a:lnTo>
                  <a:lnTo>
                    <a:pt x="1268" y="2943"/>
                  </a:lnTo>
                  <a:lnTo>
                    <a:pt x="1384" y="2975"/>
                  </a:lnTo>
                  <a:lnTo>
                    <a:pt x="1502" y="2995"/>
                  </a:lnTo>
                  <a:lnTo>
                    <a:pt x="1625" y="3004"/>
                  </a:lnTo>
                  <a:lnTo>
                    <a:pt x="1625" y="2062"/>
                  </a:lnTo>
                  <a:lnTo>
                    <a:pt x="1723" y="2062"/>
                  </a:lnTo>
                  <a:lnTo>
                    <a:pt x="1723" y="3004"/>
                  </a:lnTo>
                  <a:lnTo>
                    <a:pt x="1846" y="2995"/>
                  </a:lnTo>
                  <a:lnTo>
                    <a:pt x="1964" y="2975"/>
                  </a:lnTo>
                  <a:lnTo>
                    <a:pt x="2080" y="2943"/>
                  </a:lnTo>
                  <a:lnTo>
                    <a:pt x="2189" y="2901"/>
                  </a:lnTo>
                  <a:lnTo>
                    <a:pt x="2297" y="2852"/>
                  </a:lnTo>
                  <a:lnTo>
                    <a:pt x="2397" y="2792"/>
                  </a:lnTo>
                  <a:lnTo>
                    <a:pt x="2493" y="2725"/>
                  </a:lnTo>
                  <a:lnTo>
                    <a:pt x="2580" y="2649"/>
                  </a:lnTo>
                  <a:lnTo>
                    <a:pt x="1906" y="1975"/>
                  </a:lnTo>
                  <a:lnTo>
                    <a:pt x="1973" y="1906"/>
                  </a:lnTo>
                  <a:lnTo>
                    <a:pt x="2649" y="2580"/>
                  </a:lnTo>
                  <a:lnTo>
                    <a:pt x="2725" y="2493"/>
                  </a:lnTo>
                  <a:lnTo>
                    <a:pt x="2792" y="2397"/>
                  </a:lnTo>
                  <a:lnTo>
                    <a:pt x="2850" y="2296"/>
                  </a:lnTo>
                  <a:lnTo>
                    <a:pt x="2901" y="2191"/>
                  </a:lnTo>
                  <a:lnTo>
                    <a:pt x="2942" y="2080"/>
                  </a:lnTo>
                  <a:lnTo>
                    <a:pt x="2973" y="1964"/>
                  </a:lnTo>
                  <a:lnTo>
                    <a:pt x="2993" y="1845"/>
                  </a:lnTo>
                  <a:lnTo>
                    <a:pt x="3004" y="1723"/>
                  </a:lnTo>
                  <a:lnTo>
                    <a:pt x="2049" y="1723"/>
                  </a:lnTo>
                  <a:lnTo>
                    <a:pt x="2049" y="1627"/>
                  </a:lnTo>
                  <a:lnTo>
                    <a:pt x="3004" y="1627"/>
                  </a:lnTo>
                  <a:lnTo>
                    <a:pt x="2993" y="1504"/>
                  </a:lnTo>
                  <a:lnTo>
                    <a:pt x="2973" y="1383"/>
                  </a:lnTo>
                  <a:lnTo>
                    <a:pt x="2942" y="1270"/>
                  </a:lnTo>
                  <a:lnTo>
                    <a:pt x="2901" y="1158"/>
                  </a:lnTo>
                  <a:lnTo>
                    <a:pt x="2850" y="1051"/>
                  </a:lnTo>
                  <a:lnTo>
                    <a:pt x="2792" y="950"/>
                  </a:lnTo>
                  <a:lnTo>
                    <a:pt x="2725" y="857"/>
                  </a:lnTo>
                  <a:lnTo>
                    <a:pt x="2649" y="767"/>
                  </a:lnTo>
                  <a:lnTo>
                    <a:pt x="1973" y="1444"/>
                  </a:lnTo>
                  <a:lnTo>
                    <a:pt x="1906" y="1374"/>
                  </a:lnTo>
                  <a:lnTo>
                    <a:pt x="2580" y="700"/>
                  </a:lnTo>
                  <a:lnTo>
                    <a:pt x="2493" y="625"/>
                  </a:lnTo>
                  <a:lnTo>
                    <a:pt x="2397" y="558"/>
                  </a:lnTo>
                  <a:lnTo>
                    <a:pt x="2297" y="497"/>
                  </a:lnTo>
                  <a:lnTo>
                    <a:pt x="2189" y="448"/>
                  </a:lnTo>
                  <a:lnTo>
                    <a:pt x="2080" y="406"/>
                  </a:lnTo>
                  <a:lnTo>
                    <a:pt x="1964" y="375"/>
                  </a:lnTo>
                  <a:lnTo>
                    <a:pt x="1846" y="354"/>
                  </a:lnTo>
                  <a:lnTo>
                    <a:pt x="1723" y="343"/>
                  </a:lnTo>
                  <a:lnTo>
                    <a:pt x="1723" y="1299"/>
                  </a:lnTo>
                  <a:lnTo>
                    <a:pt x="1625" y="1299"/>
                  </a:lnTo>
                  <a:lnTo>
                    <a:pt x="1625" y="343"/>
                  </a:lnTo>
                  <a:close/>
                  <a:moveTo>
                    <a:pt x="1674" y="0"/>
                  </a:moveTo>
                  <a:lnTo>
                    <a:pt x="1826" y="6"/>
                  </a:lnTo>
                  <a:lnTo>
                    <a:pt x="1975" y="26"/>
                  </a:lnTo>
                  <a:lnTo>
                    <a:pt x="2118" y="60"/>
                  </a:lnTo>
                  <a:lnTo>
                    <a:pt x="2259" y="105"/>
                  </a:lnTo>
                  <a:lnTo>
                    <a:pt x="2393" y="163"/>
                  </a:lnTo>
                  <a:lnTo>
                    <a:pt x="2520" y="230"/>
                  </a:lnTo>
                  <a:lnTo>
                    <a:pt x="2640" y="308"/>
                  </a:lnTo>
                  <a:lnTo>
                    <a:pt x="2752" y="395"/>
                  </a:lnTo>
                  <a:lnTo>
                    <a:pt x="2857" y="491"/>
                  </a:lnTo>
                  <a:lnTo>
                    <a:pt x="2955" y="596"/>
                  </a:lnTo>
                  <a:lnTo>
                    <a:pt x="3042" y="709"/>
                  </a:lnTo>
                  <a:lnTo>
                    <a:pt x="3120" y="830"/>
                  </a:lnTo>
                  <a:lnTo>
                    <a:pt x="3187" y="957"/>
                  </a:lnTo>
                  <a:lnTo>
                    <a:pt x="3243" y="1091"/>
                  </a:lnTo>
                  <a:lnTo>
                    <a:pt x="3288" y="1229"/>
                  </a:lnTo>
                  <a:lnTo>
                    <a:pt x="3321" y="1374"/>
                  </a:lnTo>
                  <a:lnTo>
                    <a:pt x="3341" y="1522"/>
                  </a:lnTo>
                  <a:lnTo>
                    <a:pt x="3348" y="1673"/>
                  </a:lnTo>
                  <a:lnTo>
                    <a:pt x="3341" y="1827"/>
                  </a:lnTo>
                  <a:lnTo>
                    <a:pt x="3321" y="1975"/>
                  </a:lnTo>
                  <a:lnTo>
                    <a:pt x="3288" y="2120"/>
                  </a:lnTo>
                  <a:lnTo>
                    <a:pt x="3243" y="2258"/>
                  </a:lnTo>
                  <a:lnTo>
                    <a:pt x="3187" y="2392"/>
                  </a:lnTo>
                  <a:lnTo>
                    <a:pt x="3120" y="2519"/>
                  </a:lnTo>
                  <a:lnTo>
                    <a:pt x="3042" y="2640"/>
                  </a:lnTo>
                  <a:lnTo>
                    <a:pt x="2955" y="2754"/>
                  </a:lnTo>
                  <a:lnTo>
                    <a:pt x="2857" y="2859"/>
                  </a:lnTo>
                  <a:lnTo>
                    <a:pt x="2752" y="2955"/>
                  </a:lnTo>
                  <a:lnTo>
                    <a:pt x="2640" y="3042"/>
                  </a:lnTo>
                  <a:lnTo>
                    <a:pt x="2520" y="3120"/>
                  </a:lnTo>
                  <a:lnTo>
                    <a:pt x="2393" y="3187"/>
                  </a:lnTo>
                  <a:lnTo>
                    <a:pt x="2259" y="3245"/>
                  </a:lnTo>
                  <a:lnTo>
                    <a:pt x="2118" y="3289"/>
                  </a:lnTo>
                  <a:lnTo>
                    <a:pt x="1975" y="3321"/>
                  </a:lnTo>
                  <a:lnTo>
                    <a:pt x="1826" y="3341"/>
                  </a:lnTo>
                  <a:lnTo>
                    <a:pt x="1674" y="3347"/>
                  </a:lnTo>
                  <a:lnTo>
                    <a:pt x="1522" y="3341"/>
                  </a:lnTo>
                  <a:lnTo>
                    <a:pt x="1373" y="3321"/>
                  </a:lnTo>
                  <a:lnTo>
                    <a:pt x="1230" y="3289"/>
                  </a:lnTo>
                  <a:lnTo>
                    <a:pt x="1089" y="3245"/>
                  </a:lnTo>
                  <a:lnTo>
                    <a:pt x="955" y="3187"/>
                  </a:lnTo>
                  <a:lnTo>
                    <a:pt x="828" y="3120"/>
                  </a:lnTo>
                  <a:lnTo>
                    <a:pt x="708" y="3042"/>
                  </a:lnTo>
                  <a:lnTo>
                    <a:pt x="596" y="2955"/>
                  </a:lnTo>
                  <a:lnTo>
                    <a:pt x="491" y="2859"/>
                  </a:lnTo>
                  <a:lnTo>
                    <a:pt x="393" y="2754"/>
                  </a:lnTo>
                  <a:lnTo>
                    <a:pt x="306" y="2640"/>
                  </a:lnTo>
                  <a:lnTo>
                    <a:pt x="228" y="2519"/>
                  </a:lnTo>
                  <a:lnTo>
                    <a:pt x="161" y="2392"/>
                  </a:lnTo>
                  <a:lnTo>
                    <a:pt x="105" y="2258"/>
                  </a:lnTo>
                  <a:lnTo>
                    <a:pt x="60" y="2120"/>
                  </a:lnTo>
                  <a:lnTo>
                    <a:pt x="27" y="1975"/>
                  </a:lnTo>
                  <a:lnTo>
                    <a:pt x="7" y="1827"/>
                  </a:lnTo>
                  <a:lnTo>
                    <a:pt x="0" y="1673"/>
                  </a:lnTo>
                  <a:lnTo>
                    <a:pt x="7" y="1522"/>
                  </a:lnTo>
                  <a:lnTo>
                    <a:pt x="27" y="1374"/>
                  </a:lnTo>
                  <a:lnTo>
                    <a:pt x="60" y="1229"/>
                  </a:lnTo>
                  <a:lnTo>
                    <a:pt x="105" y="1091"/>
                  </a:lnTo>
                  <a:lnTo>
                    <a:pt x="161" y="957"/>
                  </a:lnTo>
                  <a:lnTo>
                    <a:pt x="228" y="830"/>
                  </a:lnTo>
                  <a:lnTo>
                    <a:pt x="306" y="709"/>
                  </a:lnTo>
                  <a:lnTo>
                    <a:pt x="393" y="596"/>
                  </a:lnTo>
                  <a:lnTo>
                    <a:pt x="491" y="491"/>
                  </a:lnTo>
                  <a:lnTo>
                    <a:pt x="596" y="395"/>
                  </a:lnTo>
                  <a:lnTo>
                    <a:pt x="708" y="308"/>
                  </a:lnTo>
                  <a:lnTo>
                    <a:pt x="828" y="230"/>
                  </a:lnTo>
                  <a:lnTo>
                    <a:pt x="955" y="163"/>
                  </a:lnTo>
                  <a:lnTo>
                    <a:pt x="1089" y="105"/>
                  </a:lnTo>
                  <a:lnTo>
                    <a:pt x="1230" y="60"/>
                  </a:lnTo>
                  <a:lnTo>
                    <a:pt x="1373" y="26"/>
                  </a:lnTo>
                  <a:lnTo>
                    <a:pt x="1522" y="6"/>
                  </a:lnTo>
                  <a:lnTo>
                    <a:pt x="16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26" name="Freeform 62"/>
            <p:cNvSpPr>
              <a:spLocks noEditPoints="1"/>
            </p:cNvSpPr>
            <p:nvPr/>
          </p:nvSpPr>
          <p:spPr bwMode="auto">
            <a:xfrm>
              <a:off x="9202356" y="4481868"/>
              <a:ext cx="834746" cy="832286"/>
            </a:xfrm>
            <a:custGeom>
              <a:avLst/>
              <a:gdLst>
                <a:gd name="T0" fmla="*/ 446 w 1018"/>
                <a:gd name="T1" fmla="*/ 201 h 1015"/>
                <a:gd name="T2" fmla="*/ 333 w 1018"/>
                <a:gd name="T3" fmla="*/ 248 h 1015"/>
                <a:gd name="T4" fmla="*/ 248 w 1018"/>
                <a:gd name="T5" fmla="*/ 332 h 1015"/>
                <a:gd name="T6" fmla="*/ 201 w 1018"/>
                <a:gd name="T7" fmla="*/ 444 h 1015"/>
                <a:gd name="T8" fmla="*/ 201 w 1018"/>
                <a:gd name="T9" fmla="*/ 571 h 1015"/>
                <a:gd name="T10" fmla="*/ 248 w 1018"/>
                <a:gd name="T11" fmla="*/ 683 h 1015"/>
                <a:gd name="T12" fmla="*/ 333 w 1018"/>
                <a:gd name="T13" fmla="*/ 768 h 1015"/>
                <a:gd name="T14" fmla="*/ 446 w 1018"/>
                <a:gd name="T15" fmla="*/ 814 h 1015"/>
                <a:gd name="T16" fmla="*/ 571 w 1018"/>
                <a:gd name="T17" fmla="*/ 814 h 1015"/>
                <a:gd name="T18" fmla="*/ 685 w 1018"/>
                <a:gd name="T19" fmla="*/ 768 h 1015"/>
                <a:gd name="T20" fmla="*/ 770 w 1018"/>
                <a:gd name="T21" fmla="*/ 683 h 1015"/>
                <a:gd name="T22" fmla="*/ 817 w 1018"/>
                <a:gd name="T23" fmla="*/ 571 h 1015"/>
                <a:gd name="T24" fmla="*/ 817 w 1018"/>
                <a:gd name="T25" fmla="*/ 444 h 1015"/>
                <a:gd name="T26" fmla="*/ 770 w 1018"/>
                <a:gd name="T27" fmla="*/ 332 h 1015"/>
                <a:gd name="T28" fmla="*/ 685 w 1018"/>
                <a:gd name="T29" fmla="*/ 248 h 1015"/>
                <a:gd name="T30" fmla="*/ 571 w 1018"/>
                <a:gd name="T31" fmla="*/ 201 h 1015"/>
                <a:gd name="T32" fmla="*/ 509 w 1018"/>
                <a:gd name="T33" fmla="*/ 0 h 1015"/>
                <a:gd name="T34" fmla="*/ 670 w 1018"/>
                <a:gd name="T35" fmla="*/ 24 h 1015"/>
                <a:gd name="T36" fmla="*/ 810 w 1018"/>
                <a:gd name="T37" fmla="*/ 98 h 1015"/>
                <a:gd name="T38" fmla="*/ 920 w 1018"/>
                <a:gd name="T39" fmla="*/ 207 h 1015"/>
                <a:gd name="T40" fmla="*/ 991 w 1018"/>
                <a:gd name="T41" fmla="*/ 346 h 1015"/>
                <a:gd name="T42" fmla="*/ 1018 w 1018"/>
                <a:gd name="T43" fmla="*/ 506 h 1015"/>
                <a:gd name="T44" fmla="*/ 991 w 1018"/>
                <a:gd name="T45" fmla="*/ 667 h 1015"/>
                <a:gd name="T46" fmla="*/ 920 w 1018"/>
                <a:gd name="T47" fmla="*/ 808 h 1015"/>
                <a:gd name="T48" fmla="*/ 810 w 1018"/>
                <a:gd name="T49" fmla="*/ 917 h 1015"/>
                <a:gd name="T50" fmla="*/ 670 w 1018"/>
                <a:gd name="T51" fmla="*/ 991 h 1015"/>
                <a:gd name="T52" fmla="*/ 509 w 1018"/>
                <a:gd name="T53" fmla="*/ 1015 h 1015"/>
                <a:gd name="T54" fmla="*/ 348 w 1018"/>
                <a:gd name="T55" fmla="*/ 991 h 1015"/>
                <a:gd name="T56" fmla="*/ 210 w 1018"/>
                <a:gd name="T57" fmla="*/ 917 h 1015"/>
                <a:gd name="T58" fmla="*/ 98 w 1018"/>
                <a:gd name="T59" fmla="*/ 808 h 1015"/>
                <a:gd name="T60" fmla="*/ 27 w 1018"/>
                <a:gd name="T61" fmla="*/ 667 h 1015"/>
                <a:gd name="T62" fmla="*/ 0 w 1018"/>
                <a:gd name="T63" fmla="*/ 506 h 1015"/>
                <a:gd name="T64" fmla="*/ 27 w 1018"/>
                <a:gd name="T65" fmla="*/ 346 h 1015"/>
                <a:gd name="T66" fmla="*/ 98 w 1018"/>
                <a:gd name="T67" fmla="*/ 207 h 1015"/>
                <a:gd name="T68" fmla="*/ 210 w 1018"/>
                <a:gd name="T69" fmla="*/ 98 h 1015"/>
                <a:gd name="T70" fmla="*/ 348 w 1018"/>
                <a:gd name="T71" fmla="*/ 24 h 1015"/>
                <a:gd name="T72" fmla="*/ 509 w 1018"/>
                <a:gd name="T73"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8" h="1015">
                  <a:moveTo>
                    <a:pt x="509" y="194"/>
                  </a:moveTo>
                  <a:lnTo>
                    <a:pt x="446" y="201"/>
                  </a:lnTo>
                  <a:lnTo>
                    <a:pt x="386" y="219"/>
                  </a:lnTo>
                  <a:lnTo>
                    <a:pt x="333" y="248"/>
                  </a:lnTo>
                  <a:lnTo>
                    <a:pt x="288" y="286"/>
                  </a:lnTo>
                  <a:lnTo>
                    <a:pt x="248" y="332"/>
                  </a:lnTo>
                  <a:lnTo>
                    <a:pt x="219" y="386"/>
                  </a:lnTo>
                  <a:lnTo>
                    <a:pt x="201" y="444"/>
                  </a:lnTo>
                  <a:lnTo>
                    <a:pt x="194" y="506"/>
                  </a:lnTo>
                  <a:lnTo>
                    <a:pt x="201" y="571"/>
                  </a:lnTo>
                  <a:lnTo>
                    <a:pt x="219" y="629"/>
                  </a:lnTo>
                  <a:lnTo>
                    <a:pt x="248" y="683"/>
                  </a:lnTo>
                  <a:lnTo>
                    <a:pt x="288" y="730"/>
                  </a:lnTo>
                  <a:lnTo>
                    <a:pt x="333" y="768"/>
                  </a:lnTo>
                  <a:lnTo>
                    <a:pt x="386" y="797"/>
                  </a:lnTo>
                  <a:lnTo>
                    <a:pt x="446" y="814"/>
                  </a:lnTo>
                  <a:lnTo>
                    <a:pt x="509" y="821"/>
                  </a:lnTo>
                  <a:lnTo>
                    <a:pt x="571" y="814"/>
                  </a:lnTo>
                  <a:lnTo>
                    <a:pt x="632" y="797"/>
                  </a:lnTo>
                  <a:lnTo>
                    <a:pt x="685" y="768"/>
                  </a:lnTo>
                  <a:lnTo>
                    <a:pt x="732" y="730"/>
                  </a:lnTo>
                  <a:lnTo>
                    <a:pt x="770" y="683"/>
                  </a:lnTo>
                  <a:lnTo>
                    <a:pt x="799" y="629"/>
                  </a:lnTo>
                  <a:lnTo>
                    <a:pt x="817" y="571"/>
                  </a:lnTo>
                  <a:lnTo>
                    <a:pt x="824" y="506"/>
                  </a:lnTo>
                  <a:lnTo>
                    <a:pt x="817" y="444"/>
                  </a:lnTo>
                  <a:lnTo>
                    <a:pt x="799" y="386"/>
                  </a:lnTo>
                  <a:lnTo>
                    <a:pt x="770" y="332"/>
                  </a:lnTo>
                  <a:lnTo>
                    <a:pt x="732" y="286"/>
                  </a:lnTo>
                  <a:lnTo>
                    <a:pt x="685" y="248"/>
                  </a:lnTo>
                  <a:lnTo>
                    <a:pt x="632" y="219"/>
                  </a:lnTo>
                  <a:lnTo>
                    <a:pt x="571" y="201"/>
                  </a:lnTo>
                  <a:lnTo>
                    <a:pt x="509" y="194"/>
                  </a:lnTo>
                  <a:close/>
                  <a:moveTo>
                    <a:pt x="509" y="0"/>
                  </a:moveTo>
                  <a:lnTo>
                    <a:pt x="591" y="7"/>
                  </a:lnTo>
                  <a:lnTo>
                    <a:pt x="670" y="24"/>
                  </a:lnTo>
                  <a:lnTo>
                    <a:pt x="743" y="56"/>
                  </a:lnTo>
                  <a:lnTo>
                    <a:pt x="810" y="98"/>
                  </a:lnTo>
                  <a:lnTo>
                    <a:pt x="868" y="147"/>
                  </a:lnTo>
                  <a:lnTo>
                    <a:pt x="920" y="207"/>
                  </a:lnTo>
                  <a:lnTo>
                    <a:pt x="960" y="274"/>
                  </a:lnTo>
                  <a:lnTo>
                    <a:pt x="991" y="346"/>
                  </a:lnTo>
                  <a:lnTo>
                    <a:pt x="1011" y="424"/>
                  </a:lnTo>
                  <a:lnTo>
                    <a:pt x="1018" y="506"/>
                  </a:lnTo>
                  <a:lnTo>
                    <a:pt x="1011" y="589"/>
                  </a:lnTo>
                  <a:lnTo>
                    <a:pt x="991" y="667"/>
                  </a:lnTo>
                  <a:lnTo>
                    <a:pt x="960" y="741"/>
                  </a:lnTo>
                  <a:lnTo>
                    <a:pt x="920" y="808"/>
                  </a:lnTo>
                  <a:lnTo>
                    <a:pt x="868" y="866"/>
                  </a:lnTo>
                  <a:lnTo>
                    <a:pt x="810" y="917"/>
                  </a:lnTo>
                  <a:lnTo>
                    <a:pt x="743" y="960"/>
                  </a:lnTo>
                  <a:lnTo>
                    <a:pt x="670" y="991"/>
                  </a:lnTo>
                  <a:lnTo>
                    <a:pt x="591" y="1009"/>
                  </a:lnTo>
                  <a:lnTo>
                    <a:pt x="509" y="1015"/>
                  </a:lnTo>
                  <a:lnTo>
                    <a:pt x="426" y="1009"/>
                  </a:lnTo>
                  <a:lnTo>
                    <a:pt x="348" y="991"/>
                  </a:lnTo>
                  <a:lnTo>
                    <a:pt x="275" y="960"/>
                  </a:lnTo>
                  <a:lnTo>
                    <a:pt x="210" y="917"/>
                  </a:lnTo>
                  <a:lnTo>
                    <a:pt x="150" y="866"/>
                  </a:lnTo>
                  <a:lnTo>
                    <a:pt x="98" y="808"/>
                  </a:lnTo>
                  <a:lnTo>
                    <a:pt x="58" y="741"/>
                  </a:lnTo>
                  <a:lnTo>
                    <a:pt x="27" y="667"/>
                  </a:lnTo>
                  <a:lnTo>
                    <a:pt x="7" y="589"/>
                  </a:lnTo>
                  <a:lnTo>
                    <a:pt x="0" y="506"/>
                  </a:lnTo>
                  <a:lnTo>
                    <a:pt x="7" y="424"/>
                  </a:lnTo>
                  <a:lnTo>
                    <a:pt x="27" y="346"/>
                  </a:lnTo>
                  <a:lnTo>
                    <a:pt x="58" y="274"/>
                  </a:lnTo>
                  <a:lnTo>
                    <a:pt x="98" y="207"/>
                  </a:lnTo>
                  <a:lnTo>
                    <a:pt x="150" y="147"/>
                  </a:lnTo>
                  <a:lnTo>
                    <a:pt x="210" y="98"/>
                  </a:lnTo>
                  <a:lnTo>
                    <a:pt x="275" y="56"/>
                  </a:lnTo>
                  <a:lnTo>
                    <a:pt x="348" y="24"/>
                  </a:lnTo>
                  <a:lnTo>
                    <a:pt x="426" y="7"/>
                  </a:lnTo>
                  <a:lnTo>
                    <a:pt x="50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227" name="Freeform 63"/>
          <p:cNvSpPr>
            <a:spLocks noEditPoints="1"/>
          </p:cNvSpPr>
          <p:nvPr/>
        </p:nvSpPr>
        <p:spPr bwMode="auto">
          <a:xfrm>
            <a:off x="4333542" y="3330361"/>
            <a:ext cx="178847" cy="178562"/>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28" name="Freeform 63"/>
          <p:cNvSpPr>
            <a:spLocks noEditPoints="1"/>
          </p:cNvSpPr>
          <p:nvPr/>
        </p:nvSpPr>
        <p:spPr bwMode="auto">
          <a:xfrm>
            <a:off x="3420165" y="3021703"/>
            <a:ext cx="178847" cy="178562"/>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65" name="Freeform 27"/>
          <p:cNvSpPr>
            <a:spLocks noEditPoints="1"/>
          </p:cNvSpPr>
          <p:nvPr/>
        </p:nvSpPr>
        <p:spPr bwMode="auto">
          <a:xfrm>
            <a:off x="4183548" y="2636561"/>
            <a:ext cx="246455" cy="246454"/>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nvGrpSpPr>
          <p:cNvPr id="266" name="Group 265"/>
          <p:cNvGrpSpPr/>
          <p:nvPr/>
        </p:nvGrpSpPr>
        <p:grpSpPr>
          <a:xfrm>
            <a:off x="3852741" y="2357300"/>
            <a:ext cx="367433" cy="367138"/>
            <a:chOff x="8091275" y="3370787"/>
            <a:chExt cx="3056908" cy="3054448"/>
          </a:xfrm>
          <a:solidFill>
            <a:schemeClr val="bg1">
              <a:lumMod val="75000"/>
            </a:schemeClr>
          </a:solidFill>
        </p:grpSpPr>
        <p:sp>
          <p:nvSpPr>
            <p:cNvPr id="267" name="Freeform 28"/>
            <p:cNvSpPr>
              <a:spLocks/>
            </p:cNvSpPr>
            <p:nvPr/>
          </p:nvSpPr>
          <p:spPr bwMode="auto">
            <a:xfrm>
              <a:off x="9504111" y="3370787"/>
              <a:ext cx="231236" cy="197617"/>
            </a:xfrm>
            <a:custGeom>
              <a:avLst/>
              <a:gdLst>
                <a:gd name="T0" fmla="*/ 72 w 282"/>
                <a:gd name="T1" fmla="*/ 0 h 241"/>
                <a:gd name="T2" fmla="*/ 210 w 282"/>
                <a:gd name="T3" fmla="*/ 0 h 241"/>
                <a:gd name="T4" fmla="*/ 282 w 282"/>
                <a:gd name="T5" fmla="*/ 241 h 241"/>
                <a:gd name="T6" fmla="*/ 0 w 282"/>
                <a:gd name="T7" fmla="*/ 241 h 241"/>
                <a:gd name="T8" fmla="*/ 72 w 282"/>
                <a:gd name="T9" fmla="*/ 0 h 241"/>
              </a:gdLst>
              <a:ahLst/>
              <a:cxnLst>
                <a:cxn ang="0">
                  <a:pos x="T0" y="T1"/>
                </a:cxn>
                <a:cxn ang="0">
                  <a:pos x="T2" y="T3"/>
                </a:cxn>
                <a:cxn ang="0">
                  <a:pos x="T4" y="T5"/>
                </a:cxn>
                <a:cxn ang="0">
                  <a:pos x="T6" y="T7"/>
                </a:cxn>
                <a:cxn ang="0">
                  <a:pos x="T8" y="T9"/>
                </a:cxn>
              </a:cxnLst>
              <a:rect l="0" t="0" r="r" b="b"/>
              <a:pathLst>
                <a:path w="282" h="241">
                  <a:moveTo>
                    <a:pt x="72" y="0"/>
                  </a:moveTo>
                  <a:lnTo>
                    <a:pt x="210" y="0"/>
                  </a:lnTo>
                  <a:lnTo>
                    <a:pt x="282" y="241"/>
                  </a:lnTo>
                  <a:lnTo>
                    <a:pt x="0" y="241"/>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68" name="Freeform 29"/>
            <p:cNvSpPr>
              <a:spLocks/>
            </p:cNvSpPr>
            <p:nvPr/>
          </p:nvSpPr>
          <p:spPr bwMode="auto">
            <a:xfrm>
              <a:off x="9756667" y="3387187"/>
              <a:ext cx="225496" cy="227136"/>
            </a:xfrm>
            <a:custGeom>
              <a:avLst/>
              <a:gdLst>
                <a:gd name="T0" fmla="*/ 114 w 275"/>
                <a:gd name="T1" fmla="*/ 0 h 277"/>
                <a:gd name="T2" fmla="*/ 253 w 275"/>
                <a:gd name="T3" fmla="*/ 27 h 277"/>
                <a:gd name="T4" fmla="*/ 275 w 275"/>
                <a:gd name="T5" fmla="*/ 277 h 277"/>
                <a:gd name="T6" fmla="*/ 206 w 275"/>
                <a:gd name="T7" fmla="*/ 264 h 277"/>
                <a:gd name="T8" fmla="*/ 69 w 275"/>
                <a:gd name="T9" fmla="*/ 237 h 277"/>
                <a:gd name="T10" fmla="*/ 0 w 275"/>
                <a:gd name="T11" fmla="*/ 226 h 277"/>
                <a:gd name="T12" fmla="*/ 114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14" y="0"/>
                  </a:moveTo>
                  <a:lnTo>
                    <a:pt x="253" y="27"/>
                  </a:lnTo>
                  <a:lnTo>
                    <a:pt x="275" y="277"/>
                  </a:lnTo>
                  <a:lnTo>
                    <a:pt x="206" y="264"/>
                  </a:lnTo>
                  <a:lnTo>
                    <a:pt x="69" y="237"/>
                  </a:lnTo>
                  <a:lnTo>
                    <a:pt x="0" y="226"/>
                  </a:lnTo>
                  <a:lnTo>
                    <a:pt x="1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69" name="Freeform 30"/>
            <p:cNvSpPr>
              <a:spLocks/>
            </p:cNvSpPr>
            <p:nvPr/>
          </p:nvSpPr>
          <p:spPr bwMode="auto">
            <a:xfrm>
              <a:off x="10004302" y="3456886"/>
              <a:ext cx="232056" cy="249276"/>
            </a:xfrm>
            <a:custGeom>
              <a:avLst/>
              <a:gdLst>
                <a:gd name="T0" fmla="*/ 154 w 283"/>
                <a:gd name="T1" fmla="*/ 0 h 304"/>
                <a:gd name="T2" fmla="*/ 283 w 283"/>
                <a:gd name="T3" fmla="*/ 54 h 304"/>
                <a:gd name="T4" fmla="*/ 259 w 283"/>
                <a:gd name="T5" fmla="*/ 304 h 304"/>
                <a:gd name="T6" fmla="*/ 194 w 283"/>
                <a:gd name="T7" fmla="*/ 277 h 304"/>
                <a:gd name="T8" fmla="*/ 64 w 283"/>
                <a:gd name="T9" fmla="*/ 225 h 304"/>
                <a:gd name="T10" fmla="*/ 0 w 283"/>
                <a:gd name="T11" fmla="*/ 201 h 304"/>
                <a:gd name="T12" fmla="*/ 154 w 283"/>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3" h="304">
                  <a:moveTo>
                    <a:pt x="154" y="0"/>
                  </a:moveTo>
                  <a:lnTo>
                    <a:pt x="283" y="54"/>
                  </a:lnTo>
                  <a:lnTo>
                    <a:pt x="259" y="304"/>
                  </a:lnTo>
                  <a:lnTo>
                    <a:pt x="194" y="277"/>
                  </a:lnTo>
                  <a:lnTo>
                    <a:pt x="64" y="225"/>
                  </a:lnTo>
                  <a:lnTo>
                    <a:pt x="0" y="201"/>
                  </a:lnTo>
                  <a:lnTo>
                    <a:pt x="1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70" name="Freeform 31"/>
            <p:cNvSpPr>
              <a:spLocks/>
            </p:cNvSpPr>
            <p:nvPr/>
          </p:nvSpPr>
          <p:spPr bwMode="auto">
            <a:xfrm>
              <a:off x="10237999" y="3579884"/>
              <a:ext cx="250916" cy="259936"/>
            </a:xfrm>
            <a:custGeom>
              <a:avLst/>
              <a:gdLst>
                <a:gd name="T0" fmla="*/ 188 w 306"/>
                <a:gd name="T1" fmla="*/ 0 h 317"/>
                <a:gd name="T2" fmla="*/ 306 w 306"/>
                <a:gd name="T3" fmla="*/ 75 h 317"/>
                <a:gd name="T4" fmla="*/ 235 w 306"/>
                <a:gd name="T5" fmla="*/ 317 h 317"/>
                <a:gd name="T6" fmla="*/ 177 w 306"/>
                <a:gd name="T7" fmla="*/ 279 h 317"/>
                <a:gd name="T8" fmla="*/ 58 w 306"/>
                <a:gd name="T9" fmla="*/ 205 h 317"/>
                <a:gd name="T10" fmla="*/ 0 w 306"/>
                <a:gd name="T11" fmla="*/ 167 h 317"/>
                <a:gd name="T12" fmla="*/ 188 w 306"/>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6" h="317">
                  <a:moveTo>
                    <a:pt x="188" y="0"/>
                  </a:moveTo>
                  <a:lnTo>
                    <a:pt x="306" y="75"/>
                  </a:lnTo>
                  <a:lnTo>
                    <a:pt x="235" y="317"/>
                  </a:lnTo>
                  <a:lnTo>
                    <a:pt x="177" y="279"/>
                  </a:lnTo>
                  <a:lnTo>
                    <a:pt x="58" y="205"/>
                  </a:lnTo>
                  <a:lnTo>
                    <a:pt x="0" y="167"/>
                  </a:lnTo>
                  <a:lnTo>
                    <a:pt x="1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71" name="Freeform 32"/>
            <p:cNvSpPr>
              <a:spLocks/>
            </p:cNvSpPr>
            <p:nvPr/>
          </p:nvSpPr>
          <p:spPr bwMode="auto">
            <a:xfrm>
              <a:off x="10448735" y="3747981"/>
              <a:ext cx="261576" cy="263216"/>
            </a:xfrm>
            <a:custGeom>
              <a:avLst/>
              <a:gdLst>
                <a:gd name="T0" fmla="*/ 216 w 319"/>
                <a:gd name="T1" fmla="*/ 0 h 321"/>
                <a:gd name="T2" fmla="*/ 319 w 319"/>
                <a:gd name="T3" fmla="*/ 96 h 321"/>
                <a:gd name="T4" fmla="*/ 203 w 319"/>
                <a:gd name="T5" fmla="*/ 321 h 321"/>
                <a:gd name="T6" fmla="*/ 152 w 319"/>
                <a:gd name="T7" fmla="*/ 272 h 321"/>
                <a:gd name="T8" fmla="*/ 51 w 319"/>
                <a:gd name="T9" fmla="*/ 176 h 321"/>
                <a:gd name="T10" fmla="*/ 0 w 319"/>
                <a:gd name="T11" fmla="*/ 129 h 321"/>
                <a:gd name="T12" fmla="*/ 216 w 319"/>
                <a:gd name="T13" fmla="*/ 0 h 321"/>
              </a:gdLst>
              <a:ahLst/>
              <a:cxnLst>
                <a:cxn ang="0">
                  <a:pos x="T0" y="T1"/>
                </a:cxn>
                <a:cxn ang="0">
                  <a:pos x="T2" y="T3"/>
                </a:cxn>
                <a:cxn ang="0">
                  <a:pos x="T4" y="T5"/>
                </a:cxn>
                <a:cxn ang="0">
                  <a:pos x="T6" y="T7"/>
                </a:cxn>
                <a:cxn ang="0">
                  <a:pos x="T8" y="T9"/>
                </a:cxn>
                <a:cxn ang="0">
                  <a:pos x="T10" y="T11"/>
                </a:cxn>
                <a:cxn ang="0">
                  <a:pos x="T12" y="T13"/>
                </a:cxn>
              </a:cxnLst>
              <a:rect l="0" t="0" r="r" b="b"/>
              <a:pathLst>
                <a:path w="319" h="321">
                  <a:moveTo>
                    <a:pt x="216" y="0"/>
                  </a:moveTo>
                  <a:lnTo>
                    <a:pt x="319" y="96"/>
                  </a:lnTo>
                  <a:lnTo>
                    <a:pt x="203" y="321"/>
                  </a:lnTo>
                  <a:lnTo>
                    <a:pt x="152" y="272"/>
                  </a:lnTo>
                  <a:lnTo>
                    <a:pt x="51" y="176"/>
                  </a:lnTo>
                  <a:lnTo>
                    <a:pt x="0" y="129"/>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72" name="Freeform 33"/>
            <p:cNvSpPr>
              <a:spLocks/>
            </p:cNvSpPr>
            <p:nvPr/>
          </p:nvSpPr>
          <p:spPr bwMode="auto">
            <a:xfrm>
              <a:off x="10629952" y="3958717"/>
              <a:ext cx="261576" cy="255836"/>
            </a:xfrm>
            <a:custGeom>
              <a:avLst/>
              <a:gdLst>
                <a:gd name="T0" fmla="*/ 236 w 319"/>
                <a:gd name="T1" fmla="*/ 0 h 312"/>
                <a:gd name="T2" fmla="*/ 319 w 319"/>
                <a:gd name="T3" fmla="*/ 113 h 312"/>
                <a:gd name="T4" fmla="*/ 163 w 319"/>
                <a:gd name="T5" fmla="*/ 312 h 312"/>
                <a:gd name="T6" fmla="*/ 123 w 319"/>
                <a:gd name="T7" fmla="*/ 254 h 312"/>
                <a:gd name="T8" fmla="*/ 42 w 319"/>
                <a:gd name="T9" fmla="*/ 142 h 312"/>
                <a:gd name="T10" fmla="*/ 0 w 319"/>
                <a:gd name="T11" fmla="*/ 84 h 312"/>
                <a:gd name="T12" fmla="*/ 236 w 319"/>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9" h="312">
                  <a:moveTo>
                    <a:pt x="236" y="0"/>
                  </a:moveTo>
                  <a:lnTo>
                    <a:pt x="319" y="113"/>
                  </a:lnTo>
                  <a:lnTo>
                    <a:pt x="163" y="312"/>
                  </a:lnTo>
                  <a:lnTo>
                    <a:pt x="123" y="254"/>
                  </a:lnTo>
                  <a:lnTo>
                    <a:pt x="42" y="142"/>
                  </a:lnTo>
                  <a:lnTo>
                    <a:pt x="0" y="84"/>
                  </a:lnTo>
                  <a:lnTo>
                    <a:pt x="2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73" name="Freeform 34"/>
            <p:cNvSpPr>
              <a:spLocks/>
            </p:cNvSpPr>
            <p:nvPr/>
          </p:nvSpPr>
          <p:spPr bwMode="auto">
            <a:xfrm>
              <a:off x="10775909" y="4201433"/>
              <a:ext cx="252556" cy="240256"/>
            </a:xfrm>
            <a:custGeom>
              <a:avLst/>
              <a:gdLst>
                <a:gd name="T0" fmla="*/ 248 w 308"/>
                <a:gd name="T1" fmla="*/ 0 h 293"/>
                <a:gd name="T2" fmla="*/ 308 w 308"/>
                <a:gd name="T3" fmla="*/ 128 h 293"/>
                <a:gd name="T4" fmla="*/ 119 w 308"/>
                <a:gd name="T5" fmla="*/ 293 h 293"/>
                <a:gd name="T6" fmla="*/ 88 w 308"/>
                <a:gd name="T7" fmla="*/ 230 h 293"/>
                <a:gd name="T8" fmla="*/ 29 w 308"/>
                <a:gd name="T9" fmla="*/ 103 h 293"/>
                <a:gd name="T10" fmla="*/ 0 w 308"/>
                <a:gd name="T11" fmla="*/ 41 h 293"/>
                <a:gd name="T12" fmla="*/ 248 w 308"/>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308" h="293">
                  <a:moveTo>
                    <a:pt x="248" y="0"/>
                  </a:moveTo>
                  <a:lnTo>
                    <a:pt x="308" y="128"/>
                  </a:lnTo>
                  <a:lnTo>
                    <a:pt x="119" y="293"/>
                  </a:lnTo>
                  <a:lnTo>
                    <a:pt x="88" y="230"/>
                  </a:lnTo>
                  <a:lnTo>
                    <a:pt x="29" y="103"/>
                  </a:lnTo>
                  <a:lnTo>
                    <a:pt x="0" y="41"/>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74" name="Freeform 35"/>
            <p:cNvSpPr>
              <a:spLocks/>
            </p:cNvSpPr>
            <p:nvPr/>
          </p:nvSpPr>
          <p:spPr bwMode="auto">
            <a:xfrm>
              <a:off x="10880868" y="4463829"/>
              <a:ext cx="233696" cy="223036"/>
            </a:xfrm>
            <a:custGeom>
              <a:avLst/>
              <a:gdLst>
                <a:gd name="T0" fmla="*/ 0 w 285"/>
                <a:gd name="T1" fmla="*/ 0 h 272"/>
                <a:gd name="T2" fmla="*/ 250 w 285"/>
                <a:gd name="T3" fmla="*/ 8 h 272"/>
                <a:gd name="T4" fmla="*/ 285 w 285"/>
                <a:gd name="T5" fmla="*/ 145 h 272"/>
                <a:gd name="T6" fmla="*/ 67 w 285"/>
                <a:gd name="T7" fmla="*/ 272 h 272"/>
                <a:gd name="T8" fmla="*/ 51 w 285"/>
                <a:gd name="T9" fmla="*/ 203 h 272"/>
                <a:gd name="T10" fmla="*/ 15 w 285"/>
                <a:gd name="T11" fmla="*/ 66 h 272"/>
                <a:gd name="T12" fmla="*/ 0 w 285"/>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285" h="272">
                  <a:moveTo>
                    <a:pt x="0" y="0"/>
                  </a:moveTo>
                  <a:lnTo>
                    <a:pt x="250" y="8"/>
                  </a:lnTo>
                  <a:lnTo>
                    <a:pt x="285" y="145"/>
                  </a:lnTo>
                  <a:lnTo>
                    <a:pt x="67" y="272"/>
                  </a:lnTo>
                  <a:lnTo>
                    <a:pt x="51" y="203"/>
                  </a:lnTo>
                  <a:lnTo>
                    <a:pt x="15" y="6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75" name="Freeform 36"/>
            <p:cNvSpPr>
              <a:spLocks/>
            </p:cNvSpPr>
            <p:nvPr/>
          </p:nvSpPr>
          <p:spPr bwMode="auto">
            <a:xfrm>
              <a:off x="10939086" y="4709004"/>
              <a:ext cx="209097" cy="228776"/>
            </a:xfrm>
            <a:custGeom>
              <a:avLst/>
              <a:gdLst>
                <a:gd name="T0" fmla="*/ 0 w 255"/>
                <a:gd name="T1" fmla="*/ 0 h 279"/>
                <a:gd name="T2" fmla="*/ 246 w 255"/>
                <a:gd name="T3" fmla="*/ 55 h 279"/>
                <a:gd name="T4" fmla="*/ 255 w 255"/>
                <a:gd name="T5" fmla="*/ 194 h 279"/>
                <a:gd name="T6" fmla="*/ 16 w 255"/>
                <a:gd name="T7" fmla="*/ 279 h 279"/>
                <a:gd name="T8" fmla="*/ 11 w 255"/>
                <a:gd name="T9" fmla="*/ 209 h 279"/>
                <a:gd name="T10" fmla="*/ 5 w 255"/>
                <a:gd name="T11" fmla="*/ 69 h 279"/>
                <a:gd name="T12" fmla="*/ 0 w 25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5" h="279">
                  <a:moveTo>
                    <a:pt x="0" y="0"/>
                  </a:moveTo>
                  <a:lnTo>
                    <a:pt x="246" y="55"/>
                  </a:lnTo>
                  <a:lnTo>
                    <a:pt x="255" y="194"/>
                  </a:lnTo>
                  <a:lnTo>
                    <a:pt x="16" y="279"/>
                  </a:lnTo>
                  <a:lnTo>
                    <a:pt x="11" y="209"/>
                  </a:lnTo>
                  <a:lnTo>
                    <a:pt x="5" y="6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76" name="Freeform 37"/>
            <p:cNvSpPr>
              <a:spLocks/>
            </p:cNvSpPr>
            <p:nvPr/>
          </p:nvSpPr>
          <p:spPr bwMode="auto">
            <a:xfrm>
              <a:off x="10921047" y="4959100"/>
              <a:ext cx="219756" cy="228776"/>
            </a:xfrm>
            <a:custGeom>
              <a:avLst/>
              <a:gdLst>
                <a:gd name="T0" fmla="*/ 38 w 268"/>
                <a:gd name="T1" fmla="*/ 0 h 279"/>
                <a:gd name="T2" fmla="*/ 268 w 268"/>
                <a:gd name="T3" fmla="*/ 103 h 279"/>
                <a:gd name="T4" fmla="*/ 250 w 268"/>
                <a:gd name="T5" fmla="*/ 241 h 279"/>
                <a:gd name="T6" fmla="*/ 0 w 268"/>
                <a:gd name="T7" fmla="*/ 279 h 279"/>
                <a:gd name="T8" fmla="*/ 9 w 268"/>
                <a:gd name="T9" fmla="*/ 210 h 279"/>
                <a:gd name="T10" fmla="*/ 27 w 268"/>
                <a:gd name="T11" fmla="*/ 70 h 279"/>
                <a:gd name="T12" fmla="*/ 38 w 268"/>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68" h="279">
                  <a:moveTo>
                    <a:pt x="38" y="0"/>
                  </a:moveTo>
                  <a:lnTo>
                    <a:pt x="268" y="103"/>
                  </a:lnTo>
                  <a:lnTo>
                    <a:pt x="250" y="241"/>
                  </a:lnTo>
                  <a:lnTo>
                    <a:pt x="0" y="279"/>
                  </a:lnTo>
                  <a:lnTo>
                    <a:pt x="9" y="210"/>
                  </a:lnTo>
                  <a:lnTo>
                    <a:pt x="27" y="70"/>
                  </a:lnTo>
                  <a:lnTo>
                    <a:pt x="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77" name="Freeform 38"/>
            <p:cNvSpPr>
              <a:spLocks/>
            </p:cNvSpPr>
            <p:nvPr/>
          </p:nvSpPr>
          <p:spPr bwMode="auto">
            <a:xfrm>
              <a:off x="10843968" y="5210016"/>
              <a:ext cx="241896" cy="225496"/>
            </a:xfrm>
            <a:custGeom>
              <a:avLst/>
              <a:gdLst>
                <a:gd name="T0" fmla="*/ 87 w 295"/>
                <a:gd name="T1" fmla="*/ 0 h 275"/>
                <a:gd name="T2" fmla="*/ 295 w 295"/>
                <a:gd name="T3" fmla="*/ 143 h 275"/>
                <a:gd name="T4" fmla="*/ 250 w 295"/>
                <a:gd name="T5" fmla="*/ 275 h 275"/>
                <a:gd name="T6" fmla="*/ 0 w 295"/>
                <a:gd name="T7" fmla="*/ 266 h 275"/>
                <a:gd name="T8" fmla="*/ 22 w 295"/>
                <a:gd name="T9" fmla="*/ 199 h 275"/>
                <a:gd name="T10" fmla="*/ 65 w 295"/>
                <a:gd name="T11" fmla="*/ 65 h 275"/>
                <a:gd name="T12" fmla="*/ 87 w 295"/>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295" h="275">
                  <a:moveTo>
                    <a:pt x="87" y="0"/>
                  </a:moveTo>
                  <a:lnTo>
                    <a:pt x="295" y="143"/>
                  </a:lnTo>
                  <a:lnTo>
                    <a:pt x="250" y="275"/>
                  </a:lnTo>
                  <a:lnTo>
                    <a:pt x="0" y="266"/>
                  </a:lnTo>
                  <a:lnTo>
                    <a:pt x="22" y="199"/>
                  </a:lnTo>
                  <a:lnTo>
                    <a:pt x="65" y="65"/>
                  </a:lnTo>
                  <a:lnTo>
                    <a:pt x="8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78" name="Freeform 39"/>
            <p:cNvSpPr>
              <a:spLocks/>
            </p:cNvSpPr>
            <p:nvPr/>
          </p:nvSpPr>
          <p:spPr bwMode="auto">
            <a:xfrm>
              <a:off x="10721790" y="5447812"/>
              <a:ext cx="257476" cy="247636"/>
            </a:xfrm>
            <a:custGeom>
              <a:avLst/>
              <a:gdLst>
                <a:gd name="T0" fmla="*/ 138 w 314"/>
                <a:gd name="T1" fmla="*/ 0 h 302"/>
                <a:gd name="T2" fmla="*/ 314 w 314"/>
                <a:gd name="T3" fmla="*/ 179 h 302"/>
                <a:gd name="T4" fmla="*/ 245 w 314"/>
                <a:gd name="T5" fmla="*/ 302 h 302"/>
                <a:gd name="T6" fmla="*/ 0 w 314"/>
                <a:gd name="T7" fmla="*/ 243 h 302"/>
                <a:gd name="T8" fmla="*/ 35 w 314"/>
                <a:gd name="T9" fmla="*/ 183 h 302"/>
                <a:gd name="T10" fmla="*/ 102 w 314"/>
                <a:gd name="T11" fmla="*/ 60 h 302"/>
                <a:gd name="T12" fmla="*/ 138 w 314"/>
                <a:gd name="T13" fmla="*/ 0 h 302"/>
              </a:gdLst>
              <a:ahLst/>
              <a:cxnLst>
                <a:cxn ang="0">
                  <a:pos x="T0" y="T1"/>
                </a:cxn>
                <a:cxn ang="0">
                  <a:pos x="T2" y="T3"/>
                </a:cxn>
                <a:cxn ang="0">
                  <a:pos x="T4" y="T5"/>
                </a:cxn>
                <a:cxn ang="0">
                  <a:pos x="T6" y="T7"/>
                </a:cxn>
                <a:cxn ang="0">
                  <a:pos x="T8" y="T9"/>
                </a:cxn>
                <a:cxn ang="0">
                  <a:pos x="T10" y="T11"/>
                </a:cxn>
                <a:cxn ang="0">
                  <a:pos x="T12" y="T13"/>
                </a:cxn>
              </a:cxnLst>
              <a:rect l="0" t="0" r="r" b="b"/>
              <a:pathLst>
                <a:path w="314" h="302">
                  <a:moveTo>
                    <a:pt x="138" y="0"/>
                  </a:moveTo>
                  <a:lnTo>
                    <a:pt x="314" y="179"/>
                  </a:lnTo>
                  <a:lnTo>
                    <a:pt x="245" y="302"/>
                  </a:lnTo>
                  <a:lnTo>
                    <a:pt x="0" y="243"/>
                  </a:lnTo>
                  <a:lnTo>
                    <a:pt x="35" y="183"/>
                  </a:lnTo>
                  <a:lnTo>
                    <a:pt x="102" y="60"/>
                  </a:lnTo>
                  <a:lnTo>
                    <a:pt x="1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79" name="Freeform 40"/>
            <p:cNvSpPr>
              <a:spLocks/>
            </p:cNvSpPr>
            <p:nvPr/>
          </p:nvSpPr>
          <p:spPr bwMode="auto">
            <a:xfrm>
              <a:off x="10560253" y="5667568"/>
              <a:ext cx="263216" cy="258296"/>
            </a:xfrm>
            <a:custGeom>
              <a:avLst/>
              <a:gdLst>
                <a:gd name="T0" fmla="*/ 181 w 321"/>
                <a:gd name="T1" fmla="*/ 0 h 315"/>
                <a:gd name="T2" fmla="*/ 321 w 321"/>
                <a:gd name="T3" fmla="*/ 208 h 315"/>
                <a:gd name="T4" fmla="*/ 232 w 321"/>
                <a:gd name="T5" fmla="*/ 315 h 315"/>
                <a:gd name="T6" fmla="*/ 0 w 321"/>
                <a:gd name="T7" fmla="*/ 212 h 315"/>
                <a:gd name="T8" fmla="*/ 47 w 321"/>
                <a:gd name="T9" fmla="*/ 159 h 315"/>
                <a:gd name="T10" fmla="*/ 136 w 321"/>
                <a:gd name="T11" fmla="*/ 51 h 315"/>
                <a:gd name="T12" fmla="*/ 181 w 321"/>
                <a:gd name="T13" fmla="*/ 0 h 315"/>
              </a:gdLst>
              <a:ahLst/>
              <a:cxnLst>
                <a:cxn ang="0">
                  <a:pos x="T0" y="T1"/>
                </a:cxn>
                <a:cxn ang="0">
                  <a:pos x="T2" y="T3"/>
                </a:cxn>
                <a:cxn ang="0">
                  <a:pos x="T4" y="T5"/>
                </a:cxn>
                <a:cxn ang="0">
                  <a:pos x="T6" y="T7"/>
                </a:cxn>
                <a:cxn ang="0">
                  <a:pos x="T8" y="T9"/>
                </a:cxn>
                <a:cxn ang="0">
                  <a:pos x="T10" y="T11"/>
                </a:cxn>
                <a:cxn ang="0">
                  <a:pos x="T12" y="T13"/>
                </a:cxn>
              </a:cxnLst>
              <a:rect l="0" t="0" r="r" b="b"/>
              <a:pathLst>
                <a:path w="321" h="315">
                  <a:moveTo>
                    <a:pt x="181" y="0"/>
                  </a:moveTo>
                  <a:lnTo>
                    <a:pt x="321" y="208"/>
                  </a:lnTo>
                  <a:lnTo>
                    <a:pt x="232" y="315"/>
                  </a:lnTo>
                  <a:lnTo>
                    <a:pt x="0" y="212"/>
                  </a:lnTo>
                  <a:lnTo>
                    <a:pt x="47" y="159"/>
                  </a:lnTo>
                  <a:lnTo>
                    <a:pt x="136" y="51"/>
                  </a:lnTo>
                  <a:lnTo>
                    <a:pt x="1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80" name="Freeform 41"/>
            <p:cNvSpPr>
              <a:spLocks/>
            </p:cNvSpPr>
            <p:nvPr/>
          </p:nvSpPr>
          <p:spPr bwMode="auto">
            <a:xfrm>
              <a:off x="10366736" y="5857805"/>
              <a:ext cx="259116" cy="261576"/>
            </a:xfrm>
            <a:custGeom>
              <a:avLst/>
              <a:gdLst>
                <a:gd name="T0" fmla="*/ 216 w 316"/>
                <a:gd name="T1" fmla="*/ 0 h 319"/>
                <a:gd name="T2" fmla="*/ 316 w 316"/>
                <a:gd name="T3" fmla="*/ 232 h 319"/>
                <a:gd name="T4" fmla="*/ 207 w 316"/>
                <a:gd name="T5" fmla="*/ 319 h 319"/>
                <a:gd name="T6" fmla="*/ 0 w 316"/>
                <a:gd name="T7" fmla="*/ 176 h 319"/>
                <a:gd name="T8" fmla="*/ 55 w 316"/>
                <a:gd name="T9" fmla="*/ 132 h 319"/>
                <a:gd name="T10" fmla="*/ 162 w 316"/>
                <a:gd name="T11" fmla="*/ 45 h 319"/>
                <a:gd name="T12" fmla="*/ 216 w 316"/>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6" h="319">
                  <a:moveTo>
                    <a:pt x="216" y="0"/>
                  </a:moveTo>
                  <a:lnTo>
                    <a:pt x="316" y="232"/>
                  </a:lnTo>
                  <a:lnTo>
                    <a:pt x="207" y="319"/>
                  </a:lnTo>
                  <a:lnTo>
                    <a:pt x="0" y="176"/>
                  </a:lnTo>
                  <a:lnTo>
                    <a:pt x="55" y="132"/>
                  </a:lnTo>
                  <a:lnTo>
                    <a:pt x="162" y="45"/>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81" name="Freeform 42"/>
            <p:cNvSpPr>
              <a:spLocks/>
            </p:cNvSpPr>
            <p:nvPr/>
          </p:nvSpPr>
          <p:spPr bwMode="auto">
            <a:xfrm>
              <a:off x="10144520" y="6015242"/>
              <a:ext cx="245996" cy="256656"/>
            </a:xfrm>
            <a:custGeom>
              <a:avLst/>
              <a:gdLst>
                <a:gd name="T0" fmla="*/ 248 w 300"/>
                <a:gd name="T1" fmla="*/ 0 h 313"/>
                <a:gd name="T2" fmla="*/ 300 w 300"/>
                <a:gd name="T3" fmla="*/ 246 h 313"/>
                <a:gd name="T4" fmla="*/ 177 w 300"/>
                <a:gd name="T5" fmla="*/ 313 h 313"/>
                <a:gd name="T6" fmla="*/ 0 w 300"/>
                <a:gd name="T7" fmla="*/ 132 h 313"/>
                <a:gd name="T8" fmla="*/ 63 w 300"/>
                <a:gd name="T9" fmla="*/ 98 h 313"/>
                <a:gd name="T10" fmla="*/ 186 w 300"/>
                <a:gd name="T11" fmla="*/ 34 h 313"/>
                <a:gd name="T12" fmla="*/ 248 w 300"/>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300" h="313">
                  <a:moveTo>
                    <a:pt x="248" y="0"/>
                  </a:moveTo>
                  <a:lnTo>
                    <a:pt x="300" y="246"/>
                  </a:lnTo>
                  <a:lnTo>
                    <a:pt x="177" y="313"/>
                  </a:lnTo>
                  <a:lnTo>
                    <a:pt x="0" y="132"/>
                  </a:lnTo>
                  <a:lnTo>
                    <a:pt x="63" y="98"/>
                  </a:lnTo>
                  <a:lnTo>
                    <a:pt x="186" y="34"/>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82" name="Freeform 43"/>
            <p:cNvSpPr>
              <a:spLocks/>
            </p:cNvSpPr>
            <p:nvPr/>
          </p:nvSpPr>
          <p:spPr bwMode="auto">
            <a:xfrm>
              <a:off x="9905084" y="6132500"/>
              <a:ext cx="223036" cy="239436"/>
            </a:xfrm>
            <a:custGeom>
              <a:avLst/>
              <a:gdLst>
                <a:gd name="T0" fmla="*/ 268 w 272"/>
                <a:gd name="T1" fmla="*/ 0 h 292"/>
                <a:gd name="T2" fmla="*/ 272 w 272"/>
                <a:gd name="T3" fmla="*/ 252 h 292"/>
                <a:gd name="T4" fmla="*/ 141 w 272"/>
                <a:gd name="T5" fmla="*/ 292 h 292"/>
                <a:gd name="T6" fmla="*/ 0 w 272"/>
                <a:gd name="T7" fmla="*/ 82 h 292"/>
                <a:gd name="T8" fmla="*/ 67 w 272"/>
                <a:gd name="T9" fmla="*/ 62 h 292"/>
                <a:gd name="T10" fmla="*/ 201 w 272"/>
                <a:gd name="T11" fmla="*/ 20 h 292"/>
                <a:gd name="T12" fmla="*/ 268 w 272"/>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272" h="292">
                  <a:moveTo>
                    <a:pt x="268" y="0"/>
                  </a:moveTo>
                  <a:lnTo>
                    <a:pt x="272" y="252"/>
                  </a:lnTo>
                  <a:lnTo>
                    <a:pt x="141" y="292"/>
                  </a:lnTo>
                  <a:lnTo>
                    <a:pt x="0" y="82"/>
                  </a:lnTo>
                  <a:lnTo>
                    <a:pt x="67" y="62"/>
                  </a:lnTo>
                  <a:lnTo>
                    <a:pt x="201" y="20"/>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83" name="Freeform 44"/>
            <p:cNvSpPr>
              <a:spLocks/>
            </p:cNvSpPr>
            <p:nvPr/>
          </p:nvSpPr>
          <p:spPr bwMode="auto">
            <a:xfrm>
              <a:off x="9656628" y="6205479"/>
              <a:ext cx="226316" cy="216476"/>
            </a:xfrm>
            <a:custGeom>
              <a:avLst/>
              <a:gdLst>
                <a:gd name="T0" fmla="*/ 276 w 276"/>
                <a:gd name="T1" fmla="*/ 0 h 264"/>
                <a:gd name="T2" fmla="*/ 234 w 276"/>
                <a:gd name="T3" fmla="*/ 248 h 264"/>
                <a:gd name="T4" fmla="*/ 96 w 276"/>
                <a:gd name="T5" fmla="*/ 264 h 264"/>
                <a:gd name="T6" fmla="*/ 0 w 276"/>
                <a:gd name="T7" fmla="*/ 31 h 264"/>
                <a:gd name="T8" fmla="*/ 69 w 276"/>
                <a:gd name="T9" fmla="*/ 23 h 264"/>
                <a:gd name="T10" fmla="*/ 207 w 276"/>
                <a:gd name="T11" fmla="*/ 7 h 264"/>
                <a:gd name="T12" fmla="*/ 276 w 276"/>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276" h="264">
                  <a:moveTo>
                    <a:pt x="276" y="0"/>
                  </a:moveTo>
                  <a:lnTo>
                    <a:pt x="234" y="248"/>
                  </a:lnTo>
                  <a:lnTo>
                    <a:pt x="96" y="264"/>
                  </a:lnTo>
                  <a:lnTo>
                    <a:pt x="0" y="31"/>
                  </a:lnTo>
                  <a:lnTo>
                    <a:pt x="69" y="23"/>
                  </a:lnTo>
                  <a:lnTo>
                    <a:pt x="207" y="7"/>
                  </a:lnTo>
                  <a:lnTo>
                    <a:pt x="2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84" name="Freeform 45"/>
            <p:cNvSpPr>
              <a:spLocks/>
            </p:cNvSpPr>
            <p:nvPr/>
          </p:nvSpPr>
          <p:spPr bwMode="auto">
            <a:xfrm>
              <a:off x="9404073" y="6214498"/>
              <a:ext cx="228776" cy="210737"/>
            </a:xfrm>
            <a:custGeom>
              <a:avLst/>
              <a:gdLst>
                <a:gd name="T0" fmla="*/ 0 w 279"/>
                <a:gd name="T1" fmla="*/ 0 h 257"/>
                <a:gd name="T2" fmla="*/ 69 w 279"/>
                <a:gd name="T3" fmla="*/ 5 h 257"/>
                <a:gd name="T4" fmla="*/ 209 w 279"/>
                <a:gd name="T5" fmla="*/ 16 h 257"/>
                <a:gd name="T6" fmla="*/ 279 w 279"/>
                <a:gd name="T7" fmla="*/ 20 h 257"/>
                <a:gd name="T8" fmla="*/ 191 w 279"/>
                <a:gd name="T9" fmla="*/ 257 h 257"/>
                <a:gd name="T10" fmla="*/ 51 w 279"/>
                <a:gd name="T11" fmla="*/ 246 h 257"/>
                <a:gd name="T12" fmla="*/ 0 w 279"/>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79" h="257">
                  <a:moveTo>
                    <a:pt x="0" y="0"/>
                  </a:moveTo>
                  <a:lnTo>
                    <a:pt x="69" y="5"/>
                  </a:lnTo>
                  <a:lnTo>
                    <a:pt x="209" y="16"/>
                  </a:lnTo>
                  <a:lnTo>
                    <a:pt x="279" y="20"/>
                  </a:lnTo>
                  <a:lnTo>
                    <a:pt x="191" y="257"/>
                  </a:lnTo>
                  <a:lnTo>
                    <a:pt x="51" y="24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85" name="Freeform 46"/>
            <p:cNvSpPr>
              <a:spLocks/>
            </p:cNvSpPr>
            <p:nvPr/>
          </p:nvSpPr>
          <p:spPr bwMode="auto">
            <a:xfrm>
              <a:off x="9160537" y="6150539"/>
              <a:ext cx="221396" cy="236156"/>
            </a:xfrm>
            <a:custGeom>
              <a:avLst/>
              <a:gdLst>
                <a:gd name="T0" fmla="*/ 0 w 270"/>
                <a:gd name="T1" fmla="*/ 0 h 288"/>
                <a:gd name="T2" fmla="*/ 67 w 270"/>
                <a:gd name="T3" fmla="*/ 18 h 288"/>
                <a:gd name="T4" fmla="*/ 203 w 270"/>
                <a:gd name="T5" fmla="*/ 54 h 288"/>
                <a:gd name="T6" fmla="*/ 270 w 270"/>
                <a:gd name="T7" fmla="*/ 74 h 288"/>
                <a:gd name="T8" fmla="*/ 138 w 270"/>
                <a:gd name="T9" fmla="*/ 288 h 288"/>
                <a:gd name="T10" fmla="*/ 4 w 270"/>
                <a:gd name="T11" fmla="*/ 252 h 288"/>
                <a:gd name="T12" fmla="*/ 0 w 2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70" h="288">
                  <a:moveTo>
                    <a:pt x="0" y="0"/>
                  </a:moveTo>
                  <a:lnTo>
                    <a:pt x="67" y="18"/>
                  </a:lnTo>
                  <a:lnTo>
                    <a:pt x="203" y="54"/>
                  </a:lnTo>
                  <a:lnTo>
                    <a:pt x="270" y="74"/>
                  </a:lnTo>
                  <a:lnTo>
                    <a:pt x="138" y="288"/>
                  </a:lnTo>
                  <a:lnTo>
                    <a:pt x="4" y="25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86" name="Freeform 47"/>
            <p:cNvSpPr>
              <a:spLocks/>
            </p:cNvSpPr>
            <p:nvPr/>
          </p:nvSpPr>
          <p:spPr bwMode="auto">
            <a:xfrm>
              <a:off x="8896502" y="6043122"/>
              <a:ext cx="241896" cy="252556"/>
            </a:xfrm>
            <a:custGeom>
              <a:avLst/>
              <a:gdLst>
                <a:gd name="T0" fmla="*/ 45 w 295"/>
                <a:gd name="T1" fmla="*/ 0 h 308"/>
                <a:gd name="T2" fmla="*/ 107 w 295"/>
                <a:gd name="T3" fmla="*/ 29 h 308"/>
                <a:gd name="T4" fmla="*/ 232 w 295"/>
                <a:gd name="T5" fmla="*/ 91 h 308"/>
                <a:gd name="T6" fmla="*/ 295 w 295"/>
                <a:gd name="T7" fmla="*/ 120 h 308"/>
                <a:gd name="T8" fmla="*/ 128 w 295"/>
                <a:gd name="T9" fmla="*/ 308 h 308"/>
                <a:gd name="T10" fmla="*/ 0 w 295"/>
                <a:gd name="T11" fmla="*/ 247 h 308"/>
                <a:gd name="T12" fmla="*/ 45 w 295"/>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95" h="308">
                  <a:moveTo>
                    <a:pt x="45" y="0"/>
                  </a:moveTo>
                  <a:lnTo>
                    <a:pt x="107" y="29"/>
                  </a:lnTo>
                  <a:lnTo>
                    <a:pt x="232" y="91"/>
                  </a:lnTo>
                  <a:lnTo>
                    <a:pt x="295" y="120"/>
                  </a:lnTo>
                  <a:lnTo>
                    <a:pt x="128" y="308"/>
                  </a:lnTo>
                  <a:lnTo>
                    <a:pt x="0" y="247"/>
                  </a:lnTo>
                  <a:lnTo>
                    <a:pt x="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87" name="Freeform 48"/>
            <p:cNvSpPr>
              <a:spLocks/>
            </p:cNvSpPr>
            <p:nvPr/>
          </p:nvSpPr>
          <p:spPr bwMode="auto">
            <a:xfrm>
              <a:off x="8657066" y="5893064"/>
              <a:ext cx="255836" cy="261576"/>
            </a:xfrm>
            <a:custGeom>
              <a:avLst/>
              <a:gdLst>
                <a:gd name="T0" fmla="*/ 89 w 312"/>
                <a:gd name="T1" fmla="*/ 0 h 319"/>
                <a:gd name="T2" fmla="*/ 145 w 312"/>
                <a:gd name="T3" fmla="*/ 42 h 319"/>
                <a:gd name="T4" fmla="*/ 257 w 312"/>
                <a:gd name="T5" fmla="*/ 125 h 319"/>
                <a:gd name="T6" fmla="*/ 312 w 312"/>
                <a:gd name="T7" fmla="*/ 167 h 319"/>
                <a:gd name="T8" fmla="*/ 112 w 312"/>
                <a:gd name="T9" fmla="*/ 319 h 319"/>
                <a:gd name="T10" fmla="*/ 0 w 312"/>
                <a:gd name="T11" fmla="*/ 236 h 319"/>
                <a:gd name="T12" fmla="*/ 89 w 312"/>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2" h="319">
                  <a:moveTo>
                    <a:pt x="89" y="0"/>
                  </a:moveTo>
                  <a:lnTo>
                    <a:pt x="145" y="42"/>
                  </a:lnTo>
                  <a:lnTo>
                    <a:pt x="257" y="125"/>
                  </a:lnTo>
                  <a:lnTo>
                    <a:pt x="312" y="167"/>
                  </a:lnTo>
                  <a:lnTo>
                    <a:pt x="112" y="319"/>
                  </a:lnTo>
                  <a:lnTo>
                    <a:pt x="0" y="236"/>
                  </a:lnTo>
                  <a:lnTo>
                    <a:pt x="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88" name="Freeform 49"/>
            <p:cNvSpPr>
              <a:spLocks/>
            </p:cNvSpPr>
            <p:nvPr/>
          </p:nvSpPr>
          <p:spPr bwMode="auto">
            <a:xfrm>
              <a:off x="8450429" y="5707747"/>
              <a:ext cx="263216" cy="259936"/>
            </a:xfrm>
            <a:custGeom>
              <a:avLst/>
              <a:gdLst>
                <a:gd name="T0" fmla="*/ 131 w 321"/>
                <a:gd name="T1" fmla="*/ 0 h 317"/>
                <a:gd name="T2" fmla="*/ 178 w 321"/>
                <a:gd name="T3" fmla="*/ 51 h 317"/>
                <a:gd name="T4" fmla="*/ 274 w 321"/>
                <a:gd name="T5" fmla="*/ 154 h 317"/>
                <a:gd name="T6" fmla="*/ 321 w 321"/>
                <a:gd name="T7" fmla="*/ 205 h 317"/>
                <a:gd name="T8" fmla="*/ 93 w 321"/>
                <a:gd name="T9" fmla="*/ 317 h 317"/>
                <a:gd name="T10" fmla="*/ 0 w 321"/>
                <a:gd name="T11" fmla="*/ 214 h 317"/>
                <a:gd name="T12" fmla="*/ 131 w 321"/>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21" h="317">
                  <a:moveTo>
                    <a:pt x="131" y="0"/>
                  </a:moveTo>
                  <a:lnTo>
                    <a:pt x="178" y="51"/>
                  </a:lnTo>
                  <a:lnTo>
                    <a:pt x="274" y="154"/>
                  </a:lnTo>
                  <a:lnTo>
                    <a:pt x="321" y="205"/>
                  </a:lnTo>
                  <a:lnTo>
                    <a:pt x="93" y="317"/>
                  </a:lnTo>
                  <a:lnTo>
                    <a:pt x="0" y="214"/>
                  </a:lnTo>
                  <a:lnTo>
                    <a:pt x="1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89" name="Freeform 50"/>
            <p:cNvSpPr>
              <a:spLocks/>
            </p:cNvSpPr>
            <p:nvPr/>
          </p:nvSpPr>
          <p:spPr bwMode="auto">
            <a:xfrm>
              <a:off x="8285612" y="5493731"/>
              <a:ext cx="259936" cy="250916"/>
            </a:xfrm>
            <a:custGeom>
              <a:avLst/>
              <a:gdLst>
                <a:gd name="T0" fmla="*/ 169 w 317"/>
                <a:gd name="T1" fmla="*/ 0 h 306"/>
                <a:gd name="T2" fmla="*/ 207 w 317"/>
                <a:gd name="T3" fmla="*/ 60 h 306"/>
                <a:gd name="T4" fmla="*/ 281 w 317"/>
                <a:gd name="T5" fmla="*/ 179 h 306"/>
                <a:gd name="T6" fmla="*/ 317 w 317"/>
                <a:gd name="T7" fmla="*/ 239 h 306"/>
                <a:gd name="T8" fmla="*/ 74 w 317"/>
                <a:gd name="T9" fmla="*/ 306 h 306"/>
                <a:gd name="T10" fmla="*/ 0 w 317"/>
                <a:gd name="T11" fmla="*/ 185 h 306"/>
                <a:gd name="T12" fmla="*/ 169 w 317"/>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317" h="306">
                  <a:moveTo>
                    <a:pt x="169" y="0"/>
                  </a:moveTo>
                  <a:lnTo>
                    <a:pt x="207" y="60"/>
                  </a:lnTo>
                  <a:lnTo>
                    <a:pt x="281" y="179"/>
                  </a:lnTo>
                  <a:lnTo>
                    <a:pt x="317" y="239"/>
                  </a:lnTo>
                  <a:lnTo>
                    <a:pt x="74" y="306"/>
                  </a:lnTo>
                  <a:lnTo>
                    <a:pt x="0" y="185"/>
                  </a:lnTo>
                  <a:lnTo>
                    <a:pt x="16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90" name="Freeform 51"/>
            <p:cNvSpPr>
              <a:spLocks/>
            </p:cNvSpPr>
            <p:nvPr/>
          </p:nvSpPr>
          <p:spPr bwMode="auto">
            <a:xfrm>
              <a:off x="8168354" y="5259215"/>
              <a:ext cx="246816" cy="231236"/>
            </a:xfrm>
            <a:custGeom>
              <a:avLst/>
              <a:gdLst>
                <a:gd name="T0" fmla="*/ 203 w 301"/>
                <a:gd name="T1" fmla="*/ 0 h 282"/>
                <a:gd name="T2" fmla="*/ 228 w 301"/>
                <a:gd name="T3" fmla="*/ 65 h 282"/>
                <a:gd name="T4" fmla="*/ 277 w 301"/>
                <a:gd name="T5" fmla="*/ 195 h 282"/>
                <a:gd name="T6" fmla="*/ 301 w 301"/>
                <a:gd name="T7" fmla="*/ 261 h 282"/>
                <a:gd name="T8" fmla="*/ 49 w 301"/>
                <a:gd name="T9" fmla="*/ 282 h 282"/>
                <a:gd name="T10" fmla="*/ 0 w 301"/>
                <a:gd name="T11" fmla="*/ 150 h 282"/>
                <a:gd name="T12" fmla="*/ 203 w 301"/>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301" h="282">
                  <a:moveTo>
                    <a:pt x="203" y="0"/>
                  </a:moveTo>
                  <a:lnTo>
                    <a:pt x="228" y="65"/>
                  </a:lnTo>
                  <a:lnTo>
                    <a:pt x="277" y="195"/>
                  </a:lnTo>
                  <a:lnTo>
                    <a:pt x="301" y="261"/>
                  </a:lnTo>
                  <a:lnTo>
                    <a:pt x="49" y="282"/>
                  </a:lnTo>
                  <a:lnTo>
                    <a:pt x="0" y="150"/>
                  </a:lnTo>
                  <a:lnTo>
                    <a:pt x="20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91" name="Freeform 52"/>
            <p:cNvSpPr>
              <a:spLocks/>
            </p:cNvSpPr>
            <p:nvPr/>
          </p:nvSpPr>
          <p:spPr bwMode="auto">
            <a:xfrm>
              <a:off x="8104395" y="5010759"/>
              <a:ext cx="224676" cy="224676"/>
            </a:xfrm>
            <a:custGeom>
              <a:avLst/>
              <a:gdLst>
                <a:gd name="T0" fmla="*/ 225 w 274"/>
                <a:gd name="T1" fmla="*/ 0 h 274"/>
                <a:gd name="T2" fmla="*/ 239 w 274"/>
                <a:gd name="T3" fmla="*/ 69 h 274"/>
                <a:gd name="T4" fmla="*/ 261 w 274"/>
                <a:gd name="T5" fmla="*/ 207 h 274"/>
                <a:gd name="T6" fmla="*/ 274 w 274"/>
                <a:gd name="T7" fmla="*/ 274 h 274"/>
                <a:gd name="T8" fmla="*/ 22 w 274"/>
                <a:gd name="T9" fmla="*/ 248 h 274"/>
                <a:gd name="T10" fmla="*/ 0 w 274"/>
                <a:gd name="T11" fmla="*/ 109 h 274"/>
                <a:gd name="T12" fmla="*/ 225 w 274"/>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74" h="274">
                  <a:moveTo>
                    <a:pt x="225" y="0"/>
                  </a:moveTo>
                  <a:lnTo>
                    <a:pt x="239" y="69"/>
                  </a:lnTo>
                  <a:lnTo>
                    <a:pt x="261" y="207"/>
                  </a:lnTo>
                  <a:lnTo>
                    <a:pt x="274" y="274"/>
                  </a:lnTo>
                  <a:lnTo>
                    <a:pt x="22" y="248"/>
                  </a:lnTo>
                  <a:lnTo>
                    <a:pt x="0" y="109"/>
                  </a:lnTo>
                  <a:lnTo>
                    <a:pt x="2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92" name="Freeform 53"/>
            <p:cNvSpPr>
              <a:spLocks/>
            </p:cNvSpPr>
            <p:nvPr/>
          </p:nvSpPr>
          <p:spPr bwMode="auto">
            <a:xfrm>
              <a:off x="8091275" y="4758203"/>
              <a:ext cx="201717" cy="230416"/>
            </a:xfrm>
            <a:custGeom>
              <a:avLst/>
              <a:gdLst>
                <a:gd name="T0" fmla="*/ 246 w 246"/>
                <a:gd name="T1" fmla="*/ 0 h 281"/>
                <a:gd name="T2" fmla="*/ 244 w 246"/>
                <a:gd name="T3" fmla="*/ 71 h 281"/>
                <a:gd name="T4" fmla="*/ 241 w 246"/>
                <a:gd name="T5" fmla="*/ 210 h 281"/>
                <a:gd name="T6" fmla="*/ 239 w 246"/>
                <a:gd name="T7" fmla="*/ 281 h 281"/>
                <a:gd name="T8" fmla="*/ 0 w 246"/>
                <a:gd name="T9" fmla="*/ 205 h 281"/>
                <a:gd name="T10" fmla="*/ 3 w 246"/>
                <a:gd name="T11" fmla="*/ 67 h 281"/>
                <a:gd name="T12" fmla="*/ 246 w 246"/>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246" h="281">
                  <a:moveTo>
                    <a:pt x="246" y="0"/>
                  </a:moveTo>
                  <a:lnTo>
                    <a:pt x="244" y="71"/>
                  </a:lnTo>
                  <a:lnTo>
                    <a:pt x="241" y="210"/>
                  </a:lnTo>
                  <a:lnTo>
                    <a:pt x="239" y="281"/>
                  </a:lnTo>
                  <a:lnTo>
                    <a:pt x="0" y="205"/>
                  </a:lnTo>
                  <a:lnTo>
                    <a:pt x="3" y="67"/>
                  </a:lnTo>
                  <a:lnTo>
                    <a:pt x="2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93" name="Freeform 54"/>
            <p:cNvSpPr>
              <a:spLocks/>
            </p:cNvSpPr>
            <p:nvPr/>
          </p:nvSpPr>
          <p:spPr bwMode="auto">
            <a:xfrm>
              <a:off x="8111775" y="4511388"/>
              <a:ext cx="230416" cy="224676"/>
            </a:xfrm>
            <a:custGeom>
              <a:avLst/>
              <a:gdLst>
                <a:gd name="T0" fmla="*/ 281 w 281"/>
                <a:gd name="T1" fmla="*/ 0 h 274"/>
                <a:gd name="T2" fmla="*/ 265 w 281"/>
                <a:gd name="T3" fmla="*/ 69 h 274"/>
                <a:gd name="T4" fmla="*/ 239 w 281"/>
                <a:gd name="T5" fmla="*/ 205 h 274"/>
                <a:gd name="T6" fmla="*/ 223 w 281"/>
                <a:gd name="T7" fmla="*/ 274 h 274"/>
                <a:gd name="T8" fmla="*/ 0 w 281"/>
                <a:gd name="T9" fmla="*/ 156 h 274"/>
                <a:gd name="T10" fmla="*/ 29 w 281"/>
                <a:gd name="T11" fmla="*/ 20 h 274"/>
                <a:gd name="T12" fmla="*/ 281 w 28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81" h="274">
                  <a:moveTo>
                    <a:pt x="281" y="0"/>
                  </a:moveTo>
                  <a:lnTo>
                    <a:pt x="265" y="69"/>
                  </a:lnTo>
                  <a:lnTo>
                    <a:pt x="239" y="205"/>
                  </a:lnTo>
                  <a:lnTo>
                    <a:pt x="223" y="274"/>
                  </a:lnTo>
                  <a:lnTo>
                    <a:pt x="0" y="156"/>
                  </a:lnTo>
                  <a:lnTo>
                    <a:pt x="29" y="20"/>
                  </a:lnTo>
                  <a:lnTo>
                    <a:pt x="2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94" name="Freeform 55"/>
            <p:cNvSpPr>
              <a:spLocks/>
            </p:cNvSpPr>
            <p:nvPr/>
          </p:nvSpPr>
          <p:spPr bwMode="auto">
            <a:xfrm>
              <a:off x="8188853" y="4254732"/>
              <a:ext cx="248456" cy="234516"/>
            </a:xfrm>
            <a:custGeom>
              <a:avLst/>
              <a:gdLst>
                <a:gd name="T0" fmla="*/ 53 w 303"/>
                <a:gd name="T1" fmla="*/ 0 h 286"/>
                <a:gd name="T2" fmla="*/ 303 w 303"/>
                <a:gd name="T3" fmla="*/ 29 h 286"/>
                <a:gd name="T4" fmla="*/ 276 w 303"/>
                <a:gd name="T5" fmla="*/ 94 h 286"/>
                <a:gd name="T6" fmla="*/ 223 w 303"/>
                <a:gd name="T7" fmla="*/ 223 h 286"/>
                <a:gd name="T8" fmla="*/ 196 w 303"/>
                <a:gd name="T9" fmla="*/ 286 h 286"/>
                <a:gd name="T10" fmla="*/ 0 w 303"/>
                <a:gd name="T11" fmla="*/ 130 h 286"/>
                <a:gd name="T12" fmla="*/ 53 w 303"/>
                <a:gd name="T13" fmla="*/ 0 h 286"/>
              </a:gdLst>
              <a:ahLst/>
              <a:cxnLst>
                <a:cxn ang="0">
                  <a:pos x="T0" y="T1"/>
                </a:cxn>
                <a:cxn ang="0">
                  <a:pos x="T2" y="T3"/>
                </a:cxn>
                <a:cxn ang="0">
                  <a:pos x="T4" y="T5"/>
                </a:cxn>
                <a:cxn ang="0">
                  <a:pos x="T6" y="T7"/>
                </a:cxn>
                <a:cxn ang="0">
                  <a:pos x="T8" y="T9"/>
                </a:cxn>
                <a:cxn ang="0">
                  <a:pos x="T10" y="T11"/>
                </a:cxn>
                <a:cxn ang="0">
                  <a:pos x="T12" y="T13"/>
                </a:cxn>
              </a:cxnLst>
              <a:rect l="0" t="0" r="r" b="b"/>
              <a:pathLst>
                <a:path w="303" h="286">
                  <a:moveTo>
                    <a:pt x="53" y="0"/>
                  </a:moveTo>
                  <a:lnTo>
                    <a:pt x="303" y="29"/>
                  </a:lnTo>
                  <a:lnTo>
                    <a:pt x="276" y="94"/>
                  </a:lnTo>
                  <a:lnTo>
                    <a:pt x="223" y="223"/>
                  </a:lnTo>
                  <a:lnTo>
                    <a:pt x="196" y="286"/>
                  </a:lnTo>
                  <a:lnTo>
                    <a:pt x="0" y="130"/>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95" name="Freeform 56"/>
            <p:cNvSpPr>
              <a:spLocks/>
            </p:cNvSpPr>
            <p:nvPr/>
          </p:nvSpPr>
          <p:spPr bwMode="auto">
            <a:xfrm>
              <a:off x="8315131" y="4006277"/>
              <a:ext cx="259936" cy="252556"/>
            </a:xfrm>
            <a:custGeom>
              <a:avLst/>
              <a:gdLst>
                <a:gd name="T0" fmla="*/ 78 w 317"/>
                <a:gd name="T1" fmla="*/ 0 h 308"/>
                <a:gd name="T2" fmla="*/ 317 w 317"/>
                <a:gd name="T3" fmla="*/ 75 h 308"/>
                <a:gd name="T4" fmla="*/ 279 w 317"/>
                <a:gd name="T5" fmla="*/ 133 h 308"/>
                <a:gd name="T6" fmla="*/ 200 w 317"/>
                <a:gd name="T7" fmla="*/ 250 h 308"/>
                <a:gd name="T8" fmla="*/ 163 w 317"/>
                <a:gd name="T9" fmla="*/ 308 h 308"/>
                <a:gd name="T10" fmla="*/ 0 w 317"/>
                <a:gd name="T11" fmla="*/ 116 h 308"/>
                <a:gd name="T12" fmla="*/ 78 w 317"/>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317" h="308">
                  <a:moveTo>
                    <a:pt x="78" y="0"/>
                  </a:moveTo>
                  <a:lnTo>
                    <a:pt x="317" y="75"/>
                  </a:lnTo>
                  <a:lnTo>
                    <a:pt x="279" y="133"/>
                  </a:lnTo>
                  <a:lnTo>
                    <a:pt x="200" y="250"/>
                  </a:lnTo>
                  <a:lnTo>
                    <a:pt x="163" y="308"/>
                  </a:lnTo>
                  <a:lnTo>
                    <a:pt x="0" y="116"/>
                  </a:lnTo>
                  <a:lnTo>
                    <a:pt x="7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96" name="Freeform 57"/>
            <p:cNvSpPr>
              <a:spLocks/>
            </p:cNvSpPr>
            <p:nvPr/>
          </p:nvSpPr>
          <p:spPr bwMode="auto">
            <a:xfrm>
              <a:off x="8497988" y="3779140"/>
              <a:ext cx="261576" cy="261576"/>
            </a:xfrm>
            <a:custGeom>
              <a:avLst/>
              <a:gdLst>
                <a:gd name="T0" fmla="*/ 98 w 319"/>
                <a:gd name="T1" fmla="*/ 0 h 319"/>
                <a:gd name="T2" fmla="*/ 319 w 319"/>
                <a:gd name="T3" fmla="*/ 120 h 319"/>
                <a:gd name="T4" fmla="*/ 270 w 319"/>
                <a:gd name="T5" fmla="*/ 169 h 319"/>
                <a:gd name="T6" fmla="*/ 169 w 319"/>
                <a:gd name="T7" fmla="*/ 270 h 319"/>
                <a:gd name="T8" fmla="*/ 120 w 319"/>
                <a:gd name="T9" fmla="*/ 319 h 319"/>
                <a:gd name="T10" fmla="*/ 0 w 319"/>
                <a:gd name="T11" fmla="*/ 98 h 319"/>
                <a:gd name="T12" fmla="*/ 98 w 319"/>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9" h="319">
                  <a:moveTo>
                    <a:pt x="98" y="0"/>
                  </a:moveTo>
                  <a:lnTo>
                    <a:pt x="319" y="120"/>
                  </a:lnTo>
                  <a:lnTo>
                    <a:pt x="270" y="169"/>
                  </a:lnTo>
                  <a:lnTo>
                    <a:pt x="169" y="270"/>
                  </a:lnTo>
                  <a:lnTo>
                    <a:pt x="120" y="319"/>
                  </a:lnTo>
                  <a:lnTo>
                    <a:pt x="0" y="98"/>
                  </a:lnTo>
                  <a:lnTo>
                    <a:pt x="9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97" name="Freeform 58"/>
            <p:cNvSpPr>
              <a:spLocks/>
            </p:cNvSpPr>
            <p:nvPr/>
          </p:nvSpPr>
          <p:spPr bwMode="auto">
            <a:xfrm>
              <a:off x="8728404" y="3592183"/>
              <a:ext cx="252556" cy="259936"/>
            </a:xfrm>
            <a:custGeom>
              <a:avLst/>
              <a:gdLst>
                <a:gd name="T0" fmla="*/ 116 w 308"/>
                <a:gd name="T1" fmla="*/ 0 h 317"/>
                <a:gd name="T2" fmla="*/ 308 w 308"/>
                <a:gd name="T3" fmla="*/ 163 h 317"/>
                <a:gd name="T4" fmla="*/ 250 w 308"/>
                <a:gd name="T5" fmla="*/ 201 h 317"/>
                <a:gd name="T6" fmla="*/ 134 w 308"/>
                <a:gd name="T7" fmla="*/ 279 h 317"/>
                <a:gd name="T8" fmla="*/ 76 w 308"/>
                <a:gd name="T9" fmla="*/ 317 h 317"/>
                <a:gd name="T10" fmla="*/ 0 w 308"/>
                <a:gd name="T11" fmla="*/ 76 h 317"/>
                <a:gd name="T12" fmla="*/ 116 w 308"/>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8" h="317">
                  <a:moveTo>
                    <a:pt x="116" y="0"/>
                  </a:moveTo>
                  <a:lnTo>
                    <a:pt x="308" y="163"/>
                  </a:lnTo>
                  <a:lnTo>
                    <a:pt x="250" y="201"/>
                  </a:lnTo>
                  <a:lnTo>
                    <a:pt x="134" y="279"/>
                  </a:lnTo>
                  <a:lnTo>
                    <a:pt x="76" y="317"/>
                  </a:lnTo>
                  <a:lnTo>
                    <a:pt x="0" y="76"/>
                  </a:lnTo>
                  <a:lnTo>
                    <a:pt x="1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98" name="Freeform 59"/>
            <p:cNvSpPr>
              <a:spLocks/>
            </p:cNvSpPr>
            <p:nvPr/>
          </p:nvSpPr>
          <p:spPr bwMode="auto">
            <a:xfrm>
              <a:off x="8997360" y="3458526"/>
              <a:ext cx="232876" cy="249276"/>
            </a:xfrm>
            <a:custGeom>
              <a:avLst/>
              <a:gdLst>
                <a:gd name="T0" fmla="*/ 130 w 284"/>
                <a:gd name="T1" fmla="*/ 0 h 304"/>
                <a:gd name="T2" fmla="*/ 284 w 284"/>
                <a:gd name="T3" fmla="*/ 199 h 304"/>
                <a:gd name="T4" fmla="*/ 219 w 284"/>
                <a:gd name="T5" fmla="*/ 226 h 304"/>
                <a:gd name="T6" fmla="*/ 89 w 284"/>
                <a:gd name="T7" fmla="*/ 277 h 304"/>
                <a:gd name="T8" fmla="*/ 25 w 284"/>
                <a:gd name="T9" fmla="*/ 304 h 304"/>
                <a:gd name="T10" fmla="*/ 0 w 284"/>
                <a:gd name="T11" fmla="*/ 54 h 304"/>
                <a:gd name="T12" fmla="*/ 130 w 284"/>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4" h="304">
                  <a:moveTo>
                    <a:pt x="130" y="0"/>
                  </a:moveTo>
                  <a:lnTo>
                    <a:pt x="284" y="199"/>
                  </a:lnTo>
                  <a:lnTo>
                    <a:pt x="219" y="226"/>
                  </a:lnTo>
                  <a:lnTo>
                    <a:pt x="89" y="277"/>
                  </a:lnTo>
                  <a:lnTo>
                    <a:pt x="25" y="304"/>
                  </a:lnTo>
                  <a:lnTo>
                    <a:pt x="0" y="54"/>
                  </a:lnTo>
                  <a:lnTo>
                    <a:pt x="1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99" name="Freeform 60"/>
            <p:cNvSpPr>
              <a:spLocks/>
            </p:cNvSpPr>
            <p:nvPr/>
          </p:nvSpPr>
          <p:spPr bwMode="auto">
            <a:xfrm>
              <a:off x="9258935" y="3387187"/>
              <a:ext cx="225496" cy="227136"/>
            </a:xfrm>
            <a:custGeom>
              <a:avLst/>
              <a:gdLst>
                <a:gd name="T0" fmla="*/ 161 w 275"/>
                <a:gd name="T1" fmla="*/ 0 h 277"/>
                <a:gd name="T2" fmla="*/ 275 w 275"/>
                <a:gd name="T3" fmla="*/ 223 h 277"/>
                <a:gd name="T4" fmla="*/ 206 w 275"/>
                <a:gd name="T5" fmla="*/ 237 h 277"/>
                <a:gd name="T6" fmla="*/ 67 w 275"/>
                <a:gd name="T7" fmla="*/ 264 h 277"/>
                <a:gd name="T8" fmla="*/ 0 w 275"/>
                <a:gd name="T9" fmla="*/ 277 h 277"/>
                <a:gd name="T10" fmla="*/ 23 w 275"/>
                <a:gd name="T11" fmla="*/ 25 h 277"/>
                <a:gd name="T12" fmla="*/ 161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61" y="0"/>
                  </a:moveTo>
                  <a:lnTo>
                    <a:pt x="275" y="223"/>
                  </a:lnTo>
                  <a:lnTo>
                    <a:pt x="206" y="237"/>
                  </a:lnTo>
                  <a:lnTo>
                    <a:pt x="67" y="264"/>
                  </a:lnTo>
                  <a:lnTo>
                    <a:pt x="0" y="277"/>
                  </a:lnTo>
                  <a:lnTo>
                    <a:pt x="23" y="25"/>
                  </a:lnTo>
                  <a:lnTo>
                    <a:pt x="1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00" name="Freeform 61"/>
            <p:cNvSpPr>
              <a:spLocks noEditPoints="1"/>
            </p:cNvSpPr>
            <p:nvPr/>
          </p:nvSpPr>
          <p:spPr bwMode="auto">
            <a:xfrm>
              <a:off x="8247073" y="3524945"/>
              <a:ext cx="2745313" cy="2744493"/>
            </a:xfrm>
            <a:custGeom>
              <a:avLst/>
              <a:gdLst>
                <a:gd name="T0" fmla="*/ 1384 w 3348"/>
                <a:gd name="T1" fmla="*/ 375 h 3347"/>
                <a:gd name="T2" fmla="*/ 1051 w 3348"/>
                <a:gd name="T3" fmla="*/ 497 h 3347"/>
                <a:gd name="T4" fmla="*/ 768 w 3348"/>
                <a:gd name="T5" fmla="*/ 700 h 3347"/>
                <a:gd name="T6" fmla="*/ 699 w 3348"/>
                <a:gd name="T7" fmla="*/ 767 h 3347"/>
                <a:gd name="T8" fmla="*/ 498 w 3348"/>
                <a:gd name="T9" fmla="*/ 1051 h 3347"/>
                <a:gd name="T10" fmla="*/ 375 w 3348"/>
                <a:gd name="T11" fmla="*/ 1383 h 3347"/>
                <a:gd name="T12" fmla="*/ 1288 w 3348"/>
                <a:gd name="T13" fmla="*/ 1627 h 3347"/>
                <a:gd name="T14" fmla="*/ 355 w 3348"/>
                <a:gd name="T15" fmla="*/ 1845 h 3347"/>
                <a:gd name="T16" fmla="*/ 446 w 3348"/>
                <a:gd name="T17" fmla="*/ 2191 h 3347"/>
                <a:gd name="T18" fmla="*/ 625 w 3348"/>
                <a:gd name="T19" fmla="*/ 2493 h 3347"/>
                <a:gd name="T20" fmla="*/ 1435 w 3348"/>
                <a:gd name="T21" fmla="*/ 1981 h 3347"/>
                <a:gd name="T22" fmla="*/ 951 w 3348"/>
                <a:gd name="T23" fmla="*/ 2792 h 3347"/>
                <a:gd name="T24" fmla="*/ 1268 w 3348"/>
                <a:gd name="T25" fmla="*/ 2943 h 3347"/>
                <a:gd name="T26" fmla="*/ 1625 w 3348"/>
                <a:gd name="T27" fmla="*/ 3004 h 3347"/>
                <a:gd name="T28" fmla="*/ 1723 w 3348"/>
                <a:gd name="T29" fmla="*/ 3004 h 3347"/>
                <a:gd name="T30" fmla="*/ 2080 w 3348"/>
                <a:gd name="T31" fmla="*/ 2943 h 3347"/>
                <a:gd name="T32" fmla="*/ 2397 w 3348"/>
                <a:gd name="T33" fmla="*/ 2792 h 3347"/>
                <a:gd name="T34" fmla="*/ 1906 w 3348"/>
                <a:gd name="T35" fmla="*/ 1975 h 3347"/>
                <a:gd name="T36" fmla="*/ 2725 w 3348"/>
                <a:gd name="T37" fmla="*/ 2493 h 3347"/>
                <a:gd name="T38" fmla="*/ 2901 w 3348"/>
                <a:gd name="T39" fmla="*/ 2191 h 3347"/>
                <a:gd name="T40" fmla="*/ 2993 w 3348"/>
                <a:gd name="T41" fmla="*/ 1845 h 3347"/>
                <a:gd name="T42" fmla="*/ 2049 w 3348"/>
                <a:gd name="T43" fmla="*/ 1627 h 3347"/>
                <a:gd name="T44" fmla="*/ 2973 w 3348"/>
                <a:gd name="T45" fmla="*/ 1383 h 3347"/>
                <a:gd name="T46" fmla="*/ 2850 w 3348"/>
                <a:gd name="T47" fmla="*/ 1051 h 3347"/>
                <a:gd name="T48" fmla="*/ 2649 w 3348"/>
                <a:gd name="T49" fmla="*/ 767 h 3347"/>
                <a:gd name="T50" fmla="*/ 2580 w 3348"/>
                <a:gd name="T51" fmla="*/ 700 h 3347"/>
                <a:gd name="T52" fmla="*/ 2297 w 3348"/>
                <a:gd name="T53" fmla="*/ 497 h 3347"/>
                <a:gd name="T54" fmla="*/ 1964 w 3348"/>
                <a:gd name="T55" fmla="*/ 375 h 3347"/>
                <a:gd name="T56" fmla="*/ 1723 w 3348"/>
                <a:gd name="T57" fmla="*/ 1299 h 3347"/>
                <a:gd name="T58" fmla="*/ 1674 w 3348"/>
                <a:gd name="T59" fmla="*/ 0 h 3347"/>
                <a:gd name="T60" fmla="*/ 2118 w 3348"/>
                <a:gd name="T61" fmla="*/ 60 h 3347"/>
                <a:gd name="T62" fmla="*/ 2520 w 3348"/>
                <a:gd name="T63" fmla="*/ 230 h 3347"/>
                <a:gd name="T64" fmla="*/ 2857 w 3348"/>
                <a:gd name="T65" fmla="*/ 491 h 3347"/>
                <a:gd name="T66" fmla="*/ 3120 w 3348"/>
                <a:gd name="T67" fmla="*/ 830 h 3347"/>
                <a:gd name="T68" fmla="*/ 3288 w 3348"/>
                <a:gd name="T69" fmla="*/ 1229 h 3347"/>
                <a:gd name="T70" fmla="*/ 3348 w 3348"/>
                <a:gd name="T71" fmla="*/ 1673 h 3347"/>
                <a:gd name="T72" fmla="*/ 3288 w 3348"/>
                <a:gd name="T73" fmla="*/ 2120 h 3347"/>
                <a:gd name="T74" fmla="*/ 3120 w 3348"/>
                <a:gd name="T75" fmla="*/ 2519 h 3347"/>
                <a:gd name="T76" fmla="*/ 2857 w 3348"/>
                <a:gd name="T77" fmla="*/ 2859 h 3347"/>
                <a:gd name="T78" fmla="*/ 2520 w 3348"/>
                <a:gd name="T79" fmla="*/ 3120 h 3347"/>
                <a:gd name="T80" fmla="*/ 2118 w 3348"/>
                <a:gd name="T81" fmla="*/ 3289 h 3347"/>
                <a:gd name="T82" fmla="*/ 1674 w 3348"/>
                <a:gd name="T83" fmla="*/ 3347 h 3347"/>
                <a:gd name="T84" fmla="*/ 1230 w 3348"/>
                <a:gd name="T85" fmla="*/ 3289 h 3347"/>
                <a:gd name="T86" fmla="*/ 828 w 3348"/>
                <a:gd name="T87" fmla="*/ 3120 h 3347"/>
                <a:gd name="T88" fmla="*/ 491 w 3348"/>
                <a:gd name="T89" fmla="*/ 2859 h 3347"/>
                <a:gd name="T90" fmla="*/ 228 w 3348"/>
                <a:gd name="T91" fmla="*/ 2519 h 3347"/>
                <a:gd name="T92" fmla="*/ 60 w 3348"/>
                <a:gd name="T93" fmla="*/ 2120 h 3347"/>
                <a:gd name="T94" fmla="*/ 0 w 3348"/>
                <a:gd name="T95" fmla="*/ 1673 h 3347"/>
                <a:gd name="T96" fmla="*/ 60 w 3348"/>
                <a:gd name="T97" fmla="*/ 1229 h 3347"/>
                <a:gd name="T98" fmla="*/ 228 w 3348"/>
                <a:gd name="T99" fmla="*/ 830 h 3347"/>
                <a:gd name="T100" fmla="*/ 491 w 3348"/>
                <a:gd name="T101" fmla="*/ 491 h 3347"/>
                <a:gd name="T102" fmla="*/ 828 w 3348"/>
                <a:gd name="T103" fmla="*/ 230 h 3347"/>
                <a:gd name="T104" fmla="*/ 1230 w 3348"/>
                <a:gd name="T105" fmla="*/ 60 h 3347"/>
                <a:gd name="T106" fmla="*/ 1674 w 3348"/>
                <a:gd name="T107" fmla="*/ 0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8" h="3347">
                  <a:moveTo>
                    <a:pt x="1625" y="343"/>
                  </a:moveTo>
                  <a:lnTo>
                    <a:pt x="1502" y="354"/>
                  </a:lnTo>
                  <a:lnTo>
                    <a:pt x="1384" y="375"/>
                  </a:lnTo>
                  <a:lnTo>
                    <a:pt x="1268" y="406"/>
                  </a:lnTo>
                  <a:lnTo>
                    <a:pt x="1158" y="448"/>
                  </a:lnTo>
                  <a:lnTo>
                    <a:pt x="1051" y="497"/>
                  </a:lnTo>
                  <a:lnTo>
                    <a:pt x="951" y="558"/>
                  </a:lnTo>
                  <a:lnTo>
                    <a:pt x="857" y="625"/>
                  </a:lnTo>
                  <a:lnTo>
                    <a:pt x="768" y="700"/>
                  </a:lnTo>
                  <a:lnTo>
                    <a:pt x="1435" y="1365"/>
                  </a:lnTo>
                  <a:lnTo>
                    <a:pt x="1366" y="1435"/>
                  </a:lnTo>
                  <a:lnTo>
                    <a:pt x="699" y="767"/>
                  </a:lnTo>
                  <a:lnTo>
                    <a:pt x="625" y="857"/>
                  </a:lnTo>
                  <a:lnTo>
                    <a:pt x="556" y="950"/>
                  </a:lnTo>
                  <a:lnTo>
                    <a:pt x="498" y="1051"/>
                  </a:lnTo>
                  <a:lnTo>
                    <a:pt x="446" y="1158"/>
                  </a:lnTo>
                  <a:lnTo>
                    <a:pt x="406" y="1270"/>
                  </a:lnTo>
                  <a:lnTo>
                    <a:pt x="375" y="1383"/>
                  </a:lnTo>
                  <a:lnTo>
                    <a:pt x="355" y="1504"/>
                  </a:lnTo>
                  <a:lnTo>
                    <a:pt x="344" y="1627"/>
                  </a:lnTo>
                  <a:lnTo>
                    <a:pt x="1288" y="1627"/>
                  </a:lnTo>
                  <a:lnTo>
                    <a:pt x="1288" y="1723"/>
                  </a:lnTo>
                  <a:lnTo>
                    <a:pt x="344" y="1723"/>
                  </a:lnTo>
                  <a:lnTo>
                    <a:pt x="355" y="1845"/>
                  </a:lnTo>
                  <a:lnTo>
                    <a:pt x="375" y="1964"/>
                  </a:lnTo>
                  <a:lnTo>
                    <a:pt x="406" y="2080"/>
                  </a:lnTo>
                  <a:lnTo>
                    <a:pt x="446" y="2191"/>
                  </a:lnTo>
                  <a:lnTo>
                    <a:pt x="498" y="2296"/>
                  </a:lnTo>
                  <a:lnTo>
                    <a:pt x="556" y="2397"/>
                  </a:lnTo>
                  <a:lnTo>
                    <a:pt x="625" y="2493"/>
                  </a:lnTo>
                  <a:lnTo>
                    <a:pt x="699" y="2580"/>
                  </a:lnTo>
                  <a:lnTo>
                    <a:pt x="1366" y="1914"/>
                  </a:lnTo>
                  <a:lnTo>
                    <a:pt x="1435" y="1981"/>
                  </a:lnTo>
                  <a:lnTo>
                    <a:pt x="768" y="2649"/>
                  </a:lnTo>
                  <a:lnTo>
                    <a:pt x="857" y="2725"/>
                  </a:lnTo>
                  <a:lnTo>
                    <a:pt x="951" y="2792"/>
                  </a:lnTo>
                  <a:lnTo>
                    <a:pt x="1051" y="2852"/>
                  </a:lnTo>
                  <a:lnTo>
                    <a:pt x="1158" y="2901"/>
                  </a:lnTo>
                  <a:lnTo>
                    <a:pt x="1268" y="2943"/>
                  </a:lnTo>
                  <a:lnTo>
                    <a:pt x="1384" y="2975"/>
                  </a:lnTo>
                  <a:lnTo>
                    <a:pt x="1502" y="2995"/>
                  </a:lnTo>
                  <a:lnTo>
                    <a:pt x="1625" y="3004"/>
                  </a:lnTo>
                  <a:lnTo>
                    <a:pt x="1625" y="2062"/>
                  </a:lnTo>
                  <a:lnTo>
                    <a:pt x="1723" y="2062"/>
                  </a:lnTo>
                  <a:lnTo>
                    <a:pt x="1723" y="3004"/>
                  </a:lnTo>
                  <a:lnTo>
                    <a:pt x="1846" y="2995"/>
                  </a:lnTo>
                  <a:lnTo>
                    <a:pt x="1964" y="2975"/>
                  </a:lnTo>
                  <a:lnTo>
                    <a:pt x="2080" y="2943"/>
                  </a:lnTo>
                  <a:lnTo>
                    <a:pt x="2189" y="2901"/>
                  </a:lnTo>
                  <a:lnTo>
                    <a:pt x="2297" y="2852"/>
                  </a:lnTo>
                  <a:lnTo>
                    <a:pt x="2397" y="2792"/>
                  </a:lnTo>
                  <a:lnTo>
                    <a:pt x="2493" y="2725"/>
                  </a:lnTo>
                  <a:lnTo>
                    <a:pt x="2580" y="2649"/>
                  </a:lnTo>
                  <a:lnTo>
                    <a:pt x="1906" y="1975"/>
                  </a:lnTo>
                  <a:lnTo>
                    <a:pt x="1973" y="1906"/>
                  </a:lnTo>
                  <a:lnTo>
                    <a:pt x="2649" y="2580"/>
                  </a:lnTo>
                  <a:lnTo>
                    <a:pt x="2725" y="2493"/>
                  </a:lnTo>
                  <a:lnTo>
                    <a:pt x="2792" y="2397"/>
                  </a:lnTo>
                  <a:lnTo>
                    <a:pt x="2850" y="2296"/>
                  </a:lnTo>
                  <a:lnTo>
                    <a:pt x="2901" y="2191"/>
                  </a:lnTo>
                  <a:lnTo>
                    <a:pt x="2942" y="2080"/>
                  </a:lnTo>
                  <a:lnTo>
                    <a:pt x="2973" y="1964"/>
                  </a:lnTo>
                  <a:lnTo>
                    <a:pt x="2993" y="1845"/>
                  </a:lnTo>
                  <a:lnTo>
                    <a:pt x="3004" y="1723"/>
                  </a:lnTo>
                  <a:lnTo>
                    <a:pt x="2049" y="1723"/>
                  </a:lnTo>
                  <a:lnTo>
                    <a:pt x="2049" y="1627"/>
                  </a:lnTo>
                  <a:lnTo>
                    <a:pt x="3004" y="1627"/>
                  </a:lnTo>
                  <a:lnTo>
                    <a:pt x="2993" y="1504"/>
                  </a:lnTo>
                  <a:lnTo>
                    <a:pt x="2973" y="1383"/>
                  </a:lnTo>
                  <a:lnTo>
                    <a:pt x="2942" y="1270"/>
                  </a:lnTo>
                  <a:lnTo>
                    <a:pt x="2901" y="1158"/>
                  </a:lnTo>
                  <a:lnTo>
                    <a:pt x="2850" y="1051"/>
                  </a:lnTo>
                  <a:lnTo>
                    <a:pt x="2792" y="950"/>
                  </a:lnTo>
                  <a:lnTo>
                    <a:pt x="2725" y="857"/>
                  </a:lnTo>
                  <a:lnTo>
                    <a:pt x="2649" y="767"/>
                  </a:lnTo>
                  <a:lnTo>
                    <a:pt x="1973" y="1444"/>
                  </a:lnTo>
                  <a:lnTo>
                    <a:pt x="1906" y="1374"/>
                  </a:lnTo>
                  <a:lnTo>
                    <a:pt x="2580" y="700"/>
                  </a:lnTo>
                  <a:lnTo>
                    <a:pt x="2493" y="625"/>
                  </a:lnTo>
                  <a:lnTo>
                    <a:pt x="2397" y="558"/>
                  </a:lnTo>
                  <a:lnTo>
                    <a:pt x="2297" y="497"/>
                  </a:lnTo>
                  <a:lnTo>
                    <a:pt x="2189" y="448"/>
                  </a:lnTo>
                  <a:lnTo>
                    <a:pt x="2080" y="406"/>
                  </a:lnTo>
                  <a:lnTo>
                    <a:pt x="1964" y="375"/>
                  </a:lnTo>
                  <a:lnTo>
                    <a:pt x="1846" y="354"/>
                  </a:lnTo>
                  <a:lnTo>
                    <a:pt x="1723" y="343"/>
                  </a:lnTo>
                  <a:lnTo>
                    <a:pt x="1723" y="1299"/>
                  </a:lnTo>
                  <a:lnTo>
                    <a:pt x="1625" y="1299"/>
                  </a:lnTo>
                  <a:lnTo>
                    <a:pt x="1625" y="343"/>
                  </a:lnTo>
                  <a:close/>
                  <a:moveTo>
                    <a:pt x="1674" y="0"/>
                  </a:moveTo>
                  <a:lnTo>
                    <a:pt x="1826" y="6"/>
                  </a:lnTo>
                  <a:lnTo>
                    <a:pt x="1975" y="26"/>
                  </a:lnTo>
                  <a:lnTo>
                    <a:pt x="2118" y="60"/>
                  </a:lnTo>
                  <a:lnTo>
                    <a:pt x="2259" y="105"/>
                  </a:lnTo>
                  <a:lnTo>
                    <a:pt x="2393" y="163"/>
                  </a:lnTo>
                  <a:lnTo>
                    <a:pt x="2520" y="230"/>
                  </a:lnTo>
                  <a:lnTo>
                    <a:pt x="2640" y="308"/>
                  </a:lnTo>
                  <a:lnTo>
                    <a:pt x="2752" y="395"/>
                  </a:lnTo>
                  <a:lnTo>
                    <a:pt x="2857" y="491"/>
                  </a:lnTo>
                  <a:lnTo>
                    <a:pt x="2955" y="596"/>
                  </a:lnTo>
                  <a:lnTo>
                    <a:pt x="3042" y="709"/>
                  </a:lnTo>
                  <a:lnTo>
                    <a:pt x="3120" y="830"/>
                  </a:lnTo>
                  <a:lnTo>
                    <a:pt x="3187" y="957"/>
                  </a:lnTo>
                  <a:lnTo>
                    <a:pt x="3243" y="1091"/>
                  </a:lnTo>
                  <a:lnTo>
                    <a:pt x="3288" y="1229"/>
                  </a:lnTo>
                  <a:lnTo>
                    <a:pt x="3321" y="1374"/>
                  </a:lnTo>
                  <a:lnTo>
                    <a:pt x="3341" y="1522"/>
                  </a:lnTo>
                  <a:lnTo>
                    <a:pt x="3348" y="1673"/>
                  </a:lnTo>
                  <a:lnTo>
                    <a:pt x="3341" y="1827"/>
                  </a:lnTo>
                  <a:lnTo>
                    <a:pt x="3321" y="1975"/>
                  </a:lnTo>
                  <a:lnTo>
                    <a:pt x="3288" y="2120"/>
                  </a:lnTo>
                  <a:lnTo>
                    <a:pt x="3243" y="2258"/>
                  </a:lnTo>
                  <a:lnTo>
                    <a:pt x="3187" y="2392"/>
                  </a:lnTo>
                  <a:lnTo>
                    <a:pt x="3120" y="2519"/>
                  </a:lnTo>
                  <a:lnTo>
                    <a:pt x="3042" y="2640"/>
                  </a:lnTo>
                  <a:lnTo>
                    <a:pt x="2955" y="2754"/>
                  </a:lnTo>
                  <a:lnTo>
                    <a:pt x="2857" y="2859"/>
                  </a:lnTo>
                  <a:lnTo>
                    <a:pt x="2752" y="2955"/>
                  </a:lnTo>
                  <a:lnTo>
                    <a:pt x="2640" y="3042"/>
                  </a:lnTo>
                  <a:lnTo>
                    <a:pt x="2520" y="3120"/>
                  </a:lnTo>
                  <a:lnTo>
                    <a:pt x="2393" y="3187"/>
                  </a:lnTo>
                  <a:lnTo>
                    <a:pt x="2259" y="3245"/>
                  </a:lnTo>
                  <a:lnTo>
                    <a:pt x="2118" y="3289"/>
                  </a:lnTo>
                  <a:lnTo>
                    <a:pt x="1975" y="3321"/>
                  </a:lnTo>
                  <a:lnTo>
                    <a:pt x="1826" y="3341"/>
                  </a:lnTo>
                  <a:lnTo>
                    <a:pt x="1674" y="3347"/>
                  </a:lnTo>
                  <a:lnTo>
                    <a:pt x="1522" y="3341"/>
                  </a:lnTo>
                  <a:lnTo>
                    <a:pt x="1373" y="3321"/>
                  </a:lnTo>
                  <a:lnTo>
                    <a:pt x="1230" y="3289"/>
                  </a:lnTo>
                  <a:lnTo>
                    <a:pt x="1089" y="3245"/>
                  </a:lnTo>
                  <a:lnTo>
                    <a:pt x="955" y="3187"/>
                  </a:lnTo>
                  <a:lnTo>
                    <a:pt x="828" y="3120"/>
                  </a:lnTo>
                  <a:lnTo>
                    <a:pt x="708" y="3042"/>
                  </a:lnTo>
                  <a:lnTo>
                    <a:pt x="596" y="2955"/>
                  </a:lnTo>
                  <a:lnTo>
                    <a:pt x="491" y="2859"/>
                  </a:lnTo>
                  <a:lnTo>
                    <a:pt x="393" y="2754"/>
                  </a:lnTo>
                  <a:lnTo>
                    <a:pt x="306" y="2640"/>
                  </a:lnTo>
                  <a:lnTo>
                    <a:pt x="228" y="2519"/>
                  </a:lnTo>
                  <a:lnTo>
                    <a:pt x="161" y="2392"/>
                  </a:lnTo>
                  <a:lnTo>
                    <a:pt x="105" y="2258"/>
                  </a:lnTo>
                  <a:lnTo>
                    <a:pt x="60" y="2120"/>
                  </a:lnTo>
                  <a:lnTo>
                    <a:pt x="27" y="1975"/>
                  </a:lnTo>
                  <a:lnTo>
                    <a:pt x="7" y="1827"/>
                  </a:lnTo>
                  <a:lnTo>
                    <a:pt x="0" y="1673"/>
                  </a:lnTo>
                  <a:lnTo>
                    <a:pt x="7" y="1522"/>
                  </a:lnTo>
                  <a:lnTo>
                    <a:pt x="27" y="1374"/>
                  </a:lnTo>
                  <a:lnTo>
                    <a:pt x="60" y="1229"/>
                  </a:lnTo>
                  <a:lnTo>
                    <a:pt x="105" y="1091"/>
                  </a:lnTo>
                  <a:lnTo>
                    <a:pt x="161" y="957"/>
                  </a:lnTo>
                  <a:lnTo>
                    <a:pt x="228" y="830"/>
                  </a:lnTo>
                  <a:lnTo>
                    <a:pt x="306" y="709"/>
                  </a:lnTo>
                  <a:lnTo>
                    <a:pt x="393" y="596"/>
                  </a:lnTo>
                  <a:lnTo>
                    <a:pt x="491" y="491"/>
                  </a:lnTo>
                  <a:lnTo>
                    <a:pt x="596" y="395"/>
                  </a:lnTo>
                  <a:lnTo>
                    <a:pt x="708" y="308"/>
                  </a:lnTo>
                  <a:lnTo>
                    <a:pt x="828" y="230"/>
                  </a:lnTo>
                  <a:lnTo>
                    <a:pt x="955" y="163"/>
                  </a:lnTo>
                  <a:lnTo>
                    <a:pt x="1089" y="105"/>
                  </a:lnTo>
                  <a:lnTo>
                    <a:pt x="1230" y="60"/>
                  </a:lnTo>
                  <a:lnTo>
                    <a:pt x="1373" y="26"/>
                  </a:lnTo>
                  <a:lnTo>
                    <a:pt x="1522" y="6"/>
                  </a:lnTo>
                  <a:lnTo>
                    <a:pt x="16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01" name="Freeform 62"/>
            <p:cNvSpPr>
              <a:spLocks noEditPoints="1"/>
            </p:cNvSpPr>
            <p:nvPr/>
          </p:nvSpPr>
          <p:spPr bwMode="auto">
            <a:xfrm>
              <a:off x="9202356" y="4481868"/>
              <a:ext cx="834746" cy="832286"/>
            </a:xfrm>
            <a:custGeom>
              <a:avLst/>
              <a:gdLst>
                <a:gd name="T0" fmla="*/ 446 w 1018"/>
                <a:gd name="T1" fmla="*/ 201 h 1015"/>
                <a:gd name="T2" fmla="*/ 333 w 1018"/>
                <a:gd name="T3" fmla="*/ 248 h 1015"/>
                <a:gd name="T4" fmla="*/ 248 w 1018"/>
                <a:gd name="T5" fmla="*/ 332 h 1015"/>
                <a:gd name="T6" fmla="*/ 201 w 1018"/>
                <a:gd name="T7" fmla="*/ 444 h 1015"/>
                <a:gd name="T8" fmla="*/ 201 w 1018"/>
                <a:gd name="T9" fmla="*/ 571 h 1015"/>
                <a:gd name="T10" fmla="*/ 248 w 1018"/>
                <a:gd name="T11" fmla="*/ 683 h 1015"/>
                <a:gd name="T12" fmla="*/ 333 w 1018"/>
                <a:gd name="T13" fmla="*/ 768 h 1015"/>
                <a:gd name="T14" fmla="*/ 446 w 1018"/>
                <a:gd name="T15" fmla="*/ 814 h 1015"/>
                <a:gd name="T16" fmla="*/ 571 w 1018"/>
                <a:gd name="T17" fmla="*/ 814 h 1015"/>
                <a:gd name="T18" fmla="*/ 685 w 1018"/>
                <a:gd name="T19" fmla="*/ 768 h 1015"/>
                <a:gd name="T20" fmla="*/ 770 w 1018"/>
                <a:gd name="T21" fmla="*/ 683 h 1015"/>
                <a:gd name="T22" fmla="*/ 817 w 1018"/>
                <a:gd name="T23" fmla="*/ 571 h 1015"/>
                <a:gd name="T24" fmla="*/ 817 w 1018"/>
                <a:gd name="T25" fmla="*/ 444 h 1015"/>
                <a:gd name="T26" fmla="*/ 770 w 1018"/>
                <a:gd name="T27" fmla="*/ 332 h 1015"/>
                <a:gd name="T28" fmla="*/ 685 w 1018"/>
                <a:gd name="T29" fmla="*/ 248 h 1015"/>
                <a:gd name="T30" fmla="*/ 571 w 1018"/>
                <a:gd name="T31" fmla="*/ 201 h 1015"/>
                <a:gd name="T32" fmla="*/ 509 w 1018"/>
                <a:gd name="T33" fmla="*/ 0 h 1015"/>
                <a:gd name="T34" fmla="*/ 670 w 1018"/>
                <a:gd name="T35" fmla="*/ 24 h 1015"/>
                <a:gd name="T36" fmla="*/ 810 w 1018"/>
                <a:gd name="T37" fmla="*/ 98 h 1015"/>
                <a:gd name="T38" fmla="*/ 920 w 1018"/>
                <a:gd name="T39" fmla="*/ 207 h 1015"/>
                <a:gd name="T40" fmla="*/ 991 w 1018"/>
                <a:gd name="T41" fmla="*/ 346 h 1015"/>
                <a:gd name="T42" fmla="*/ 1018 w 1018"/>
                <a:gd name="T43" fmla="*/ 506 h 1015"/>
                <a:gd name="T44" fmla="*/ 991 w 1018"/>
                <a:gd name="T45" fmla="*/ 667 h 1015"/>
                <a:gd name="T46" fmla="*/ 920 w 1018"/>
                <a:gd name="T47" fmla="*/ 808 h 1015"/>
                <a:gd name="T48" fmla="*/ 810 w 1018"/>
                <a:gd name="T49" fmla="*/ 917 h 1015"/>
                <a:gd name="T50" fmla="*/ 670 w 1018"/>
                <a:gd name="T51" fmla="*/ 991 h 1015"/>
                <a:gd name="T52" fmla="*/ 509 w 1018"/>
                <a:gd name="T53" fmla="*/ 1015 h 1015"/>
                <a:gd name="T54" fmla="*/ 348 w 1018"/>
                <a:gd name="T55" fmla="*/ 991 h 1015"/>
                <a:gd name="T56" fmla="*/ 210 w 1018"/>
                <a:gd name="T57" fmla="*/ 917 h 1015"/>
                <a:gd name="T58" fmla="*/ 98 w 1018"/>
                <a:gd name="T59" fmla="*/ 808 h 1015"/>
                <a:gd name="T60" fmla="*/ 27 w 1018"/>
                <a:gd name="T61" fmla="*/ 667 h 1015"/>
                <a:gd name="T62" fmla="*/ 0 w 1018"/>
                <a:gd name="T63" fmla="*/ 506 h 1015"/>
                <a:gd name="T64" fmla="*/ 27 w 1018"/>
                <a:gd name="T65" fmla="*/ 346 h 1015"/>
                <a:gd name="T66" fmla="*/ 98 w 1018"/>
                <a:gd name="T67" fmla="*/ 207 h 1015"/>
                <a:gd name="T68" fmla="*/ 210 w 1018"/>
                <a:gd name="T69" fmla="*/ 98 h 1015"/>
                <a:gd name="T70" fmla="*/ 348 w 1018"/>
                <a:gd name="T71" fmla="*/ 24 h 1015"/>
                <a:gd name="T72" fmla="*/ 509 w 1018"/>
                <a:gd name="T73"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8" h="1015">
                  <a:moveTo>
                    <a:pt x="509" y="194"/>
                  </a:moveTo>
                  <a:lnTo>
                    <a:pt x="446" y="201"/>
                  </a:lnTo>
                  <a:lnTo>
                    <a:pt x="386" y="219"/>
                  </a:lnTo>
                  <a:lnTo>
                    <a:pt x="333" y="248"/>
                  </a:lnTo>
                  <a:lnTo>
                    <a:pt x="288" y="286"/>
                  </a:lnTo>
                  <a:lnTo>
                    <a:pt x="248" y="332"/>
                  </a:lnTo>
                  <a:lnTo>
                    <a:pt x="219" y="386"/>
                  </a:lnTo>
                  <a:lnTo>
                    <a:pt x="201" y="444"/>
                  </a:lnTo>
                  <a:lnTo>
                    <a:pt x="194" y="506"/>
                  </a:lnTo>
                  <a:lnTo>
                    <a:pt x="201" y="571"/>
                  </a:lnTo>
                  <a:lnTo>
                    <a:pt x="219" y="629"/>
                  </a:lnTo>
                  <a:lnTo>
                    <a:pt x="248" y="683"/>
                  </a:lnTo>
                  <a:lnTo>
                    <a:pt x="288" y="730"/>
                  </a:lnTo>
                  <a:lnTo>
                    <a:pt x="333" y="768"/>
                  </a:lnTo>
                  <a:lnTo>
                    <a:pt x="386" y="797"/>
                  </a:lnTo>
                  <a:lnTo>
                    <a:pt x="446" y="814"/>
                  </a:lnTo>
                  <a:lnTo>
                    <a:pt x="509" y="821"/>
                  </a:lnTo>
                  <a:lnTo>
                    <a:pt x="571" y="814"/>
                  </a:lnTo>
                  <a:lnTo>
                    <a:pt x="632" y="797"/>
                  </a:lnTo>
                  <a:lnTo>
                    <a:pt x="685" y="768"/>
                  </a:lnTo>
                  <a:lnTo>
                    <a:pt x="732" y="730"/>
                  </a:lnTo>
                  <a:lnTo>
                    <a:pt x="770" y="683"/>
                  </a:lnTo>
                  <a:lnTo>
                    <a:pt x="799" y="629"/>
                  </a:lnTo>
                  <a:lnTo>
                    <a:pt x="817" y="571"/>
                  </a:lnTo>
                  <a:lnTo>
                    <a:pt x="824" y="506"/>
                  </a:lnTo>
                  <a:lnTo>
                    <a:pt x="817" y="444"/>
                  </a:lnTo>
                  <a:lnTo>
                    <a:pt x="799" y="386"/>
                  </a:lnTo>
                  <a:lnTo>
                    <a:pt x="770" y="332"/>
                  </a:lnTo>
                  <a:lnTo>
                    <a:pt x="732" y="286"/>
                  </a:lnTo>
                  <a:lnTo>
                    <a:pt x="685" y="248"/>
                  </a:lnTo>
                  <a:lnTo>
                    <a:pt x="632" y="219"/>
                  </a:lnTo>
                  <a:lnTo>
                    <a:pt x="571" y="201"/>
                  </a:lnTo>
                  <a:lnTo>
                    <a:pt x="509" y="194"/>
                  </a:lnTo>
                  <a:close/>
                  <a:moveTo>
                    <a:pt x="509" y="0"/>
                  </a:moveTo>
                  <a:lnTo>
                    <a:pt x="591" y="7"/>
                  </a:lnTo>
                  <a:lnTo>
                    <a:pt x="670" y="24"/>
                  </a:lnTo>
                  <a:lnTo>
                    <a:pt x="743" y="56"/>
                  </a:lnTo>
                  <a:lnTo>
                    <a:pt x="810" y="98"/>
                  </a:lnTo>
                  <a:lnTo>
                    <a:pt x="868" y="147"/>
                  </a:lnTo>
                  <a:lnTo>
                    <a:pt x="920" y="207"/>
                  </a:lnTo>
                  <a:lnTo>
                    <a:pt x="960" y="274"/>
                  </a:lnTo>
                  <a:lnTo>
                    <a:pt x="991" y="346"/>
                  </a:lnTo>
                  <a:lnTo>
                    <a:pt x="1011" y="424"/>
                  </a:lnTo>
                  <a:lnTo>
                    <a:pt x="1018" y="506"/>
                  </a:lnTo>
                  <a:lnTo>
                    <a:pt x="1011" y="589"/>
                  </a:lnTo>
                  <a:lnTo>
                    <a:pt x="991" y="667"/>
                  </a:lnTo>
                  <a:lnTo>
                    <a:pt x="960" y="741"/>
                  </a:lnTo>
                  <a:lnTo>
                    <a:pt x="920" y="808"/>
                  </a:lnTo>
                  <a:lnTo>
                    <a:pt x="868" y="866"/>
                  </a:lnTo>
                  <a:lnTo>
                    <a:pt x="810" y="917"/>
                  </a:lnTo>
                  <a:lnTo>
                    <a:pt x="743" y="960"/>
                  </a:lnTo>
                  <a:lnTo>
                    <a:pt x="670" y="991"/>
                  </a:lnTo>
                  <a:lnTo>
                    <a:pt x="591" y="1009"/>
                  </a:lnTo>
                  <a:lnTo>
                    <a:pt x="509" y="1015"/>
                  </a:lnTo>
                  <a:lnTo>
                    <a:pt x="426" y="1009"/>
                  </a:lnTo>
                  <a:lnTo>
                    <a:pt x="348" y="991"/>
                  </a:lnTo>
                  <a:lnTo>
                    <a:pt x="275" y="960"/>
                  </a:lnTo>
                  <a:lnTo>
                    <a:pt x="210" y="917"/>
                  </a:lnTo>
                  <a:lnTo>
                    <a:pt x="150" y="866"/>
                  </a:lnTo>
                  <a:lnTo>
                    <a:pt x="98" y="808"/>
                  </a:lnTo>
                  <a:lnTo>
                    <a:pt x="58" y="741"/>
                  </a:lnTo>
                  <a:lnTo>
                    <a:pt x="27" y="667"/>
                  </a:lnTo>
                  <a:lnTo>
                    <a:pt x="7" y="589"/>
                  </a:lnTo>
                  <a:lnTo>
                    <a:pt x="0" y="506"/>
                  </a:lnTo>
                  <a:lnTo>
                    <a:pt x="7" y="424"/>
                  </a:lnTo>
                  <a:lnTo>
                    <a:pt x="27" y="346"/>
                  </a:lnTo>
                  <a:lnTo>
                    <a:pt x="58" y="274"/>
                  </a:lnTo>
                  <a:lnTo>
                    <a:pt x="98" y="207"/>
                  </a:lnTo>
                  <a:lnTo>
                    <a:pt x="150" y="147"/>
                  </a:lnTo>
                  <a:lnTo>
                    <a:pt x="210" y="98"/>
                  </a:lnTo>
                  <a:lnTo>
                    <a:pt x="275" y="56"/>
                  </a:lnTo>
                  <a:lnTo>
                    <a:pt x="348" y="24"/>
                  </a:lnTo>
                  <a:lnTo>
                    <a:pt x="426" y="7"/>
                  </a:lnTo>
                  <a:lnTo>
                    <a:pt x="50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grpSp>
        <p:nvGrpSpPr>
          <p:cNvPr id="37" name="Group 36"/>
          <p:cNvGrpSpPr/>
          <p:nvPr/>
        </p:nvGrpSpPr>
        <p:grpSpPr>
          <a:xfrm>
            <a:off x="6360755" y="2809792"/>
            <a:ext cx="681229" cy="1699490"/>
            <a:chOff x="8801418" y="2145856"/>
            <a:chExt cx="1467272" cy="3660469"/>
          </a:xfrm>
          <a:solidFill>
            <a:schemeClr val="accent3">
              <a:lumMod val="60000"/>
              <a:lumOff val="40000"/>
            </a:schemeClr>
          </a:solidFill>
        </p:grpSpPr>
        <p:sp>
          <p:nvSpPr>
            <p:cNvPr id="14" name="Freeform 13"/>
            <p:cNvSpPr>
              <a:spLocks/>
            </p:cNvSpPr>
            <p:nvPr/>
          </p:nvSpPr>
          <p:spPr bwMode="auto">
            <a:xfrm>
              <a:off x="8972103" y="2424504"/>
              <a:ext cx="465785" cy="1061125"/>
            </a:xfrm>
            <a:custGeom>
              <a:avLst/>
              <a:gdLst>
                <a:gd name="T0" fmla="*/ 2 w 453"/>
                <a:gd name="T1" fmla="*/ 0 h 1032"/>
                <a:gd name="T2" fmla="*/ 2 w 453"/>
                <a:gd name="T3" fmla="*/ 4 h 1032"/>
                <a:gd name="T4" fmla="*/ 3 w 453"/>
                <a:gd name="T5" fmla="*/ 15 h 1032"/>
                <a:gd name="T6" fmla="*/ 7 w 453"/>
                <a:gd name="T7" fmla="*/ 35 h 1032"/>
                <a:gd name="T8" fmla="*/ 11 w 453"/>
                <a:gd name="T9" fmla="*/ 62 h 1032"/>
                <a:gd name="T10" fmla="*/ 21 w 453"/>
                <a:gd name="T11" fmla="*/ 96 h 1032"/>
                <a:gd name="T12" fmla="*/ 30 w 453"/>
                <a:gd name="T13" fmla="*/ 137 h 1032"/>
                <a:gd name="T14" fmla="*/ 46 w 453"/>
                <a:gd name="T15" fmla="*/ 183 h 1032"/>
                <a:gd name="T16" fmla="*/ 67 w 453"/>
                <a:gd name="T17" fmla="*/ 238 h 1032"/>
                <a:gd name="T18" fmla="*/ 92 w 453"/>
                <a:gd name="T19" fmla="*/ 298 h 1032"/>
                <a:gd name="T20" fmla="*/ 121 w 453"/>
                <a:gd name="T21" fmla="*/ 367 h 1032"/>
                <a:gd name="T22" fmla="*/ 157 w 453"/>
                <a:gd name="T23" fmla="*/ 440 h 1032"/>
                <a:gd name="T24" fmla="*/ 201 w 453"/>
                <a:gd name="T25" fmla="*/ 519 h 1032"/>
                <a:gd name="T26" fmla="*/ 251 w 453"/>
                <a:gd name="T27" fmla="*/ 606 h 1032"/>
                <a:gd name="T28" fmla="*/ 311 w 453"/>
                <a:gd name="T29" fmla="*/ 696 h 1032"/>
                <a:gd name="T30" fmla="*/ 376 w 453"/>
                <a:gd name="T31" fmla="*/ 794 h 1032"/>
                <a:gd name="T32" fmla="*/ 453 w 453"/>
                <a:gd name="T33" fmla="*/ 896 h 1032"/>
                <a:gd name="T34" fmla="*/ 453 w 453"/>
                <a:gd name="T35" fmla="*/ 1032 h 1032"/>
                <a:gd name="T36" fmla="*/ 451 w 453"/>
                <a:gd name="T37" fmla="*/ 1028 h 1032"/>
                <a:gd name="T38" fmla="*/ 443 w 453"/>
                <a:gd name="T39" fmla="*/ 1017 h 1032"/>
                <a:gd name="T40" fmla="*/ 430 w 453"/>
                <a:gd name="T41" fmla="*/ 996 h 1032"/>
                <a:gd name="T42" fmla="*/ 414 w 453"/>
                <a:gd name="T43" fmla="*/ 971 h 1032"/>
                <a:gd name="T44" fmla="*/ 393 w 453"/>
                <a:gd name="T45" fmla="*/ 938 h 1032"/>
                <a:gd name="T46" fmla="*/ 370 w 453"/>
                <a:gd name="T47" fmla="*/ 900 h 1032"/>
                <a:gd name="T48" fmla="*/ 345 w 453"/>
                <a:gd name="T49" fmla="*/ 857 h 1032"/>
                <a:gd name="T50" fmla="*/ 318 w 453"/>
                <a:gd name="T51" fmla="*/ 809 h 1032"/>
                <a:gd name="T52" fmla="*/ 288 w 453"/>
                <a:gd name="T53" fmla="*/ 759 h 1032"/>
                <a:gd name="T54" fmla="*/ 259 w 453"/>
                <a:gd name="T55" fmla="*/ 706 h 1032"/>
                <a:gd name="T56" fmla="*/ 228 w 453"/>
                <a:gd name="T57" fmla="*/ 648 h 1032"/>
                <a:gd name="T58" fmla="*/ 197 w 453"/>
                <a:gd name="T59" fmla="*/ 590 h 1032"/>
                <a:gd name="T60" fmla="*/ 167 w 453"/>
                <a:gd name="T61" fmla="*/ 531 h 1032"/>
                <a:gd name="T62" fmla="*/ 138 w 453"/>
                <a:gd name="T63" fmla="*/ 469 h 1032"/>
                <a:gd name="T64" fmla="*/ 109 w 453"/>
                <a:gd name="T65" fmla="*/ 410 h 1032"/>
                <a:gd name="T66" fmla="*/ 84 w 453"/>
                <a:gd name="T67" fmla="*/ 350 h 1032"/>
                <a:gd name="T68" fmla="*/ 61 w 453"/>
                <a:gd name="T69" fmla="*/ 292 h 1032"/>
                <a:gd name="T70" fmla="*/ 40 w 453"/>
                <a:gd name="T71" fmla="*/ 235 h 1032"/>
                <a:gd name="T72" fmla="*/ 25 w 453"/>
                <a:gd name="T73" fmla="*/ 181 h 1032"/>
                <a:gd name="T74" fmla="*/ 11 w 453"/>
                <a:gd name="T75" fmla="*/ 129 h 1032"/>
                <a:gd name="T76" fmla="*/ 3 w 453"/>
                <a:gd name="T77" fmla="*/ 83 h 1032"/>
                <a:gd name="T78" fmla="*/ 0 w 453"/>
                <a:gd name="T79" fmla="*/ 39 h 1032"/>
                <a:gd name="T80" fmla="*/ 2 w 453"/>
                <a:gd name="T81" fmla="*/ 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3" h="1032">
                  <a:moveTo>
                    <a:pt x="2" y="0"/>
                  </a:moveTo>
                  <a:lnTo>
                    <a:pt x="2" y="4"/>
                  </a:lnTo>
                  <a:lnTo>
                    <a:pt x="3" y="15"/>
                  </a:lnTo>
                  <a:lnTo>
                    <a:pt x="7" y="35"/>
                  </a:lnTo>
                  <a:lnTo>
                    <a:pt x="11" y="62"/>
                  </a:lnTo>
                  <a:lnTo>
                    <a:pt x="21" y="96"/>
                  </a:lnTo>
                  <a:lnTo>
                    <a:pt x="30" y="137"/>
                  </a:lnTo>
                  <a:lnTo>
                    <a:pt x="46" y="183"/>
                  </a:lnTo>
                  <a:lnTo>
                    <a:pt x="67" y="238"/>
                  </a:lnTo>
                  <a:lnTo>
                    <a:pt x="92" y="298"/>
                  </a:lnTo>
                  <a:lnTo>
                    <a:pt x="121" y="367"/>
                  </a:lnTo>
                  <a:lnTo>
                    <a:pt x="157" y="440"/>
                  </a:lnTo>
                  <a:lnTo>
                    <a:pt x="201" y="519"/>
                  </a:lnTo>
                  <a:lnTo>
                    <a:pt x="251" y="606"/>
                  </a:lnTo>
                  <a:lnTo>
                    <a:pt x="311" y="696"/>
                  </a:lnTo>
                  <a:lnTo>
                    <a:pt x="376" y="794"/>
                  </a:lnTo>
                  <a:lnTo>
                    <a:pt x="453" y="896"/>
                  </a:lnTo>
                  <a:lnTo>
                    <a:pt x="453" y="1032"/>
                  </a:lnTo>
                  <a:lnTo>
                    <a:pt x="451" y="1028"/>
                  </a:lnTo>
                  <a:lnTo>
                    <a:pt x="443" y="1017"/>
                  </a:lnTo>
                  <a:lnTo>
                    <a:pt x="430" y="996"/>
                  </a:lnTo>
                  <a:lnTo>
                    <a:pt x="414" y="971"/>
                  </a:lnTo>
                  <a:lnTo>
                    <a:pt x="393" y="938"/>
                  </a:lnTo>
                  <a:lnTo>
                    <a:pt x="370" y="900"/>
                  </a:lnTo>
                  <a:lnTo>
                    <a:pt x="345" y="857"/>
                  </a:lnTo>
                  <a:lnTo>
                    <a:pt x="318" y="809"/>
                  </a:lnTo>
                  <a:lnTo>
                    <a:pt x="288" y="759"/>
                  </a:lnTo>
                  <a:lnTo>
                    <a:pt x="259" y="706"/>
                  </a:lnTo>
                  <a:lnTo>
                    <a:pt x="228" y="648"/>
                  </a:lnTo>
                  <a:lnTo>
                    <a:pt x="197" y="590"/>
                  </a:lnTo>
                  <a:lnTo>
                    <a:pt x="167" y="531"/>
                  </a:lnTo>
                  <a:lnTo>
                    <a:pt x="138" y="469"/>
                  </a:lnTo>
                  <a:lnTo>
                    <a:pt x="109" y="410"/>
                  </a:lnTo>
                  <a:lnTo>
                    <a:pt x="84" y="350"/>
                  </a:lnTo>
                  <a:lnTo>
                    <a:pt x="61" y="292"/>
                  </a:lnTo>
                  <a:lnTo>
                    <a:pt x="40" y="235"/>
                  </a:lnTo>
                  <a:lnTo>
                    <a:pt x="25" y="181"/>
                  </a:lnTo>
                  <a:lnTo>
                    <a:pt x="11" y="129"/>
                  </a:lnTo>
                  <a:lnTo>
                    <a:pt x="3" y="83"/>
                  </a:lnTo>
                  <a:lnTo>
                    <a:pt x="0" y="39"/>
                  </a:lnTo>
                  <a:lnTo>
                    <a:pt x="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5" name="Freeform 14"/>
            <p:cNvSpPr>
              <a:spLocks noEditPoints="1"/>
            </p:cNvSpPr>
            <p:nvPr/>
          </p:nvSpPr>
          <p:spPr bwMode="auto">
            <a:xfrm>
              <a:off x="8801418" y="2497508"/>
              <a:ext cx="1072436" cy="3308817"/>
            </a:xfrm>
            <a:custGeom>
              <a:avLst/>
              <a:gdLst>
                <a:gd name="T0" fmla="*/ 857 w 1043"/>
                <a:gd name="T1" fmla="*/ 18 h 3218"/>
                <a:gd name="T2" fmla="*/ 817 w 1043"/>
                <a:gd name="T3" fmla="*/ 69 h 3218"/>
                <a:gd name="T4" fmla="*/ 763 w 1043"/>
                <a:gd name="T5" fmla="*/ 162 h 3218"/>
                <a:gd name="T6" fmla="*/ 707 w 1043"/>
                <a:gd name="T7" fmla="*/ 294 h 3218"/>
                <a:gd name="T8" fmla="*/ 659 w 1043"/>
                <a:gd name="T9" fmla="*/ 471 h 3218"/>
                <a:gd name="T10" fmla="*/ 628 w 1043"/>
                <a:gd name="T11" fmla="*/ 694 h 3218"/>
                <a:gd name="T12" fmla="*/ 628 w 1043"/>
                <a:gd name="T13" fmla="*/ 965 h 3218"/>
                <a:gd name="T14" fmla="*/ 669 w 1043"/>
                <a:gd name="T15" fmla="*/ 1290 h 3218"/>
                <a:gd name="T16" fmla="*/ 759 w 1043"/>
                <a:gd name="T17" fmla="*/ 1669 h 3218"/>
                <a:gd name="T18" fmla="*/ 911 w 1043"/>
                <a:gd name="T19" fmla="*/ 2103 h 3218"/>
                <a:gd name="T20" fmla="*/ 922 w 1043"/>
                <a:gd name="T21" fmla="*/ 2053 h 3218"/>
                <a:gd name="T22" fmla="*/ 947 w 1043"/>
                <a:gd name="T23" fmla="*/ 1917 h 3218"/>
                <a:gd name="T24" fmla="*/ 974 w 1043"/>
                <a:gd name="T25" fmla="*/ 1722 h 3218"/>
                <a:gd name="T26" fmla="*/ 988 w 1043"/>
                <a:gd name="T27" fmla="*/ 1492 h 3218"/>
                <a:gd name="T28" fmla="*/ 976 w 1043"/>
                <a:gd name="T29" fmla="*/ 1251 h 3218"/>
                <a:gd name="T30" fmla="*/ 928 w 1043"/>
                <a:gd name="T31" fmla="*/ 1029 h 3218"/>
                <a:gd name="T32" fmla="*/ 905 w 1043"/>
                <a:gd name="T33" fmla="*/ 969 h 3218"/>
                <a:gd name="T34" fmla="*/ 930 w 1043"/>
                <a:gd name="T35" fmla="*/ 1005 h 3218"/>
                <a:gd name="T36" fmla="*/ 965 w 1043"/>
                <a:gd name="T37" fmla="*/ 1084 h 3218"/>
                <a:gd name="T38" fmla="*/ 1001 w 1043"/>
                <a:gd name="T39" fmla="*/ 1211 h 3218"/>
                <a:gd name="T40" fmla="*/ 1030 w 1043"/>
                <a:gd name="T41" fmla="*/ 1394 h 3218"/>
                <a:gd name="T42" fmla="*/ 1043 w 1043"/>
                <a:gd name="T43" fmla="*/ 1640 h 3218"/>
                <a:gd name="T44" fmla="*/ 1032 w 1043"/>
                <a:gd name="T45" fmla="*/ 1955 h 3218"/>
                <a:gd name="T46" fmla="*/ 986 w 1043"/>
                <a:gd name="T47" fmla="*/ 2349 h 3218"/>
                <a:gd name="T48" fmla="*/ 963 w 1043"/>
                <a:gd name="T49" fmla="*/ 2628 h 3218"/>
                <a:gd name="T50" fmla="*/ 972 w 1043"/>
                <a:gd name="T51" fmla="*/ 2866 h 3218"/>
                <a:gd name="T52" fmla="*/ 999 w 1043"/>
                <a:gd name="T53" fmla="*/ 3053 h 3218"/>
                <a:gd name="T54" fmla="*/ 1028 w 1043"/>
                <a:gd name="T55" fmla="*/ 3174 h 3218"/>
                <a:gd name="T56" fmla="*/ 1039 w 1043"/>
                <a:gd name="T57" fmla="*/ 3218 h 3218"/>
                <a:gd name="T58" fmla="*/ 479 w 1043"/>
                <a:gd name="T59" fmla="*/ 3212 h 3218"/>
                <a:gd name="T60" fmla="*/ 517 w 1043"/>
                <a:gd name="T61" fmla="*/ 3183 h 3218"/>
                <a:gd name="T62" fmla="*/ 575 w 1043"/>
                <a:gd name="T63" fmla="*/ 3118 h 3218"/>
                <a:gd name="T64" fmla="*/ 638 w 1043"/>
                <a:gd name="T65" fmla="*/ 3008 h 3218"/>
                <a:gd name="T66" fmla="*/ 696 w 1043"/>
                <a:gd name="T67" fmla="*/ 2845 h 3218"/>
                <a:gd name="T68" fmla="*/ 734 w 1043"/>
                <a:gd name="T69" fmla="*/ 2616 h 3218"/>
                <a:gd name="T70" fmla="*/ 738 w 1043"/>
                <a:gd name="T71" fmla="*/ 2314 h 3218"/>
                <a:gd name="T72" fmla="*/ 703 w 1043"/>
                <a:gd name="T73" fmla="*/ 1951 h 3218"/>
                <a:gd name="T74" fmla="*/ 632 w 1043"/>
                <a:gd name="T75" fmla="*/ 1632 h 3218"/>
                <a:gd name="T76" fmla="*/ 523 w 1043"/>
                <a:gd name="T77" fmla="*/ 1361 h 3218"/>
                <a:gd name="T78" fmla="*/ 367 w 1043"/>
                <a:gd name="T79" fmla="*/ 1148 h 3218"/>
                <a:gd name="T80" fmla="*/ 164 w 1043"/>
                <a:gd name="T81" fmla="*/ 1000 h 3218"/>
                <a:gd name="T82" fmla="*/ 6 w 1043"/>
                <a:gd name="T83" fmla="*/ 944 h 3218"/>
                <a:gd name="T84" fmla="*/ 83 w 1043"/>
                <a:gd name="T85" fmla="*/ 954 h 3218"/>
                <a:gd name="T86" fmla="*/ 223 w 1043"/>
                <a:gd name="T87" fmla="*/ 994 h 3218"/>
                <a:gd name="T88" fmla="*/ 386 w 1043"/>
                <a:gd name="T89" fmla="*/ 1077 h 3218"/>
                <a:gd name="T90" fmla="*/ 538 w 1043"/>
                <a:gd name="T91" fmla="*/ 1219 h 3218"/>
                <a:gd name="T92" fmla="*/ 536 w 1043"/>
                <a:gd name="T93" fmla="*/ 1163 h 3218"/>
                <a:gd name="T94" fmla="*/ 536 w 1043"/>
                <a:gd name="T95" fmla="*/ 1017 h 3218"/>
                <a:gd name="T96" fmla="*/ 552 w 1043"/>
                <a:gd name="T97" fmla="*/ 807 h 3218"/>
                <a:gd name="T98" fmla="*/ 588 w 1043"/>
                <a:gd name="T99" fmla="*/ 571 h 3218"/>
                <a:gd name="T100" fmla="*/ 657 w 1043"/>
                <a:gd name="T101" fmla="*/ 331 h 3218"/>
                <a:gd name="T102" fmla="*/ 771 w 1043"/>
                <a:gd name="T103" fmla="*/ 116 h 3218"/>
                <a:gd name="T104" fmla="*/ 872 w 1043"/>
                <a:gd name="T105" fmla="*/ 0 h 3218"/>
                <a:gd name="T106" fmla="*/ 872 w 1043"/>
                <a:gd name="T107"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3" h="3218">
                  <a:moveTo>
                    <a:pt x="870" y="2"/>
                  </a:moveTo>
                  <a:lnTo>
                    <a:pt x="867" y="8"/>
                  </a:lnTo>
                  <a:lnTo>
                    <a:pt x="857" y="18"/>
                  </a:lnTo>
                  <a:lnTo>
                    <a:pt x="845" y="31"/>
                  </a:lnTo>
                  <a:lnTo>
                    <a:pt x="832" y="48"/>
                  </a:lnTo>
                  <a:lnTo>
                    <a:pt x="817" y="69"/>
                  </a:lnTo>
                  <a:lnTo>
                    <a:pt x="801" y="96"/>
                  </a:lnTo>
                  <a:lnTo>
                    <a:pt x="782" y="127"/>
                  </a:lnTo>
                  <a:lnTo>
                    <a:pt x="763" y="162"/>
                  </a:lnTo>
                  <a:lnTo>
                    <a:pt x="744" y="200"/>
                  </a:lnTo>
                  <a:lnTo>
                    <a:pt x="726" y="244"/>
                  </a:lnTo>
                  <a:lnTo>
                    <a:pt x="707" y="294"/>
                  </a:lnTo>
                  <a:lnTo>
                    <a:pt x="690" y="348"/>
                  </a:lnTo>
                  <a:lnTo>
                    <a:pt x="673" y="406"/>
                  </a:lnTo>
                  <a:lnTo>
                    <a:pt x="659" y="471"/>
                  </a:lnTo>
                  <a:lnTo>
                    <a:pt x="646" y="538"/>
                  </a:lnTo>
                  <a:lnTo>
                    <a:pt x="636" y="613"/>
                  </a:lnTo>
                  <a:lnTo>
                    <a:pt x="628" y="694"/>
                  </a:lnTo>
                  <a:lnTo>
                    <a:pt x="625" y="779"/>
                  </a:lnTo>
                  <a:lnTo>
                    <a:pt x="625" y="869"/>
                  </a:lnTo>
                  <a:lnTo>
                    <a:pt x="628" y="965"/>
                  </a:lnTo>
                  <a:lnTo>
                    <a:pt x="636" y="1067"/>
                  </a:lnTo>
                  <a:lnTo>
                    <a:pt x="650" y="1175"/>
                  </a:lnTo>
                  <a:lnTo>
                    <a:pt x="669" y="1290"/>
                  </a:lnTo>
                  <a:lnTo>
                    <a:pt x="692" y="1409"/>
                  </a:lnTo>
                  <a:lnTo>
                    <a:pt x="723" y="1536"/>
                  </a:lnTo>
                  <a:lnTo>
                    <a:pt x="759" y="1669"/>
                  </a:lnTo>
                  <a:lnTo>
                    <a:pt x="803" y="1807"/>
                  </a:lnTo>
                  <a:lnTo>
                    <a:pt x="853" y="1951"/>
                  </a:lnTo>
                  <a:lnTo>
                    <a:pt x="911" y="2103"/>
                  </a:lnTo>
                  <a:lnTo>
                    <a:pt x="913" y="2097"/>
                  </a:lnTo>
                  <a:lnTo>
                    <a:pt x="917" y="2080"/>
                  </a:lnTo>
                  <a:lnTo>
                    <a:pt x="922" y="2053"/>
                  </a:lnTo>
                  <a:lnTo>
                    <a:pt x="930" y="2016"/>
                  </a:lnTo>
                  <a:lnTo>
                    <a:pt x="940" y="1970"/>
                  </a:lnTo>
                  <a:lnTo>
                    <a:pt x="947" y="1917"/>
                  </a:lnTo>
                  <a:lnTo>
                    <a:pt x="957" y="1857"/>
                  </a:lnTo>
                  <a:lnTo>
                    <a:pt x="966" y="1792"/>
                  </a:lnTo>
                  <a:lnTo>
                    <a:pt x="974" y="1722"/>
                  </a:lnTo>
                  <a:lnTo>
                    <a:pt x="980" y="1647"/>
                  </a:lnTo>
                  <a:lnTo>
                    <a:pt x="984" y="1571"/>
                  </a:lnTo>
                  <a:lnTo>
                    <a:pt x="988" y="1492"/>
                  </a:lnTo>
                  <a:lnTo>
                    <a:pt x="988" y="1411"/>
                  </a:lnTo>
                  <a:lnTo>
                    <a:pt x="984" y="1330"/>
                  </a:lnTo>
                  <a:lnTo>
                    <a:pt x="976" y="1251"/>
                  </a:lnTo>
                  <a:lnTo>
                    <a:pt x="965" y="1175"/>
                  </a:lnTo>
                  <a:lnTo>
                    <a:pt x="949" y="1100"/>
                  </a:lnTo>
                  <a:lnTo>
                    <a:pt x="928" y="1029"/>
                  </a:lnTo>
                  <a:lnTo>
                    <a:pt x="901" y="961"/>
                  </a:lnTo>
                  <a:lnTo>
                    <a:pt x="901" y="963"/>
                  </a:lnTo>
                  <a:lnTo>
                    <a:pt x="905" y="969"/>
                  </a:lnTo>
                  <a:lnTo>
                    <a:pt x="913" y="977"/>
                  </a:lnTo>
                  <a:lnTo>
                    <a:pt x="920" y="990"/>
                  </a:lnTo>
                  <a:lnTo>
                    <a:pt x="930" y="1005"/>
                  </a:lnTo>
                  <a:lnTo>
                    <a:pt x="940" y="1029"/>
                  </a:lnTo>
                  <a:lnTo>
                    <a:pt x="951" y="1054"/>
                  </a:lnTo>
                  <a:lnTo>
                    <a:pt x="965" y="1084"/>
                  </a:lnTo>
                  <a:lnTo>
                    <a:pt x="976" y="1121"/>
                  </a:lnTo>
                  <a:lnTo>
                    <a:pt x="990" y="1163"/>
                  </a:lnTo>
                  <a:lnTo>
                    <a:pt x="1001" y="1211"/>
                  </a:lnTo>
                  <a:lnTo>
                    <a:pt x="1013" y="1265"/>
                  </a:lnTo>
                  <a:lnTo>
                    <a:pt x="1022" y="1326"/>
                  </a:lnTo>
                  <a:lnTo>
                    <a:pt x="1030" y="1394"/>
                  </a:lnTo>
                  <a:lnTo>
                    <a:pt x="1038" y="1469"/>
                  </a:lnTo>
                  <a:lnTo>
                    <a:pt x="1041" y="1549"/>
                  </a:lnTo>
                  <a:lnTo>
                    <a:pt x="1043" y="1640"/>
                  </a:lnTo>
                  <a:lnTo>
                    <a:pt x="1043" y="1736"/>
                  </a:lnTo>
                  <a:lnTo>
                    <a:pt x="1039" y="1842"/>
                  </a:lnTo>
                  <a:lnTo>
                    <a:pt x="1032" y="1955"/>
                  </a:lnTo>
                  <a:lnTo>
                    <a:pt x="1020" y="2078"/>
                  </a:lnTo>
                  <a:lnTo>
                    <a:pt x="1005" y="2209"/>
                  </a:lnTo>
                  <a:lnTo>
                    <a:pt x="986" y="2349"/>
                  </a:lnTo>
                  <a:lnTo>
                    <a:pt x="974" y="2445"/>
                  </a:lnTo>
                  <a:lnTo>
                    <a:pt x="966" y="2537"/>
                  </a:lnTo>
                  <a:lnTo>
                    <a:pt x="963" y="2628"/>
                  </a:lnTo>
                  <a:lnTo>
                    <a:pt x="963" y="2712"/>
                  </a:lnTo>
                  <a:lnTo>
                    <a:pt x="966" y="2791"/>
                  </a:lnTo>
                  <a:lnTo>
                    <a:pt x="972" y="2866"/>
                  </a:lnTo>
                  <a:lnTo>
                    <a:pt x="980" y="2935"/>
                  </a:lnTo>
                  <a:lnTo>
                    <a:pt x="990" y="2997"/>
                  </a:lnTo>
                  <a:lnTo>
                    <a:pt x="999" y="3053"/>
                  </a:lnTo>
                  <a:lnTo>
                    <a:pt x="1009" y="3101"/>
                  </a:lnTo>
                  <a:lnTo>
                    <a:pt x="1018" y="3141"/>
                  </a:lnTo>
                  <a:lnTo>
                    <a:pt x="1028" y="3174"/>
                  </a:lnTo>
                  <a:lnTo>
                    <a:pt x="1034" y="3199"/>
                  </a:lnTo>
                  <a:lnTo>
                    <a:pt x="1038" y="3212"/>
                  </a:lnTo>
                  <a:lnTo>
                    <a:pt x="1039" y="3218"/>
                  </a:lnTo>
                  <a:lnTo>
                    <a:pt x="471" y="3218"/>
                  </a:lnTo>
                  <a:lnTo>
                    <a:pt x="473" y="3216"/>
                  </a:lnTo>
                  <a:lnTo>
                    <a:pt x="479" y="3212"/>
                  </a:lnTo>
                  <a:lnTo>
                    <a:pt x="488" y="3206"/>
                  </a:lnTo>
                  <a:lnTo>
                    <a:pt x="502" y="3197"/>
                  </a:lnTo>
                  <a:lnTo>
                    <a:pt x="517" y="3183"/>
                  </a:lnTo>
                  <a:lnTo>
                    <a:pt x="534" y="3166"/>
                  </a:lnTo>
                  <a:lnTo>
                    <a:pt x="554" y="3145"/>
                  </a:lnTo>
                  <a:lnTo>
                    <a:pt x="575" y="3118"/>
                  </a:lnTo>
                  <a:lnTo>
                    <a:pt x="596" y="3087"/>
                  </a:lnTo>
                  <a:lnTo>
                    <a:pt x="617" y="3051"/>
                  </a:lnTo>
                  <a:lnTo>
                    <a:pt x="638" y="3008"/>
                  </a:lnTo>
                  <a:lnTo>
                    <a:pt x="659" y="2960"/>
                  </a:lnTo>
                  <a:lnTo>
                    <a:pt x="678" y="2906"/>
                  </a:lnTo>
                  <a:lnTo>
                    <a:pt x="696" y="2845"/>
                  </a:lnTo>
                  <a:lnTo>
                    <a:pt x="711" y="2776"/>
                  </a:lnTo>
                  <a:lnTo>
                    <a:pt x="724" y="2701"/>
                  </a:lnTo>
                  <a:lnTo>
                    <a:pt x="734" y="2616"/>
                  </a:lnTo>
                  <a:lnTo>
                    <a:pt x="740" y="2524"/>
                  </a:lnTo>
                  <a:lnTo>
                    <a:pt x="742" y="2424"/>
                  </a:lnTo>
                  <a:lnTo>
                    <a:pt x="738" y="2314"/>
                  </a:lnTo>
                  <a:lnTo>
                    <a:pt x="730" y="2189"/>
                  </a:lnTo>
                  <a:lnTo>
                    <a:pt x="719" y="2068"/>
                  </a:lnTo>
                  <a:lnTo>
                    <a:pt x="703" y="1951"/>
                  </a:lnTo>
                  <a:lnTo>
                    <a:pt x="684" y="1840"/>
                  </a:lnTo>
                  <a:lnTo>
                    <a:pt x="661" y="1734"/>
                  </a:lnTo>
                  <a:lnTo>
                    <a:pt x="632" y="1632"/>
                  </a:lnTo>
                  <a:lnTo>
                    <a:pt x="602" y="1536"/>
                  </a:lnTo>
                  <a:lnTo>
                    <a:pt x="563" y="1446"/>
                  </a:lnTo>
                  <a:lnTo>
                    <a:pt x="523" y="1361"/>
                  </a:lnTo>
                  <a:lnTo>
                    <a:pt x="477" y="1282"/>
                  </a:lnTo>
                  <a:lnTo>
                    <a:pt x="425" y="1211"/>
                  </a:lnTo>
                  <a:lnTo>
                    <a:pt x="367" y="1148"/>
                  </a:lnTo>
                  <a:lnTo>
                    <a:pt x="306" y="1090"/>
                  </a:lnTo>
                  <a:lnTo>
                    <a:pt x="239" y="1042"/>
                  </a:lnTo>
                  <a:lnTo>
                    <a:pt x="164" y="1000"/>
                  </a:lnTo>
                  <a:lnTo>
                    <a:pt x="85" y="967"/>
                  </a:lnTo>
                  <a:lnTo>
                    <a:pt x="0" y="942"/>
                  </a:lnTo>
                  <a:lnTo>
                    <a:pt x="6" y="944"/>
                  </a:lnTo>
                  <a:lnTo>
                    <a:pt x="23" y="944"/>
                  </a:lnTo>
                  <a:lnTo>
                    <a:pt x="48" y="948"/>
                  </a:lnTo>
                  <a:lnTo>
                    <a:pt x="83" y="954"/>
                  </a:lnTo>
                  <a:lnTo>
                    <a:pt x="125" y="963"/>
                  </a:lnTo>
                  <a:lnTo>
                    <a:pt x="171" y="977"/>
                  </a:lnTo>
                  <a:lnTo>
                    <a:pt x="223" y="994"/>
                  </a:lnTo>
                  <a:lnTo>
                    <a:pt x="277" y="1015"/>
                  </a:lnTo>
                  <a:lnTo>
                    <a:pt x="331" y="1042"/>
                  </a:lnTo>
                  <a:lnTo>
                    <a:pt x="386" y="1077"/>
                  </a:lnTo>
                  <a:lnTo>
                    <a:pt x="440" y="1117"/>
                  </a:lnTo>
                  <a:lnTo>
                    <a:pt x="492" y="1163"/>
                  </a:lnTo>
                  <a:lnTo>
                    <a:pt x="538" y="1219"/>
                  </a:lnTo>
                  <a:lnTo>
                    <a:pt x="538" y="1213"/>
                  </a:lnTo>
                  <a:lnTo>
                    <a:pt x="536" y="1194"/>
                  </a:lnTo>
                  <a:lnTo>
                    <a:pt x="536" y="1163"/>
                  </a:lnTo>
                  <a:lnTo>
                    <a:pt x="536" y="1123"/>
                  </a:lnTo>
                  <a:lnTo>
                    <a:pt x="536" y="1073"/>
                  </a:lnTo>
                  <a:lnTo>
                    <a:pt x="536" y="1017"/>
                  </a:lnTo>
                  <a:lnTo>
                    <a:pt x="540" y="952"/>
                  </a:lnTo>
                  <a:lnTo>
                    <a:pt x="544" y="882"/>
                  </a:lnTo>
                  <a:lnTo>
                    <a:pt x="552" y="807"/>
                  </a:lnTo>
                  <a:lnTo>
                    <a:pt x="561" y="729"/>
                  </a:lnTo>
                  <a:lnTo>
                    <a:pt x="573" y="650"/>
                  </a:lnTo>
                  <a:lnTo>
                    <a:pt x="588" y="571"/>
                  </a:lnTo>
                  <a:lnTo>
                    <a:pt x="607" y="490"/>
                  </a:lnTo>
                  <a:lnTo>
                    <a:pt x="630" y="410"/>
                  </a:lnTo>
                  <a:lnTo>
                    <a:pt x="657" y="331"/>
                  </a:lnTo>
                  <a:lnTo>
                    <a:pt x="690" y="256"/>
                  </a:lnTo>
                  <a:lnTo>
                    <a:pt x="726" y="183"/>
                  </a:lnTo>
                  <a:lnTo>
                    <a:pt x="771" y="116"/>
                  </a:lnTo>
                  <a:lnTo>
                    <a:pt x="819" y="54"/>
                  </a:lnTo>
                  <a:lnTo>
                    <a:pt x="870" y="2"/>
                  </a:lnTo>
                  <a:close/>
                  <a:moveTo>
                    <a:pt x="872" y="0"/>
                  </a:moveTo>
                  <a:lnTo>
                    <a:pt x="870" y="2"/>
                  </a:lnTo>
                  <a:lnTo>
                    <a:pt x="870" y="2"/>
                  </a:lnTo>
                  <a:lnTo>
                    <a:pt x="8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 name="Freeform 15"/>
            <p:cNvSpPr>
              <a:spLocks/>
            </p:cNvSpPr>
            <p:nvPr/>
          </p:nvSpPr>
          <p:spPr bwMode="auto">
            <a:xfrm>
              <a:off x="9846091" y="3547322"/>
              <a:ext cx="422599" cy="895581"/>
            </a:xfrm>
            <a:custGeom>
              <a:avLst/>
              <a:gdLst>
                <a:gd name="T0" fmla="*/ 408 w 411"/>
                <a:gd name="T1" fmla="*/ 0 h 871"/>
                <a:gd name="T2" fmla="*/ 409 w 411"/>
                <a:gd name="T3" fmla="*/ 6 h 871"/>
                <a:gd name="T4" fmla="*/ 409 w 411"/>
                <a:gd name="T5" fmla="*/ 21 h 871"/>
                <a:gd name="T6" fmla="*/ 411 w 411"/>
                <a:gd name="T7" fmla="*/ 48 h 871"/>
                <a:gd name="T8" fmla="*/ 409 w 411"/>
                <a:gd name="T9" fmla="*/ 82 h 871"/>
                <a:gd name="T10" fmla="*/ 406 w 411"/>
                <a:gd name="T11" fmla="*/ 125 h 871"/>
                <a:gd name="T12" fmla="*/ 398 w 411"/>
                <a:gd name="T13" fmla="*/ 175 h 871"/>
                <a:gd name="T14" fmla="*/ 386 w 411"/>
                <a:gd name="T15" fmla="*/ 234 h 871"/>
                <a:gd name="T16" fmla="*/ 369 w 411"/>
                <a:gd name="T17" fmla="*/ 298 h 871"/>
                <a:gd name="T18" fmla="*/ 344 w 411"/>
                <a:gd name="T19" fmla="*/ 367 h 871"/>
                <a:gd name="T20" fmla="*/ 312 w 411"/>
                <a:gd name="T21" fmla="*/ 444 h 871"/>
                <a:gd name="T22" fmla="*/ 271 w 411"/>
                <a:gd name="T23" fmla="*/ 523 h 871"/>
                <a:gd name="T24" fmla="*/ 221 w 411"/>
                <a:gd name="T25" fmla="*/ 605 h 871"/>
                <a:gd name="T26" fmla="*/ 160 w 411"/>
                <a:gd name="T27" fmla="*/ 692 h 871"/>
                <a:gd name="T28" fmla="*/ 87 w 411"/>
                <a:gd name="T29" fmla="*/ 780 h 871"/>
                <a:gd name="T30" fmla="*/ 0 w 411"/>
                <a:gd name="T31" fmla="*/ 871 h 871"/>
                <a:gd name="T32" fmla="*/ 0 w 411"/>
                <a:gd name="T33" fmla="*/ 782 h 871"/>
                <a:gd name="T34" fmla="*/ 4 w 411"/>
                <a:gd name="T35" fmla="*/ 778 h 871"/>
                <a:gd name="T36" fmla="*/ 16 w 411"/>
                <a:gd name="T37" fmla="*/ 769 h 871"/>
                <a:gd name="T38" fmla="*/ 31 w 411"/>
                <a:gd name="T39" fmla="*/ 753 h 871"/>
                <a:gd name="T40" fmla="*/ 54 w 411"/>
                <a:gd name="T41" fmla="*/ 730 h 871"/>
                <a:gd name="T42" fmla="*/ 79 w 411"/>
                <a:gd name="T43" fmla="*/ 701 h 871"/>
                <a:gd name="T44" fmla="*/ 108 w 411"/>
                <a:gd name="T45" fmla="*/ 669 h 871"/>
                <a:gd name="T46" fmla="*/ 141 w 411"/>
                <a:gd name="T47" fmla="*/ 630 h 871"/>
                <a:gd name="T48" fmla="*/ 173 w 411"/>
                <a:gd name="T49" fmla="*/ 586 h 871"/>
                <a:gd name="T50" fmla="*/ 208 w 411"/>
                <a:gd name="T51" fmla="*/ 536 h 871"/>
                <a:gd name="T52" fmla="*/ 242 w 411"/>
                <a:gd name="T53" fmla="*/ 482 h 871"/>
                <a:gd name="T54" fmla="*/ 275 w 411"/>
                <a:gd name="T55" fmla="*/ 425 h 871"/>
                <a:gd name="T56" fmla="*/ 308 w 411"/>
                <a:gd name="T57" fmla="*/ 363 h 871"/>
                <a:gd name="T58" fmla="*/ 337 w 411"/>
                <a:gd name="T59" fmla="*/ 298 h 871"/>
                <a:gd name="T60" fmla="*/ 361 w 411"/>
                <a:gd name="T61" fmla="*/ 229 h 871"/>
                <a:gd name="T62" fmla="*/ 383 w 411"/>
                <a:gd name="T63" fmla="*/ 156 h 871"/>
                <a:gd name="T64" fmla="*/ 398 w 411"/>
                <a:gd name="T65" fmla="*/ 79 h 871"/>
                <a:gd name="T66" fmla="*/ 408 w 411"/>
                <a:gd name="T67" fmla="*/ 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1" h="871">
                  <a:moveTo>
                    <a:pt x="408" y="0"/>
                  </a:moveTo>
                  <a:lnTo>
                    <a:pt x="409" y="6"/>
                  </a:lnTo>
                  <a:lnTo>
                    <a:pt x="409" y="21"/>
                  </a:lnTo>
                  <a:lnTo>
                    <a:pt x="411" y="48"/>
                  </a:lnTo>
                  <a:lnTo>
                    <a:pt x="409" y="82"/>
                  </a:lnTo>
                  <a:lnTo>
                    <a:pt x="406" y="125"/>
                  </a:lnTo>
                  <a:lnTo>
                    <a:pt x="398" y="175"/>
                  </a:lnTo>
                  <a:lnTo>
                    <a:pt x="386" y="234"/>
                  </a:lnTo>
                  <a:lnTo>
                    <a:pt x="369" y="298"/>
                  </a:lnTo>
                  <a:lnTo>
                    <a:pt x="344" y="367"/>
                  </a:lnTo>
                  <a:lnTo>
                    <a:pt x="312" y="444"/>
                  </a:lnTo>
                  <a:lnTo>
                    <a:pt x="271" y="523"/>
                  </a:lnTo>
                  <a:lnTo>
                    <a:pt x="221" y="605"/>
                  </a:lnTo>
                  <a:lnTo>
                    <a:pt x="160" y="692"/>
                  </a:lnTo>
                  <a:lnTo>
                    <a:pt x="87" y="780"/>
                  </a:lnTo>
                  <a:lnTo>
                    <a:pt x="0" y="871"/>
                  </a:lnTo>
                  <a:lnTo>
                    <a:pt x="0" y="782"/>
                  </a:lnTo>
                  <a:lnTo>
                    <a:pt x="4" y="778"/>
                  </a:lnTo>
                  <a:lnTo>
                    <a:pt x="16" y="769"/>
                  </a:lnTo>
                  <a:lnTo>
                    <a:pt x="31" y="753"/>
                  </a:lnTo>
                  <a:lnTo>
                    <a:pt x="54" y="730"/>
                  </a:lnTo>
                  <a:lnTo>
                    <a:pt x="79" y="701"/>
                  </a:lnTo>
                  <a:lnTo>
                    <a:pt x="108" y="669"/>
                  </a:lnTo>
                  <a:lnTo>
                    <a:pt x="141" y="630"/>
                  </a:lnTo>
                  <a:lnTo>
                    <a:pt x="173" y="586"/>
                  </a:lnTo>
                  <a:lnTo>
                    <a:pt x="208" y="536"/>
                  </a:lnTo>
                  <a:lnTo>
                    <a:pt x="242" y="482"/>
                  </a:lnTo>
                  <a:lnTo>
                    <a:pt x="275" y="425"/>
                  </a:lnTo>
                  <a:lnTo>
                    <a:pt x="308" y="363"/>
                  </a:lnTo>
                  <a:lnTo>
                    <a:pt x="337" y="298"/>
                  </a:lnTo>
                  <a:lnTo>
                    <a:pt x="361" y="229"/>
                  </a:lnTo>
                  <a:lnTo>
                    <a:pt x="383" y="156"/>
                  </a:lnTo>
                  <a:lnTo>
                    <a:pt x="398" y="79"/>
                  </a:lnTo>
                  <a:lnTo>
                    <a:pt x="40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 name="Freeform 16"/>
            <p:cNvSpPr>
              <a:spLocks/>
            </p:cNvSpPr>
            <p:nvPr/>
          </p:nvSpPr>
          <p:spPr bwMode="auto">
            <a:xfrm>
              <a:off x="9390589" y="2744281"/>
              <a:ext cx="515139" cy="858565"/>
            </a:xfrm>
            <a:custGeom>
              <a:avLst/>
              <a:gdLst>
                <a:gd name="T0" fmla="*/ 501 w 501"/>
                <a:gd name="T1" fmla="*/ 0 h 835"/>
                <a:gd name="T2" fmla="*/ 501 w 501"/>
                <a:gd name="T3" fmla="*/ 6 h 835"/>
                <a:gd name="T4" fmla="*/ 501 w 501"/>
                <a:gd name="T5" fmla="*/ 20 h 835"/>
                <a:gd name="T6" fmla="*/ 501 w 501"/>
                <a:gd name="T7" fmla="*/ 41 h 835"/>
                <a:gd name="T8" fmla="*/ 499 w 501"/>
                <a:gd name="T9" fmla="*/ 72 h 835"/>
                <a:gd name="T10" fmla="*/ 495 w 501"/>
                <a:gd name="T11" fmla="*/ 106 h 835"/>
                <a:gd name="T12" fmla="*/ 489 w 501"/>
                <a:gd name="T13" fmla="*/ 148 h 835"/>
                <a:gd name="T14" fmla="*/ 482 w 501"/>
                <a:gd name="T15" fmla="*/ 195 h 835"/>
                <a:gd name="T16" fmla="*/ 470 w 501"/>
                <a:gd name="T17" fmla="*/ 247 h 835"/>
                <a:gd name="T18" fmla="*/ 457 w 501"/>
                <a:gd name="T19" fmla="*/ 300 h 835"/>
                <a:gd name="T20" fmla="*/ 438 w 501"/>
                <a:gd name="T21" fmla="*/ 356 h 835"/>
                <a:gd name="T22" fmla="*/ 417 w 501"/>
                <a:gd name="T23" fmla="*/ 414 h 835"/>
                <a:gd name="T24" fmla="*/ 390 w 501"/>
                <a:gd name="T25" fmla="*/ 473 h 835"/>
                <a:gd name="T26" fmla="*/ 357 w 501"/>
                <a:gd name="T27" fmla="*/ 531 h 835"/>
                <a:gd name="T28" fmla="*/ 320 w 501"/>
                <a:gd name="T29" fmla="*/ 589 h 835"/>
                <a:gd name="T30" fmla="*/ 276 w 501"/>
                <a:gd name="T31" fmla="*/ 644 h 835"/>
                <a:gd name="T32" fmla="*/ 226 w 501"/>
                <a:gd name="T33" fmla="*/ 698 h 835"/>
                <a:gd name="T34" fmla="*/ 169 w 501"/>
                <a:gd name="T35" fmla="*/ 748 h 835"/>
                <a:gd name="T36" fmla="*/ 103 w 501"/>
                <a:gd name="T37" fmla="*/ 794 h 835"/>
                <a:gd name="T38" fmla="*/ 32 w 501"/>
                <a:gd name="T39" fmla="*/ 835 h 835"/>
                <a:gd name="T40" fmla="*/ 0 w 501"/>
                <a:gd name="T41" fmla="*/ 767 h 835"/>
                <a:gd name="T42" fmla="*/ 4 w 501"/>
                <a:gd name="T43" fmla="*/ 767 h 835"/>
                <a:gd name="T44" fmla="*/ 11 w 501"/>
                <a:gd name="T45" fmla="*/ 765 h 835"/>
                <a:gd name="T46" fmla="*/ 25 w 501"/>
                <a:gd name="T47" fmla="*/ 762 h 835"/>
                <a:gd name="T48" fmla="*/ 44 w 501"/>
                <a:gd name="T49" fmla="*/ 756 h 835"/>
                <a:gd name="T50" fmla="*/ 65 w 501"/>
                <a:gd name="T51" fmla="*/ 746 h 835"/>
                <a:gd name="T52" fmla="*/ 90 w 501"/>
                <a:gd name="T53" fmla="*/ 735 h 835"/>
                <a:gd name="T54" fmla="*/ 119 w 501"/>
                <a:gd name="T55" fmla="*/ 719 h 835"/>
                <a:gd name="T56" fmla="*/ 150 w 501"/>
                <a:gd name="T57" fmla="*/ 698 h 835"/>
                <a:gd name="T58" fmla="*/ 182 w 501"/>
                <a:gd name="T59" fmla="*/ 675 h 835"/>
                <a:gd name="T60" fmla="*/ 215 w 501"/>
                <a:gd name="T61" fmla="*/ 646 h 835"/>
                <a:gd name="T62" fmla="*/ 249 w 501"/>
                <a:gd name="T63" fmla="*/ 612 h 835"/>
                <a:gd name="T64" fmla="*/ 284 w 501"/>
                <a:gd name="T65" fmla="*/ 571 h 835"/>
                <a:gd name="T66" fmla="*/ 317 w 501"/>
                <a:gd name="T67" fmla="*/ 527 h 835"/>
                <a:gd name="T68" fmla="*/ 351 w 501"/>
                <a:gd name="T69" fmla="*/ 473 h 835"/>
                <a:gd name="T70" fmla="*/ 382 w 501"/>
                <a:gd name="T71" fmla="*/ 416 h 835"/>
                <a:gd name="T72" fmla="*/ 413 w 501"/>
                <a:gd name="T73" fmla="*/ 348 h 835"/>
                <a:gd name="T74" fmla="*/ 440 w 501"/>
                <a:gd name="T75" fmla="*/ 273 h 835"/>
                <a:gd name="T76" fmla="*/ 465 w 501"/>
                <a:gd name="T77" fmla="*/ 193 h 835"/>
                <a:gd name="T78" fmla="*/ 484 w 501"/>
                <a:gd name="T79" fmla="*/ 100 h 835"/>
                <a:gd name="T80" fmla="*/ 501 w 501"/>
                <a:gd name="T81"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1" h="835">
                  <a:moveTo>
                    <a:pt x="501" y="0"/>
                  </a:moveTo>
                  <a:lnTo>
                    <a:pt x="501" y="6"/>
                  </a:lnTo>
                  <a:lnTo>
                    <a:pt x="501" y="20"/>
                  </a:lnTo>
                  <a:lnTo>
                    <a:pt x="501" y="41"/>
                  </a:lnTo>
                  <a:lnTo>
                    <a:pt x="499" y="72"/>
                  </a:lnTo>
                  <a:lnTo>
                    <a:pt x="495" y="106"/>
                  </a:lnTo>
                  <a:lnTo>
                    <a:pt x="489" y="148"/>
                  </a:lnTo>
                  <a:lnTo>
                    <a:pt x="482" y="195"/>
                  </a:lnTo>
                  <a:lnTo>
                    <a:pt x="470" y="247"/>
                  </a:lnTo>
                  <a:lnTo>
                    <a:pt x="457" y="300"/>
                  </a:lnTo>
                  <a:lnTo>
                    <a:pt x="438" y="356"/>
                  </a:lnTo>
                  <a:lnTo>
                    <a:pt x="417" y="414"/>
                  </a:lnTo>
                  <a:lnTo>
                    <a:pt x="390" y="473"/>
                  </a:lnTo>
                  <a:lnTo>
                    <a:pt x="357" y="531"/>
                  </a:lnTo>
                  <a:lnTo>
                    <a:pt x="320" y="589"/>
                  </a:lnTo>
                  <a:lnTo>
                    <a:pt x="276" y="644"/>
                  </a:lnTo>
                  <a:lnTo>
                    <a:pt x="226" y="698"/>
                  </a:lnTo>
                  <a:lnTo>
                    <a:pt x="169" y="748"/>
                  </a:lnTo>
                  <a:lnTo>
                    <a:pt x="103" y="794"/>
                  </a:lnTo>
                  <a:lnTo>
                    <a:pt x="32" y="835"/>
                  </a:lnTo>
                  <a:lnTo>
                    <a:pt x="0" y="767"/>
                  </a:lnTo>
                  <a:lnTo>
                    <a:pt x="4" y="767"/>
                  </a:lnTo>
                  <a:lnTo>
                    <a:pt x="11" y="765"/>
                  </a:lnTo>
                  <a:lnTo>
                    <a:pt x="25" y="762"/>
                  </a:lnTo>
                  <a:lnTo>
                    <a:pt x="44" y="756"/>
                  </a:lnTo>
                  <a:lnTo>
                    <a:pt x="65" y="746"/>
                  </a:lnTo>
                  <a:lnTo>
                    <a:pt x="90" y="735"/>
                  </a:lnTo>
                  <a:lnTo>
                    <a:pt x="119" y="719"/>
                  </a:lnTo>
                  <a:lnTo>
                    <a:pt x="150" y="698"/>
                  </a:lnTo>
                  <a:lnTo>
                    <a:pt x="182" y="675"/>
                  </a:lnTo>
                  <a:lnTo>
                    <a:pt x="215" y="646"/>
                  </a:lnTo>
                  <a:lnTo>
                    <a:pt x="249" y="612"/>
                  </a:lnTo>
                  <a:lnTo>
                    <a:pt x="284" y="571"/>
                  </a:lnTo>
                  <a:lnTo>
                    <a:pt x="317" y="527"/>
                  </a:lnTo>
                  <a:lnTo>
                    <a:pt x="351" y="473"/>
                  </a:lnTo>
                  <a:lnTo>
                    <a:pt x="382" y="416"/>
                  </a:lnTo>
                  <a:lnTo>
                    <a:pt x="413" y="348"/>
                  </a:lnTo>
                  <a:lnTo>
                    <a:pt x="440" y="273"/>
                  </a:lnTo>
                  <a:lnTo>
                    <a:pt x="465" y="193"/>
                  </a:lnTo>
                  <a:lnTo>
                    <a:pt x="484" y="100"/>
                  </a:lnTo>
                  <a:lnTo>
                    <a:pt x="50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8" name="Freeform 17"/>
            <p:cNvSpPr>
              <a:spLocks/>
            </p:cNvSpPr>
            <p:nvPr/>
          </p:nvSpPr>
          <p:spPr bwMode="auto">
            <a:xfrm>
              <a:off x="9609600" y="3663511"/>
              <a:ext cx="236491" cy="383527"/>
            </a:xfrm>
            <a:custGeom>
              <a:avLst/>
              <a:gdLst>
                <a:gd name="T0" fmla="*/ 0 w 230"/>
                <a:gd name="T1" fmla="*/ 0 h 373"/>
                <a:gd name="T2" fmla="*/ 4 w 230"/>
                <a:gd name="T3" fmla="*/ 6 h 373"/>
                <a:gd name="T4" fmla="*/ 10 w 230"/>
                <a:gd name="T5" fmla="*/ 18 h 373"/>
                <a:gd name="T6" fmla="*/ 21 w 230"/>
                <a:gd name="T7" fmla="*/ 35 h 373"/>
                <a:gd name="T8" fmla="*/ 34 w 230"/>
                <a:gd name="T9" fmla="*/ 60 h 373"/>
                <a:gd name="T10" fmla="*/ 52 w 230"/>
                <a:gd name="T11" fmla="*/ 87 h 373"/>
                <a:gd name="T12" fmla="*/ 71 w 230"/>
                <a:gd name="T13" fmla="*/ 116 h 373"/>
                <a:gd name="T14" fmla="*/ 92 w 230"/>
                <a:gd name="T15" fmla="*/ 146 h 373"/>
                <a:gd name="T16" fmla="*/ 113 w 230"/>
                <a:gd name="T17" fmla="*/ 177 h 373"/>
                <a:gd name="T18" fmla="*/ 134 w 230"/>
                <a:gd name="T19" fmla="*/ 206 h 373"/>
                <a:gd name="T20" fmla="*/ 157 w 230"/>
                <a:gd name="T21" fmla="*/ 233 h 373"/>
                <a:gd name="T22" fmla="*/ 179 w 230"/>
                <a:gd name="T23" fmla="*/ 254 h 373"/>
                <a:gd name="T24" fmla="*/ 198 w 230"/>
                <a:gd name="T25" fmla="*/ 271 h 373"/>
                <a:gd name="T26" fmla="*/ 215 w 230"/>
                <a:gd name="T27" fmla="*/ 279 h 373"/>
                <a:gd name="T28" fmla="*/ 230 w 230"/>
                <a:gd name="T29" fmla="*/ 281 h 373"/>
                <a:gd name="T30" fmla="*/ 230 w 230"/>
                <a:gd name="T31" fmla="*/ 373 h 373"/>
                <a:gd name="T32" fmla="*/ 228 w 230"/>
                <a:gd name="T33" fmla="*/ 369 h 373"/>
                <a:gd name="T34" fmla="*/ 219 w 230"/>
                <a:gd name="T35" fmla="*/ 360 h 373"/>
                <a:gd name="T36" fmla="*/ 204 w 230"/>
                <a:gd name="T37" fmla="*/ 342 h 373"/>
                <a:gd name="T38" fmla="*/ 186 w 230"/>
                <a:gd name="T39" fmla="*/ 319 h 373"/>
                <a:gd name="T40" fmla="*/ 163 w 230"/>
                <a:gd name="T41" fmla="*/ 292 h 373"/>
                <a:gd name="T42" fmla="*/ 140 w 230"/>
                <a:gd name="T43" fmla="*/ 260 h 373"/>
                <a:gd name="T44" fmla="*/ 115 w 230"/>
                <a:gd name="T45" fmla="*/ 225 h 373"/>
                <a:gd name="T46" fmla="*/ 88 w 230"/>
                <a:gd name="T47" fmla="*/ 185 h 373"/>
                <a:gd name="T48" fmla="*/ 63 w 230"/>
                <a:gd name="T49" fmla="*/ 142 h 373"/>
                <a:gd name="T50" fmla="*/ 40 w 230"/>
                <a:gd name="T51" fmla="*/ 96 h 373"/>
                <a:gd name="T52" fmla="*/ 19 w 230"/>
                <a:gd name="T53" fmla="*/ 50 h 373"/>
                <a:gd name="T54" fmla="*/ 0 w 230"/>
                <a:gd name="T5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0" h="373">
                  <a:moveTo>
                    <a:pt x="0" y="0"/>
                  </a:moveTo>
                  <a:lnTo>
                    <a:pt x="4" y="6"/>
                  </a:lnTo>
                  <a:lnTo>
                    <a:pt x="10" y="18"/>
                  </a:lnTo>
                  <a:lnTo>
                    <a:pt x="21" y="35"/>
                  </a:lnTo>
                  <a:lnTo>
                    <a:pt x="34" y="60"/>
                  </a:lnTo>
                  <a:lnTo>
                    <a:pt x="52" y="87"/>
                  </a:lnTo>
                  <a:lnTo>
                    <a:pt x="71" y="116"/>
                  </a:lnTo>
                  <a:lnTo>
                    <a:pt x="92" y="146"/>
                  </a:lnTo>
                  <a:lnTo>
                    <a:pt x="113" y="177"/>
                  </a:lnTo>
                  <a:lnTo>
                    <a:pt x="134" y="206"/>
                  </a:lnTo>
                  <a:lnTo>
                    <a:pt x="157" y="233"/>
                  </a:lnTo>
                  <a:lnTo>
                    <a:pt x="179" y="254"/>
                  </a:lnTo>
                  <a:lnTo>
                    <a:pt x="198" y="271"/>
                  </a:lnTo>
                  <a:lnTo>
                    <a:pt x="215" y="279"/>
                  </a:lnTo>
                  <a:lnTo>
                    <a:pt x="230" y="281"/>
                  </a:lnTo>
                  <a:lnTo>
                    <a:pt x="230" y="373"/>
                  </a:lnTo>
                  <a:lnTo>
                    <a:pt x="228" y="369"/>
                  </a:lnTo>
                  <a:lnTo>
                    <a:pt x="219" y="360"/>
                  </a:lnTo>
                  <a:lnTo>
                    <a:pt x="204" y="342"/>
                  </a:lnTo>
                  <a:lnTo>
                    <a:pt x="186" y="319"/>
                  </a:lnTo>
                  <a:lnTo>
                    <a:pt x="163" y="292"/>
                  </a:lnTo>
                  <a:lnTo>
                    <a:pt x="140" y="260"/>
                  </a:lnTo>
                  <a:lnTo>
                    <a:pt x="115" y="225"/>
                  </a:lnTo>
                  <a:lnTo>
                    <a:pt x="88" y="185"/>
                  </a:lnTo>
                  <a:lnTo>
                    <a:pt x="63" y="142"/>
                  </a:lnTo>
                  <a:lnTo>
                    <a:pt x="40" y="96"/>
                  </a:lnTo>
                  <a:lnTo>
                    <a:pt x="19" y="50"/>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 name="Freeform 18"/>
            <p:cNvSpPr>
              <a:spLocks/>
            </p:cNvSpPr>
            <p:nvPr/>
          </p:nvSpPr>
          <p:spPr bwMode="auto">
            <a:xfrm>
              <a:off x="9421435" y="2145856"/>
              <a:ext cx="104879" cy="681711"/>
            </a:xfrm>
            <a:custGeom>
              <a:avLst/>
              <a:gdLst>
                <a:gd name="T0" fmla="*/ 8 w 102"/>
                <a:gd name="T1" fmla="*/ 0 h 663"/>
                <a:gd name="T2" fmla="*/ 6 w 102"/>
                <a:gd name="T3" fmla="*/ 6 h 663"/>
                <a:gd name="T4" fmla="*/ 6 w 102"/>
                <a:gd name="T5" fmla="*/ 23 h 663"/>
                <a:gd name="T6" fmla="*/ 6 w 102"/>
                <a:gd name="T7" fmla="*/ 52 h 663"/>
                <a:gd name="T8" fmla="*/ 6 w 102"/>
                <a:gd name="T9" fmla="*/ 88 h 663"/>
                <a:gd name="T10" fmla="*/ 8 w 102"/>
                <a:gd name="T11" fmla="*/ 137 h 663"/>
                <a:gd name="T12" fmla="*/ 12 w 102"/>
                <a:gd name="T13" fmla="*/ 194 h 663"/>
                <a:gd name="T14" fmla="*/ 22 w 102"/>
                <a:gd name="T15" fmla="*/ 260 h 663"/>
                <a:gd name="T16" fmla="*/ 33 w 102"/>
                <a:gd name="T17" fmla="*/ 335 h 663"/>
                <a:gd name="T18" fmla="*/ 50 w 102"/>
                <a:gd name="T19" fmla="*/ 417 h 663"/>
                <a:gd name="T20" fmla="*/ 73 w 102"/>
                <a:gd name="T21" fmla="*/ 509 h 663"/>
                <a:gd name="T22" fmla="*/ 102 w 102"/>
                <a:gd name="T23" fmla="*/ 606 h 663"/>
                <a:gd name="T24" fmla="*/ 77 w 102"/>
                <a:gd name="T25" fmla="*/ 663 h 663"/>
                <a:gd name="T26" fmla="*/ 77 w 102"/>
                <a:gd name="T27" fmla="*/ 657 h 663"/>
                <a:gd name="T28" fmla="*/ 73 w 102"/>
                <a:gd name="T29" fmla="*/ 640 h 663"/>
                <a:gd name="T30" fmla="*/ 68 w 102"/>
                <a:gd name="T31" fmla="*/ 615 h 663"/>
                <a:gd name="T32" fmla="*/ 60 w 102"/>
                <a:gd name="T33" fmla="*/ 581 h 663"/>
                <a:gd name="T34" fmla="*/ 50 w 102"/>
                <a:gd name="T35" fmla="*/ 538 h 663"/>
                <a:gd name="T36" fmla="*/ 43 w 102"/>
                <a:gd name="T37" fmla="*/ 490 h 663"/>
                <a:gd name="T38" fmla="*/ 33 w 102"/>
                <a:gd name="T39" fmla="*/ 438 h 663"/>
                <a:gd name="T40" fmla="*/ 24 w 102"/>
                <a:gd name="T41" fmla="*/ 383 h 663"/>
                <a:gd name="T42" fmla="*/ 16 w 102"/>
                <a:gd name="T43" fmla="*/ 325 h 663"/>
                <a:gd name="T44" fmla="*/ 8 w 102"/>
                <a:gd name="T45" fmla="*/ 267 h 663"/>
                <a:gd name="T46" fmla="*/ 4 w 102"/>
                <a:gd name="T47" fmla="*/ 208 h 663"/>
                <a:gd name="T48" fmla="*/ 0 w 102"/>
                <a:gd name="T49" fmla="*/ 152 h 663"/>
                <a:gd name="T50" fmla="*/ 0 w 102"/>
                <a:gd name="T51" fmla="*/ 96 h 663"/>
                <a:gd name="T52" fmla="*/ 2 w 102"/>
                <a:gd name="T53" fmla="*/ 46 h 663"/>
                <a:gd name="T54" fmla="*/ 8 w 102"/>
                <a:gd name="T55"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63">
                  <a:moveTo>
                    <a:pt x="8" y="0"/>
                  </a:moveTo>
                  <a:lnTo>
                    <a:pt x="6" y="6"/>
                  </a:lnTo>
                  <a:lnTo>
                    <a:pt x="6" y="23"/>
                  </a:lnTo>
                  <a:lnTo>
                    <a:pt x="6" y="52"/>
                  </a:lnTo>
                  <a:lnTo>
                    <a:pt x="6" y="88"/>
                  </a:lnTo>
                  <a:lnTo>
                    <a:pt x="8" y="137"/>
                  </a:lnTo>
                  <a:lnTo>
                    <a:pt x="12" y="194"/>
                  </a:lnTo>
                  <a:lnTo>
                    <a:pt x="22" y="260"/>
                  </a:lnTo>
                  <a:lnTo>
                    <a:pt x="33" y="335"/>
                  </a:lnTo>
                  <a:lnTo>
                    <a:pt x="50" y="417"/>
                  </a:lnTo>
                  <a:lnTo>
                    <a:pt x="73" y="509"/>
                  </a:lnTo>
                  <a:lnTo>
                    <a:pt x="102" y="606"/>
                  </a:lnTo>
                  <a:lnTo>
                    <a:pt x="77" y="663"/>
                  </a:lnTo>
                  <a:lnTo>
                    <a:pt x="77" y="657"/>
                  </a:lnTo>
                  <a:lnTo>
                    <a:pt x="73" y="640"/>
                  </a:lnTo>
                  <a:lnTo>
                    <a:pt x="68" y="615"/>
                  </a:lnTo>
                  <a:lnTo>
                    <a:pt x="60" y="581"/>
                  </a:lnTo>
                  <a:lnTo>
                    <a:pt x="50" y="538"/>
                  </a:lnTo>
                  <a:lnTo>
                    <a:pt x="43" y="490"/>
                  </a:lnTo>
                  <a:lnTo>
                    <a:pt x="33" y="438"/>
                  </a:lnTo>
                  <a:lnTo>
                    <a:pt x="24" y="383"/>
                  </a:lnTo>
                  <a:lnTo>
                    <a:pt x="16" y="325"/>
                  </a:lnTo>
                  <a:lnTo>
                    <a:pt x="8" y="267"/>
                  </a:lnTo>
                  <a:lnTo>
                    <a:pt x="4" y="208"/>
                  </a:lnTo>
                  <a:lnTo>
                    <a:pt x="0" y="152"/>
                  </a:lnTo>
                  <a:lnTo>
                    <a:pt x="0" y="96"/>
                  </a:lnTo>
                  <a:lnTo>
                    <a:pt x="2" y="46"/>
                  </a:lnTo>
                  <a:lnTo>
                    <a:pt x="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13" name="Freeform 12"/>
          <p:cNvSpPr>
            <a:spLocks/>
          </p:cNvSpPr>
          <p:nvPr/>
        </p:nvSpPr>
        <p:spPr bwMode="auto">
          <a:xfrm>
            <a:off x="6218622" y="4378228"/>
            <a:ext cx="1009109" cy="333347"/>
          </a:xfrm>
          <a:custGeom>
            <a:avLst/>
            <a:gdLst>
              <a:gd name="T0" fmla="*/ 847 w 1696"/>
              <a:gd name="T1" fmla="*/ 0 h 390"/>
              <a:gd name="T2" fmla="*/ 958 w 1696"/>
              <a:gd name="T3" fmla="*/ 4 h 390"/>
              <a:gd name="T4" fmla="*/ 1066 w 1696"/>
              <a:gd name="T5" fmla="*/ 17 h 390"/>
              <a:gd name="T6" fmla="*/ 1170 w 1696"/>
              <a:gd name="T7" fmla="*/ 40 h 390"/>
              <a:gd name="T8" fmla="*/ 1266 w 1696"/>
              <a:gd name="T9" fmla="*/ 71 h 390"/>
              <a:gd name="T10" fmla="*/ 1358 w 1696"/>
              <a:gd name="T11" fmla="*/ 107 h 390"/>
              <a:gd name="T12" fmla="*/ 1442 w 1696"/>
              <a:gd name="T13" fmla="*/ 154 h 390"/>
              <a:gd name="T14" fmla="*/ 1519 w 1696"/>
              <a:gd name="T15" fmla="*/ 204 h 390"/>
              <a:gd name="T16" fmla="*/ 1587 w 1696"/>
              <a:gd name="T17" fmla="*/ 261 h 390"/>
              <a:gd name="T18" fmla="*/ 1646 w 1696"/>
              <a:gd name="T19" fmla="*/ 323 h 390"/>
              <a:gd name="T20" fmla="*/ 1696 w 1696"/>
              <a:gd name="T21" fmla="*/ 390 h 390"/>
              <a:gd name="T22" fmla="*/ 0 w 1696"/>
              <a:gd name="T23" fmla="*/ 390 h 390"/>
              <a:gd name="T24" fmla="*/ 50 w 1696"/>
              <a:gd name="T25" fmla="*/ 323 h 390"/>
              <a:gd name="T26" fmla="*/ 108 w 1696"/>
              <a:gd name="T27" fmla="*/ 261 h 390"/>
              <a:gd name="T28" fmla="*/ 177 w 1696"/>
              <a:gd name="T29" fmla="*/ 204 h 390"/>
              <a:gd name="T30" fmla="*/ 254 w 1696"/>
              <a:gd name="T31" fmla="*/ 154 h 390"/>
              <a:gd name="T32" fmla="*/ 338 w 1696"/>
              <a:gd name="T33" fmla="*/ 107 h 390"/>
              <a:gd name="T34" fmla="*/ 428 w 1696"/>
              <a:gd name="T35" fmla="*/ 71 h 390"/>
              <a:gd name="T36" fmla="*/ 526 w 1696"/>
              <a:gd name="T37" fmla="*/ 40 h 390"/>
              <a:gd name="T38" fmla="*/ 630 w 1696"/>
              <a:gd name="T39" fmla="*/ 17 h 390"/>
              <a:gd name="T40" fmla="*/ 736 w 1696"/>
              <a:gd name="T41" fmla="*/ 4 h 390"/>
              <a:gd name="T42" fmla="*/ 847 w 1696"/>
              <a:gd name="T43"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6" h="390">
                <a:moveTo>
                  <a:pt x="847" y="0"/>
                </a:moveTo>
                <a:lnTo>
                  <a:pt x="958" y="4"/>
                </a:lnTo>
                <a:lnTo>
                  <a:pt x="1066" y="17"/>
                </a:lnTo>
                <a:lnTo>
                  <a:pt x="1170" y="40"/>
                </a:lnTo>
                <a:lnTo>
                  <a:pt x="1266" y="71"/>
                </a:lnTo>
                <a:lnTo>
                  <a:pt x="1358" y="107"/>
                </a:lnTo>
                <a:lnTo>
                  <a:pt x="1442" y="154"/>
                </a:lnTo>
                <a:lnTo>
                  <a:pt x="1519" y="204"/>
                </a:lnTo>
                <a:lnTo>
                  <a:pt x="1587" y="261"/>
                </a:lnTo>
                <a:lnTo>
                  <a:pt x="1646" y="323"/>
                </a:lnTo>
                <a:lnTo>
                  <a:pt x="1696" y="390"/>
                </a:lnTo>
                <a:lnTo>
                  <a:pt x="0" y="390"/>
                </a:lnTo>
                <a:lnTo>
                  <a:pt x="50" y="323"/>
                </a:lnTo>
                <a:lnTo>
                  <a:pt x="108" y="261"/>
                </a:lnTo>
                <a:lnTo>
                  <a:pt x="177" y="204"/>
                </a:lnTo>
                <a:lnTo>
                  <a:pt x="254" y="154"/>
                </a:lnTo>
                <a:lnTo>
                  <a:pt x="338" y="107"/>
                </a:lnTo>
                <a:lnTo>
                  <a:pt x="428" y="71"/>
                </a:lnTo>
                <a:lnTo>
                  <a:pt x="526" y="40"/>
                </a:lnTo>
                <a:lnTo>
                  <a:pt x="630" y="17"/>
                </a:lnTo>
                <a:lnTo>
                  <a:pt x="736" y="4"/>
                </a:lnTo>
                <a:lnTo>
                  <a:pt x="847"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28" name="TextBox 27"/>
          <p:cNvSpPr txBox="1"/>
          <p:nvPr/>
        </p:nvSpPr>
        <p:spPr>
          <a:xfrm>
            <a:off x="6539880" y="4393944"/>
            <a:ext cx="377027" cy="300082"/>
          </a:xfrm>
          <a:prstGeom prst="rect">
            <a:avLst/>
          </a:prstGeom>
          <a:noFill/>
        </p:spPr>
        <p:txBody>
          <a:bodyPr wrap="none" rtlCol="0">
            <a:spAutoFit/>
          </a:bodyPr>
          <a:lstStyle/>
          <a:p>
            <a:pPr algn="ctr"/>
            <a:r>
              <a:rPr lang="en-GB" sz="1350" b="1" dirty="0">
                <a:solidFill>
                  <a:schemeClr val="bg1"/>
                </a:solidFill>
                <a:latin typeface="Arial" pitchFamily="34" charset="0"/>
                <a:cs typeface="Arial" pitchFamily="34" charset="0"/>
              </a:rPr>
              <a:t>03</a:t>
            </a:r>
            <a:endParaRPr lang="en-IN" sz="1350" b="1" dirty="0">
              <a:solidFill>
                <a:schemeClr val="bg1"/>
              </a:solidFill>
              <a:latin typeface="Arial" pitchFamily="34" charset="0"/>
              <a:cs typeface="Arial" pitchFamily="34" charset="0"/>
            </a:endParaRPr>
          </a:p>
        </p:txBody>
      </p:sp>
      <p:sp>
        <p:nvSpPr>
          <p:cNvPr id="303" name="Freeform 23"/>
          <p:cNvSpPr>
            <a:spLocks noEditPoints="1"/>
          </p:cNvSpPr>
          <p:nvPr/>
        </p:nvSpPr>
        <p:spPr bwMode="auto">
          <a:xfrm>
            <a:off x="7007499" y="2974172"/>
            <a:ext cx="396429" cy="396365"/>
          </a:xfrm>
          <a:custGeom>
            <a:avLst/>
            <a:gdLst>
              <a:gd name="T0" fmla="*/ 2073 w 6292"/>
              <a:gd name="T1" fmla="*/ 5283 h 6291"/>
              <a:gd name="T2" fmla="*/ 2991 w 6292"/>
              <a:gd name="T3" fmla="*/ 5539 h 6291"/>
              <a:gd name="T4" fmla="*/ 3945 w 6292"/>
              <a:gd name="T5" fmla="*/ 5411 h 6291"/>
              <a:gd name="T6" fmla="*/ 4741 w 6292"/>
              <a:gd name="T7" fmla="*/ 4940 h 6291"/>
              <a:gd name="T8" fmla="*/ 3620 w 6292"/>
              <a:gd name="T9" fmla="*/ 4604 h 6291"/>
              <a:gd name="T10" fmla="*/ 2903 w 6292"/>
              <a:gd name="T11" fmla="*/ 4660 h 6291"/>
              <a:gd name="T12" fmla="*/ 2262 w 6292"/>
              <a:gd name="T13" fmla="*/ 4392 h 6291"/>
              <a:gd name="T14" fmla="*/ 2842 w 6292"/>
              <a:gd name="T15" fmla="*/ 2646 h 6291"/>
              <a:gd name="T16" fmla="*/ 2563 w 6292"/>
              <a:gd name="T17" fmla="*/ 3007 h 6291"/>
              <a:gd name="T18" fmla="*/ 2624 w 6292"/>
              <a:gd name="T19" fmla="*/ 3475 h 6291"/>
              <a:gd name="T20" fmla="*/ 2985 w 6292"/>
              <a:gd name="T21" fmla="*/ 3751 h 6291"/>
              <a:gd name="T22" fmla="*/ 3450 w 6292"/>
              <a:gd name="T23" fmla="*/ 3690 h 6291"/>
              <a:gd name="T24" fmla="*/ 3729 w 6292"/>
              <a:gd name="T25" fmla="*/ 3330 h 6291"/>
              <a:gd name="T26" fmla="*/ 3668 w 6292"/>
              <a:gd name="T27" fmla="*/ 2864 h 6291"/>
              <a:gd name="T28" fmla="*/ 3307 w 6292"/>
              <a:gd name="T29" fmla="*/ 2585 h 6291"/>
              <a:gd name="T30" fmla="*/ 1111 w 6292"/>
              <a:gd name="T31" fmla="*/ 1958 h 6291"/>
              <a:gd name="T32" fmla="*/ 802 w 6292"/>
              <a:gd name="T33" fmla="*/ 2843 h 6291"/>
              <a:gd name="T34" fmla="*/ 865 w 6292"/>
              <a:gd name="T35" fmla="*/ 3803 h 6291"/>
              <a:gd name="T36" fmla="*/ 1279 w 6292"/>
              <a:gd name="T37" fmla="*/ 4625 h 6291"/>
              <a:gd name="T38" fmla="*/ 1727 w 6292"/>
              <a:gd name="T39" fmla="*/ 3690 h 6291"/>
              <a:gd name="T40" fmla="*/ 1655 w 6292"/>
              <a:gd name="T41" fmla="*/ 2925 h 6291"/>
              <a:gd name="T42" fmla="*/ 1922 w 6292"/>
              <a:gd name="T43" fmla="*/ 2284 h 6291"/>
              <a:gd name="T44" fmla="*/ 4435 w 6292"/>
              <a:gd name="T45" fmla="*/ 2379 h 6291"/>
              <a:gd name="T46" fmla="*/ 4653 w 6292"/>
              <a:gd name="T47" fmla="*/ 3045 h 6291"/>
              <a:gd name="T48" fmla="*/ 4514 w 6292"/>
              <a:gd name="T49" fmla="*/ 3810 h 6291"/>
              <a:gd name="T50" fmla="*/ 5118 w 6292"/>
              <a:gd name="T51" fmla="*/ 4511 h 6291"/>
              <a:gd name="T52" fmla="*/ 5485 w 6292"/>
              <a:gd name="T53" fmla="*/ 3654 h 6291"/>
              <a:gd name="T54" fmla="*/ 5483 w 6292"/>
              <a:gd name="T55" fmla="*/ 2681 h 6291"/>
              <a:gd name="T56" fmla="*/ 5113 w 6292"/>
              <a:gd name="T57" fmla="*/ 1816 h 6291"/>
              <a:gd name="T58" fmla="*/ 2672 w 6292"/>
              <a:gd name="T59" fmla="*/ 841 h 6291"/>
              <a:gd name="T60" fmla="*/ 1813 w 6292"/>
              <a:gd name="T61" fmla="*/ 1208 h 6291"/>
              <a:gd name="T62" fmla="*/ 2504 w 6292"/>
              <a:gd name="T63" fmla="*/ 1801 h 6291"/>
              <a:gd name="T64" fmla="*/ 3283 w 6292"/>
              <a:gd name="T65" fmla="*/ 1664 h 6291"/>
              <a:gd name="T66" fmla="*/ 4010 w 6292"/>
              <a:gd name="T67" fmla="*/ 1929 h 6291"/>
              <a:gd name="T68" fmla="*/ 4225 w 6292"/>
              <a:gd name="T69" fmla="*/ 1045 h 6291"/>
              <a:gd name="T70" fmla="*/ 3321 w 6292"/>
              <a:gd name="T71" fmla="*/ 797 h 6291"/>
              <a:gd name="T72" fmla="*/ 3609 w 6292"/>
              <a:gd name="T73" fmla="*/ 317 h 6291"/>
              <a:gd name="T74" fmla="*/ 4305 w 6292"/>
              <a:gd name="T75" fmla="*/ 217 h 6291"/>
              <a:gd name="T76" fmla="*/ 5130 w 6292"/>
              <a:gd name="T77" fmla="*/ 700 h 6291"/>
              <a:gd name="T78" fmla="*/ 5397 w 6292"/>
              <a:gd name="T79" fmla="*/ 1347 h 6291"/>
              <a:gd name="T80" fmla="*/ 5794 w 6292"/>
              <a:gd name="T81" fmla="*/ 1994 h 6291"/>
              <a:gd name="T82" fmla="*/ 6010 w 6292"/>
              <a:gd name="T83" fmla="*/ 2725 h 6291"/>
              <a:gd name="T84" fmla="*/ 6288 w 6292"/>
              <a:gd name="T85" fmla="*/ 3360 h 6291"/>
              <a:gd name="T86" fmla="*/ 6078 w 6292"/>
              <a:gd name="T87" fmla="*/ 4293 h 6291"/>
              <a:gd name="T88" fmla="*/ 5567 w 6292"/>
              <a:gd name="T89" fmla="*/ 4757 h 6291"/>
              <a:gd name="T90" fmla="*/ 5063 w 6292"/>
              <a:gd name="T91" fmla="*/ 5335 h 6291"/>
              <a:gd name="T92" fmla="*/ 4426 w 6292"/>
              <a:gd name="T93" fmla="*/ 5762 h 6291"/>
              <a:gd name="T94" fmla="*/ 3897 w 6292"/>
              <a:gd name="T95" fmla="*/ 6201 h 6291"/>
              <a:gd name="T96" fmla="*/ 2943 w 6292"/>
              <a:gd name="T97" fmla="*/ 6287 h 6291"/>
              <a:gd name="T98" fmla="*/ 2345 w 6292"/>
              <a:gd name="T99" fmla="*/ 5940 h 6291"/>
              <a:gd name="T100" fmla="*/ 1645 w 6292"/>
              <a:gd name="T101" fmla="*/ 5629 h 6291"/>
              <a:gd name="T102" fmla="*/ 1053 w 6292"/>
              <a:gd name="T103" fmla="*/ 5146 h 6291"/>
              <a:gd name="T104" fmla="*/ 462 w 6292"/>
              <a:gd name="T105" fmla="*/ 4787 h 6291"/>
              <a:gd name="T106" fmla="*/ 92 w 6292"/>
              <a:gd name="T107" fmla="*/ 3906 h 6291"/>
              <a:gd name="T108" fmla="*/ 271 w 6292"/>
              <a:gd name="T109" fmla="*/ 3227 h 6291"/>
              <a:gd name="T110" fmla="*/ 321 w 6292"/>
              <a:gd name="T111" fmla="*/ 2625 h 6291"/>
              <a:gd name="T112" fmla="*/ 559 w 6292"/>
              <a:gd name="T113" fmla="*/ 1908 h 6291"/>
              <a:gd name="T114" fmla="*/ 973 w 6292"/>
              <a:gd name="T115" fmla="*/ 1280 h 6291"/>
              <a:gd name="T116" fmla="*/ 1250 w 6292"/>
              <a:gd name="T117" fmla="*/ 633 h 6291"/>
              <a:gd name="T118" fmla="*/ 2092 w 6292"/>
              <a:gd name="T119" fmla="*/ 179 h 6291"/>
              <a:gd name="T120" fmla="*/ 2786 w 6292"/>
              <a:gd name="T121" fmla="*/ 307 h 6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92" h="6291">
                <a:moveTo>
                  <a:pt x="2170" y="4322"/>
                </a:moveTo>
                <a:lnTo>
                  <a:pt x="1561" y="4930"/>
                </a:lnTo>
                <a:lnTo>
                  <a:pt x="1679" y="5032"/>
                </a:lnTo>
                <a:lnTo>
                  <a:pt x="1805" y="5123"/>
                </a:lnTo>
                <a:lnTo>
                  <a:pt x="1935" y="5209"/>
                </a:lnTo>
                <a:lnTo>
                  <a:pt x="2073" y="5283"/>
                </a:lnTo>
                <a:lnTo>
                  <a:pt x="2214" y="5350"/>
                </a:lnTo>
                <a:lnTo>
                  <a:pt x="2361" y="5409"/>
                </a:lnTo>
                <a:lnTo>
                  <a:pt x="2513" y="5457"/>
                </a:lnTo>
                <a:lnTo>
                  <a:pt x="2668" y="5495"/>
                </a:lnTo>
                <a:lnTo>
                  <a:pt x="2828" y="5522"/>
                </a:lnTo>
                <a:lnTo>
                  <a:pt x="2991" y="5539"/>
                </a:lnTo>
                <a:lnTo>
                  <a:pt x="3157" y="5545"/>
                </a:lnTo>
                <a:lnTo>
                  <a:pt x="3321" y="5539"/>
                </a:lnTo>
                <a:lnTo>
                  <a:pt x="3483" y="5524"/>
                </a:lnTo>
                <a:lnTo>
                  <a:pt x="3641" y="5495"/>
                </a:lnTo>
                <a:lnTo>
                  <a:pt x="3796" y="5459"/>
                </a:lnTo>
                <a:lnTo>
                  <a:pt x="3945" y="5411"/>
                </a:lnTo>
                <a:lnTo>
                  <a:pt x="4092" y="5354"/>
                </a:lnTo>
                <a:lnTo>
                  <a:pt x="4233" y="5289"/>
                </a:lnTo>
                <a:lnTo>
                  <a:pt x="4368" y="5213"/>
                </a:lnTo>
                <a:lnTo>
                  <a:pt x="4498" y="5131"/>
                </a:lnTo>
                <a:lnTo>
                  <a:pt x="4622" y="5039"/>
                </a:lnTo>
                <a:lnTo>
                  <a:pt x="4741" y="4940"/>
                </a:lnTo>
                <a:lnTo>
                  <a:pt x="4122" y="4322"/>
                </a:lnTo>
                <a:lnTo>
                  <a:pt x="4031" y="4392"/>
                </a:lnTo>
                <a:lnTo>
                  <a:pt x="3935" y="4457"/>
                </a:lnTo>
                <a:lnTo>
                  <a:pt x="3834" y="4515"/>
                </a:lnTo>
                <a:lnTo>
                  <a:pt x="3729" y="4562"/>
                </a:lnTo>
                <a:lnTo>
                  <a:pt x="3620" y="4604"/>
                </a:lnTo>
                <a:lnTo>
                  <a:pt x="3506" y="4637"/>
                </a:lnTo>
                <a:lnTo>
                  <a:pt x="3389" y="4660"/>
                </a:lnTo>
                <a:lnTo>
                  <a:pt x="3269" y="4675"/>
                </a:lnTo>
                <a:lnTo>
                  <a:pt x="3147" y="4679"/>
                </a:lnTo>
                <a:lnTo>
                  <a:pt x="3023" y="4675"/>
                </a:lnTo>
                <a:lnTo>
                  <a:pt x="2903" y="4660"/>
                </a:lnTo>
                <a:lnTo>
                  <a:pt x="2786" y="4637"/>
                </a:lnTo>
                <a:lnTo>
                  <a:pt x="2674" y="4604"/>
                </a:lnTo>
                <a:lnTo>
                  <a:pt x="2563" y="4562"/>
                </a:lnTo>
                <a:lnTo>
                  <a:pt x="2458" y="4515"/>
                </a:lnTo>
                <a:lnTo>
                  <a:pt x="2357" y="4457"/>
                </a:lnTo>
                <a:lnTo>
                  <a:pt x="2262" y="4392"/>
                </a:lnTo>
                <a:lnTo>
                  <a:pt x="2170" y="4322"/>
                </a:lnTo>
                <a:close/>
                <a:moveTo>
                  <a:pt x="3147" y="2564"/>
                </a:moveTo>
                <a:lnTo>
                  <a:pt x="3065" y="2570"/>
                </a:lnTo>
                <a:lnTo>
                  <a:pt x="2985" y="2585"/>
                </a:lnTo>
                <a:lnTo>
                  <a:pt x="2910" y="2612"/>
                </a:lnTo>
                <a:lnTo>
                  <a:pt x="2842" y="2646"/>
                </a:lnTo>
                <a:lnTo>
                  <a:pt x="2777" y="2690"/>
                </a:lnTo>
                <a:lnTo>
                  <a:pt x="2720" y="2742"/>
                </a:lnTo>
                <a:lnTo>
                  <a:pt x="2668" y="2799"/>
                </a:lnTo>
                <a:lnTo>
                  <a:pt x="2624" y="2864"/>
                </a:lnTo>
                <a:lnTo>
                  <a:pt x="2590" y="2933"/>
                </a:lnTo>
                <a:lnTo>
                  <a:pt x="2563" y="3007"/>
                </a:lnTo>
                <a:lnTo>
                  <a:pt x="2548" y="3087"/>
                </a:lnTo>
                <a:lnTo>
                  <a:pt x="2542" y="3169"/>
                </a:lnTo>
                <a:lnTo>
                  <a:pt x="2548" y="3251"/>
                </a:lnTo>
                <a:lnTo>
                  <a:pt x="2563" y="3330"/>
                </a:lnTo>
                <a:lnTo>
                  <a:pt x="2590" y="3404"/>
                </a:lnTo>
                <a:lnTo>
                  <a:pt x="2624" y="3475"/>
                </a:lnTo>
                <a:lnTo>
                  <a:pt x="2668" y="3538"/>
                </a:lnTo>
                <a:lnTo>
                  <a:pt x="2720" y="3597"/>
                </a:lnTo>
                <a:lnTo>
                  <a:pt x="2777" y="3646"/>
                </a:lnTo>
                <a:lnTo>
                  <a:pt x="2842" y="3690"/>
                </a:lnTo>
                <a:lnTo>
                  <a:pt x="2910" y="3726"/>
                </a:lnTo>
                <a:lnTo>
                  <a:pt x="2985" y="3751"/>
                </a:lnTo>
                <a:lnTo>
                  <a:pt x="3065" y="3768"/>
                </a:lnTo>
                <a:lnTo>
                  <a:pt x="3147" y="3772"/>
                </a:lnTo>
                <a:lnTo>
                  <a:pt x="3229" y="3768"/>
                </a:lnTo>
                <a:lnTo>
                  <a:pt x="3307" y="3751"/>
                </a:lnTo>
                <a:lnTo>
                  <a:pt x="3382" y="3726"/>
                </a:lnTo>
                <a:lnTo>
                  <a:pt x="3450" y="3690"/>
                </a:lnTo>
                <a:lnTo>
                  <a:pt x="3515" y="3646"/>
                </a:lnTo>
                <a:lnTo>
                  <a:pt x="3575" y="3597"/>
                </a:lnTo>
                <a:lnTo>
                  <a:pt x="3624" y="3538"/>
                </a:lnTo>
                <a:lnTo>
                  <a:pt x="3668" y="3475"/>
                </a:lnTo>
                <a:lnTo>
                  <a:pt x="3702" y="3404"/>
                </a:lnTo>
                <a:lnTo>
                  <a:pt x="3729" y="3330"/>
                </a:lnTo>
                <a:lnTo>
                  <a:pt x="3744" y="3251"/>
                </a:lnTo>
                <a:lnTo>
                  <a:pt x="3750" y="3169"/>
                </a:lnTo>
                <a:lnTo>
                  <a:pt x="3744" y="3087"/>
                </a:lnTo>
                <a:lnTo>
                  <a:pt x="3729" y="3007"/>
                </a:lnTo>
                <a:lnTo>
                  <a:pt x="3702" y="2933"/>
                </a:lnTo>
                <a:lnTo>
                  <a:pt x="3668" y="2864"/>
                </a:lnTo>
                <a:lnTo>
                  <a:pt x="3624" y="2799"/>
                </a:lnTo>
                <a:lnTo>
                  <a:pt x="3575" y="2742"/>
                </a:lnTo>
                <a:lnTo>
                  <a:pt x="3515" y="2690"/>
                </a:lnTo>
                <a:lnTo>
                  <a:pt x="3450" y="2646"/>
                </a:lnTo>
                <a:lnTo>
                  <a:pt x="3382" y="2612"/>
                </a:lnTo>
                <a:lnTo>
                  <a:pt x="3307" y="2585"/>
                </a:lnTo>
                <a:lnTo>
                  <a:pt x="3229" y="2570"/>
                </a:lnTo>
                <a:lnTo>
                  <a:pt x="3147" y="2564"/>
                </a:lnTo>
                <a:close/>
                <a:moveTo>
                  <a:pt x="1386" y="1585"/>
                </a:moveTo>
                <a:lnTo>
                  <a:pt x="1286" y="1704"/>
                </a:lnTo>
                <a:lnTo>
                  <a:pt x="1195" y="1828"/>
                </a:lnTo>
                <a:lnTo>
                  <a:pt x="1111" y="1958"/>
                </a:lnTo>
                <a:lnTo>
                  <a:pt x="1036" y="2093"/>
                </a:lnTo>
                <a:lnTo>
                  <a:pt x="971" y="2234"/>
                </a:lnTo>
                <a:lnTo>
                  <a:pt x="914" y="2379"/>
                </a:lnTo>
                <a:lnTo>
                  <a:pt x="866" y="2530"/>
                </a:lnTo>
                <a:lnTo>
                  <a:pt x="828" y="2685"/>
                </a:lnTo>
                <a:lnTo>
                  <a:pt x="802" y="2843"/>
                </a:lnTo>
                <a:lnTo>
                  <a:pt x="784" y="3003"/>
                </a:lnTo>
                <a:lnTo>
                  <a:pt x="779" y="3169"/>
                </a:lnTo>
                <a:lnTo>
                  <a:pt x="784" y="3331"/>
                </a:lnTo>
                <a:lnTo>
                  <a:pt x="802" y="3492"/>
                </a:lnTo>
                <a:lnTo>
                  <a:pt x="828" y="3648"/>
                </a:lnTo>
                <a:lnTo>
                  <a:pt x="865" y="3803"/>
                </a:lnTo>
                <a:lnTo>
                  <a:pt x="912" y="3952"/>
                </a:lnTo>
                <a:lnTo>
                  <a:pt x="968" y="4097"/>
                </a:lnTo>
                <a:lnTo>
                  <a:pt x="1032" y="4236"/>
                </a:lnTo>
                <a:lnTo>
                  <a:pt x="1107" y="4371"/>
                </a:lnTo>
                <a:lnTo>
                  <a:pt x="1189" y="4501"/>
                </a:lnTo>
                <a:lnTo>
                  <a:pt x="1279" y="4625"/>
                </a:lnTo>
                <a:lnTo>
                  <a:pt x="1376" y="4742"/>
                </a:lnTo>
                <a:lnTo>
                  <a:pt x="1985" y="4135"/>
                </a:lnTo>
                <a:lnTo>
                  <a:pt x="1907" y="4032"/>
                </a:lnTo>
                <a:lnTo>
                  <a:pt x="1838" y="3925"/>
                </a:lnTo>
                <a:lnTo>
                  <a:pt x="1779" y="3810"/>
                </a:lnTo>
                <a:lnTo>
                  <a:pt x="1727" y="3690"/>
                </a:lnTo>
                <a:lnTo>
                  <a:pt x="1689" y="3566"/>
                </a:lnTo>
                <a:lnTo>
                  <a:pt x="1658" y="3438"/>
                </a:lnTo>
                <a:lnTo>
                  <a:pt x="1641" y="3305"/>
                </a:lnTo>
                <a:lnTo>
                  <a:pt x="1636" y="3169"/>
                </a:lnTo>
                <a:lnTo>
                  <a:pt x="1639" y="3045"/>
                </a:lnTo>
                <a:lnTo>
                  <a:pt x="1655" y="2925"/>
                </a:lnTo>
                <a:lnTo>
                  <a:pt x="1678" y="2809"/>
                </a:lnTo>
                <a:lnTo>
                  <a:pt x="1710" y="2696"/>
                </a:lnTo>
                <a:lnTo>
                  <a:pt x="1752" y="2585"/>
                </a:lnTo>
                <a:lnTo>
                  <a:pt x="1802" y="2480"/>
                </a:lnTo>
                <a:lnTo>
                  <a:pt x="1857" y="2379"/>
                </a:lnTo>
                <a:lnTo>
                  <a:pt x="1922" y="2284"/>
                </a:lnTo>
                <a:lnTo>
                  <a:pt x="1992" y="2192"/>
                </a:lnTo>
                <a:lnTo>
                  <a:pt x="1386" y="1585"/>
                </a:lnTo>
                <a:close/>
                <a:moveTo>
                  <a:pt x="4920" y="1574"/>
                </a:moveTo>
                <a:lnTo>
                  <a:pt x="4300" y="2192"/>
                </a:lnTo>
                <a:lnTo>
                  <a:pt x="4370" y="2284"/>
                </a:lnTo>
                <a:lnTo>
                  <a:pt x="4435" y="2379"/>
                </a:lnTo>
                <a:lnTo>
                  <a:pt x="4491" y="2480"/>
                </a:lnTo>
                <a:lnTo>
                  <a:pt x="4540" y="2585"/>
                </a:lnTo>
                <a:lnTo>
                  <a:pt x="4582" y="2696"/>
                </a:lnTo>
                <a:lnTo>
                  <a:pt x="4615" y="2809"/>
                </a:lnTo>
                <a:lnTo>
                  <a:pt x="4638" y="2925"/>
                </a:lnTo>
                <a:lnTo>
                  <a:pt x="4653" y="3045"/>
                </a:lnTo>
                <a:lnTo>
                  <a:pt x="4657" y="3169"/>
                </a:lnTo>
                <a:lnTo>
                  <a:pt x="4651" y="3305"/>
                </a:lnTo>
                <a:lnTo>
                  <a:pt x="4634" y="3438"/>
                </a:lnTo>
                <a:lnTo>
                  <a:pt x="4605" y="3566"/>
                </a:lnTo>
                <a:lnTo>
                  <a:pt x="4565" y="3690"/>
                </a:lnTo>
                <a:lnTo>
                  <a:pt x="4514" y="3810"/>
                </a:lnTo>
                <a:lnTo>
                  <a:pt x="4454" y="3925"/>
                </a:lnTo>
                <a:lnTo>
                  <a:pt x="4386" y="4032"/>
                </a:lnTo>
                <a:lnTo>
                  <a:pt x="4309" y="4135"/>
                </a:lnTo>
                <a:lnTo>
                  <a:pt x="4928" y="4753"/>
                </a:lnTo>
                <a:lnTo>
                  <a:pt x="5027" y="4635"/>
                </a:lnTo>
                <a:lnTo>
                  <a:pt x="5118" y="4511"/>
                </a:lnTo>
                <a:lnTo>
                  <a:pt x="5202" y="4381"/>
                </a:lnTo>
                <a:lnTo>
                  <a:pt x="5277" y="4245"/>
                </a:lnTo>
                <a:lnTo>
                  <a:pt x="5342" y="4104"/>
                </a:lnTo>
                <a:lnTo>
                  <a:pt x="5399" y="3957"/>
                </a:lnTo>
                <a:lnTo>
                  <a:pt x="5447" y="3808"/>
                </a:lnTo>
                <a:lnTo>
                  <a:pt x="5485" y="3654"/>
                </a:lnTo>
                <a:lnTo>
                  <a:pt x="5512" y="3496"/>
                </a:lnTo>
                <a:lnTo>
                  <a:pt x="5529" y="3333"/>
                </a:lnTo>
                <a:lnTo>
                  <a:pt x="5535" y="3169"/>
                </a:lnTo>
                <a:lnTo>
                  <a:pt x="5529" y="3003"/>
                </a:lnTo>
                <a:lnTo>
                  <a:pt x="5512" y="2839"/>
                </a:lnTo>
                <a:lnTo>
                  <a:pt x="5483" y="2681"/>
                </a:lnTo>
                <a:lnTo>
                  <a:pt x="5445" y="2524"/>
                </a:lnTo>
                <a:lnTo>
                  <a:pt x="5397" y="2374"/>
                </a:lnTo>
                <a:lnTo>
                  <a:pt x="5340" y="2227"/>
                </a:lnTo>
                <a:lnTo>
                  <a:pt x="5273" y="2084"/>
                </a:lnTo>
                <a:lnTo>
                  <a:pt x="5197" y="1948"/>
                </a:lnTo>
                <a:lnTo>
                  <a:pt x="5113" y="1816"/>
                </a:lnTo>
                <a:lnTo>
                  <a:pt x="5019" y="1692"/>
                </a:lnTo>
                <a:lnTo>
                  <a:pt x="4920" y="1574"/>
                </a:lnTo>
                <a:close/>
                <a:moveTo>
                  <a:pt x="3157" y="792"/>
                </a:moveTo>
                <a:lnTo>
                  <a:pt x="2992" y="797"/>
                </a:lnTo>
                <a:lnTo>
                  <a:pt x="2830" y="815"/>
                </a:lnTo>
                <a:lnTo>
                  <a:pt x="2672" y="841"/>
                </a:lnTo>
                <a:lnTo>
                  <a:pt x="2517" y="879"/>
                </a:lnTo>
                <a:lnTo>
                  <a:pt x="2366" y="927"/>
                </a:lnTo>
                <a:lnTo>
                  <a:pt x="2221" y="983"/>
                </a:lnTo>
                <a:lnTo>
                  <a:pt x="2080" y="1049"/>
                </a:lnTo>
                <a:lnTo>
                  <a:pt x="1945" y="1124"/>
                </a:lnTo>
                <a:lnTo>
                  <a:pt x="1813" y="1208"/>
                </a:lnTo>
                <a:lnTo>
                  <a:pt x="1689" y="1299"/>
                </a:lnTo>
                <a:lnTo>
                  <a:pt x="1573" y="1398"/>
                </a:lnTo>
                <a:lnTo>
                  <a:pt x="2181" y="2007"/>
                </a:lnTo>
                <a:lnTo>
                  <a:pt x="2283" y="1929"/>
                </a:lnTo>
                <a:lnTo>
                  <a:pt x="2389" y="1860"/>
                </a:lnTo>
                <a:lnTo>
                  <a:pt x="2504" y="1801"/>
                </a:lnTo>
                <a:lnTo>
                  <a:pt x="2624" y="1750"/>
                </a:lnTo>
                <a:lnTo>
                  <a:pt x="2748" y="1711"/>
                </a:lnTo>
                <a:lnTo>
                  <a:pt x="2878" y="1681"/>
                </a:lnTo>
                <a:lnTo>
                  <a:pt x="3010" y="1664"/>
                </a:lnTo>
                <a:lnTo>
                  <a:pt x="3147" y="1658"/>
                </a:lnTo>
                <a:lnTo>
                  <a:pt x="3283" y="1664"/>
                </a:lnTo>
                <a:lnTo>
                  <a:pt x="3414" y="1681"/>
                </a:lnTo>
                <a:lnTo>
                  <a:pt x="3544" y="1711"/>
                </a:lnTo>
                <a:lnTo>
                  <a:pt x="3668" y="1750"/>
                </a:lnTo>
                <a:lnTo>
                  <a:pt x="3788" y="1801"/>
                </a:lnTo>
                <a:lnTo>
                  <a:pt x="3903" y="1860"/>
                </a:lnTo>
                <a:lnTo>
                  <a:pt x="4010" y="1929"/>
                </a:lnTo>
                <a:lnTo>
                  <a:pt x="4113" y="2007"/>
                </a:lnTo>
                <a:lnTo>
                  <a:pt x="4731" y="1387"/>
                </a:lnTo>
                <a:lnTo>
                  <a:pt x="4613" y="1290"/>
                </a:lnTo>
                <a:lnTo>
                  <a:pt x="4489" y="1200"/>
                </a:lnTo>
                <a:lnTo>
                  <a:pt x="4359" y="1118"/>
                </a:lnTo>
                <a:lnTo>
                  <a:pt x="4225" y="1045"/>
                </a:lnTo>
                <a:lnTo>
                  <a:pt x="4084" y="981"/>
                </a:lnTo>
                <a:lnTo>
                  <a:pt x="3939" y="923"/>
                </a:lnTo>
                <a:lnTo>
                  <a:pt x="3790" y="878"/>
                </a:lnTo>
                <a:lnTo>
                  <a:pt x="3638" y="841"/>
                </a:lnTo>
                <a:lnTo>
                  <a:pt x="3481" y="815"/>
                </a:lnTo>
                <a:lnTo>
                  <a:pt x="3321" y="797"/>
                </a:lnTo>
                <a:lnTo>
                  <a:pt x="3157" y="792"/>
                </a:lnTo>
                <a:close/>
                <a:moveTo>
                  <a:pt x="3008" y="0"/>
                </a:moveTo>
                <a:lnTo>
                  <a:pt x="3305" y="0"/>
                </a:lnTo>
                <a:lnTo>
                  <a:pt x="3305" y="286"/>
                </a:lnTo>
                <a:lnTo>
                  <a:pt x="3458" y="297"/>
                </a:lnTo>
                <a:lnTo>
                  <a:pt x="3609" y="317"/>
                </a:lnTo>
                <a:lnTo>
                  <a:pt x="3668" y="42"/>
                </a:lnTo>
                <a:lnTo>
                  <a:pt x="3958" y="103"/>
                </a:lnTo>
                <a:lnTo>
                  <a:pt x="3899" y="380"/>
                </a:lnTo>
                <a:lnTo>
                  <a:pt x="4046" y="422"/>
                </a:lnTo>
                <a:lnTo>
                  <a:pt x="4191" y="473"/>
                </a:lnTo>
                <a:lnTo>
                  <a:pt x="4305" y="217"/>
                </a:lnTo>
                <a:lnTo>
                  <a:pt x="4576" y="339"/>
                </a:lnTo>
                <a:lnTo>
                  <a:pt x="4462" y="593"/>
                </a:lnTo>
                <a:lnTo>
                  <a:pt x="4597" y="668"/>
                </a:lnTo>
                <a:lnTo>
                  <a:pt x="4727" y="748"/>
                </a:lnTo>
                <a:lnTo>
                  <a:pt x="4891" y="525"/>
                </a:lnTo>
                <a:lnTo>
                  <a:pt x="5130" y="700"/>
                </a:lnTo>
                <a:lnTo>
                  <a:pt x="4968" y="921"/>
                </a:lnTo>
                <a:lnTo>
                  <a:pt x="5086" y="1021"/>
                </a:lnTo>
                <a:lnTo>
                  <a:pt x="5197" y="1128"/>
                </a:lnTo>
                <a:lnTo>
                  <a:pt x="5399" y="946"/>
                </a:lnTo>
                <a:lnTo>
                  <a:pt x="5598" y="1168"/>
                </a:lnTo>
                <a:lnTo>
                  <a:pt x="5397" y="1347"/>
                </a:lnTo>
                <a:lnTo>
                  <a:pt x="5491" y="1469"/>
                </a:lnTo>
                <a:lnTo>
                  <a:pt x="5578" y="1597"/>
                </a:lnTo>
                <a:lnTo>
                  <a:pt x="5809" y="1465"/>
                </a:lnTo>
                <a:lnTo>
                  <a:pt x="5956" y="1723"/>
                </a:lnTo>
                <a:lnTo>
                  <a:pt x="5727" y="1855"/>
                </a:lnTo>
                <a:lnTo>
                  <a:pt x="5794" y="1994"/>
                </a:lnTo>
                <a:lnTo>
                  <a:pt x="5853" y="2137"/>
                </a:lnTo>
                <a:lnTo>
                  <a:pt x="6101" y="2059"/>
                </a:lnTo>
                <a:lnTo>
                  <a:pt x="6191" y="2341"/>
                </a:lnTo>
                <a:lnTo>
                  <a:pt x="5945" y="2419"/>
                </a:lnTo>
                <a:lnTo>
                  <a:pt x="5981" y="2570"/>
                </a:lnTo>
                <a:lnTo>
                  <a:pt x="6010" y="2725"/>
                </a:lnTo>
                <a:lnTo>
                  <a:pt x="6264" y="2698"/>
                </a:lnTo>
                <a:lnTo>
                  <a:pt x="6292" y="2996"/>
                </a:lnTo>
                <a:lnTo>
                  <a:pt x="6040" y="3020"/>
                </a:lnTo>
                <a:lnTo>
                  <a:pt x="6044" y="3169"/>
                </a:lnTo>
                <a:lnTo>
                  <a:pt x="6038" y="3331"/>
                </a:lnTo>
                <a:lnTo>
                  <a:pt x="6288" y="3360"/>
                </a:lnTo>
                <a:lnTo>
                  <a:pt x="6254" y="3654"/>
                </a:lnTo>
                <a:lnTo>
                  <a:pt x="6008" y="3627"/>
                </a:lnTo>
                <a:lnTo>
                  <a:pt x="5977" y="3782"/>
                </a:lnTo>
                <a:lnTo>
                  <a:pt x="5941" y="3933"/>
                </a:lnTo>
                <a:lnTo>
                  <a:pt x="6174" y="4011"/>
                </a:lnTo>
                <a:lnTo>
                  <a:pt x="6078" y="4293"/>
                </a:lnTo>
                <a:lnTo>
                  <a:pt x="5848" y="4215"/>
                </a:lnTo>
                <a:lnTo>
                  <a:pt x="5786" y="4360"/>
                </a:lnTo>
                <a:lnTo>
                  <a:pt x="5718" y="4501"/>
                </a:lnTo>
                <a:lnTo>
                  <a:pt x="5926" y="4623"/>
                </a:lnTo>
                <a:lnTo>
                  <a:pt x="5775" y="4879"/>
                </a:lnTo>
                <a:lnTo>
                  <a:pt x="5567" y="4757"/>
                </a:lnTo>
                <a:lnTo>
                  <a:pt x="5477" y="4887"/>
                </a:lnTo>
                <a:lnTo>
                  <a:pt x="5380" y="5009"/>
                </a:lnTo>
                <a:lnTo>
                  <a:pt x="5556" y="5171"/>
                </a:lnTo>
                <a:lnTo>
                  <a:pt x="5355" y="5390"/>
                </a:lnTo>
                <a:lnTo>
                  <a:pt x="5180" y="5228"/>
                </a:lnTo>
                <a:lnTo>
                  <a:pt x="5063" y="5335"/>
                </a:lnTo>
                <a:lnTo>
                  <a:pt x="4943" y="5436"/>
                </a:lnTo>
                <a:lnTo>
                  <a:pt x="5080" y="5629"/>
                </a:lnTo>
                <a:lnTo>
                  <a:pt x="4838" y="5801"/>
                </a:lnTo>
                <a:lnTo>
                  <a:pt x="4701" y="5608"/>
                </a:lnTo>
                <a:lnTo>
                  <a:pt x="4565" y="5688"/>
                </a:lnTo>
                <a:lnTo>
                  <a:pt x="4426" y="5762"/>
                </a:lnTo>
                <a:lnTo>
                  <a:pt x="4517" y="5978"/>
                </a:lnTo>
                <a:lnTo>
                  <a:pt x="4244" y="6096"/>
                </a:lnTo>
                <a:lnTo>
                  <a:pt x="4151" y="5879"/>
                </a:lnTo>
                <a:lnTo>
                  <a:pt x="4002" y="5928"/>
                </a:lnTo>
                <a:lnTo>
                  <a:pt x="3849" y="5970"/>
                </a:lnTo>
                <a:lnTo>
                  <a:pt x="3897" y="6201"/>
                </a:lnTo>
                <a:lnTo>
                  <a:pt x="3605" y="6260"/>
                </a:lnTo>
                <a:lnTo>
                  <a:pt x="3557" y="6028"/>
                </a:lnTo>
                <a:lnTo>
                  <a:pt x="3403" y="6045"/>
                </a:lnTo>
                <a:lnTo>
                  <a:pt x="3244" y="6052"/>
                </a:lnTo>
                <a:lnTo>
                  <a:pt x="3241" y="6291"/>
                </a:lnTo>
                <a:lnTo>
                  <a:pt x="2943" y="6287"/>
                </a:lnTo>
                <a:lnTo>
                  <a:pt x="2947" y="6047"/>
                </a:lnTo>
                <a:lnTo>
                  <a:pt x="2790" y="6031"/>
                </a:lnTo>
                <a:lnTo>
                  <a:pt x="2636" y="6007"/>
                </a:lnTo>
                <a:lnTo>
                  <a:pt x="2582" y="6241"/>
                </a:lnTo>
                <a:lnTo>
                  <a:pt x="2292" y="6175"/>
                </a:lnTo>
                <a:lnTo>
                  <a:pt x="2345" y="5940"/>
                </a:lnTo>
                <a:lnTo>
                  <a:pt x="2197" y="5890"/>
                </a:lnTo>
                <a:lnTo>
                  <a:pt x="2050" y="5835"/>
                </a:lnTo>
                <a:lnTo>
                  <a:pt x="1949" y="6054"/>
                </a:lnTo>
                <a:lnTo>
                  <a:pt x="1678" y="5930"/>
                </a:lnTo>
                <a:lnTo>
                  <a:pt x="1781" y="5707"/>
                </a:lnTo>
                <a:lnTo>
                  <a:pt x="1645" y="5629"/>
                </a:lnTo>
                <a:lnTo>
                  <a:pt x="1515" y="5543"/>
                </a:lnTo>
                <a:lnTo>
                  <a:pt x="1366" y="5740"/>
                </a:lnTo>
                <a:lnTo>
                  <a:pt x="1128" y="5562"/>
                </a:lnTo>
                <a:lnTo>
                  <a:pt x="1281" y="5362"/>
                </a:lnTo>
                <a:lnTo>
                  <a:pt x="1164" y="5257"/>
                </a:lnTo>
                <a:lnTo>
                  <a:pt x="1053" y="5146"/>
                </a:lnTo>
                <a:lnTo>
                  <a:pt x="863" y="5312"/>
                </a:lnTo>
                <a:lnTo>
                  <a:pt x="668" y="5087"/>
                </a:lnTo>
                <a:lnTo>
                  <a:pt x="861" y="4919"/>
                </a:lnTo>
                <a:lnTo>
                  <a:pt x="771" y="4793"/>
                </a:lnTo>
                <a:lnTo>
                  <a:pt x="685" y="4663"/>
                </a:lnTo>
                <a:lnTo>
                  <a:pt x="462" y="4787"/>
                </a:lnTo>
                <a:lnTo>
                  <a:pt x="317" y="4526"/>
                </a:lnTo>
                <a:lnTo>
                  <a:pt x="546" y="4400"/>
                </a:lnTo>
                <a:lnTo>
                  <a:pt x="483" y="4259"/>
                </a:lnTo>
                <a:lnTo>
                  <a:pt x="429" y="4114"/>
                </a:lnTo>
                <a:lnTo>
                  <a:pt x="177" y="4190"/>
                </a:lnTo>
                <a:lnTo>
                  <a:pt x="92" y="3906"/>
                </a:lnTo>
                <a:lnTo>
                  <a:pt x="345" y="3828"/>
                </a:lnTo>
                <a:lnTo>
                  <a:pt x="315" y="3677"/>
                </a:lnTo>
                <a:lnTo>
                  <a:pt x="292" y="3524"/>
                </a:lnTo>
                <a:lnTo>
                  <a:pt x="25" y="3547"/>
                </a:lnTo>
                <a:lnTo>
                  <a:pt x="0" y="3249"/>
                </a:lnTo>
                <a:lnTo>
                  <a:pt x="271" y="3227"/>
                </a:lnTo>
                <a:lnTo>
                  <a:pt x="269" y="3169"/>
                </a:lnTo>
                <a:lnTo>
                  <a:pt x="273" y="3043"/>
                </a:lnTo>
                <a:lnTo>
                  <a:pt x="281" y="2919"/>
                </a:lnTo>
                <a:lnTo>
                  <a:pt x="10" y="2885"/>
                </a:lnTo>
                <a:lnTo>
                  <a:pt x="48" y="2591"/>
                </a:lnTo>
                <a:lnTo>
                  <a:pt x="321" y="2625"/>
                </a:lnTo>
                <a:lnTo>
                  <a:pt x="355" y="2475"/>
                </a:lnTo>
                <a:lnTo>
                  <a:pt x="395" y="2328"/>
                </a:lnTo>
                <a:lnTo>
                  <a:pt x="134" y="2236"/>
                </a:lnTo>
                <a:lnTo>
                  <a:pt x="231" y="1956"/>
                </a:lnTo>
                <a:lnTo>
                  <a:pt x="496" y="2047"/>
                </a:lnTo>
                <a:lnTo>
                  <a:pt x="559" y="1908"/>
                </a:lnTo>
                <a:lnTo>
                  <a:pt x="630" y="1772"/>
                </a:lnTo>
                <a:lnTo>
                  <a:pt x="389" y="1627"/>
                </a:lnTo>
                <a:lnTo>
                  <a:pt x="544" y="1374"/>
                </a:lnTo>
                <a:lnTo>
                  <a:pt x="786" y="1521"/>
                </a:lnTo>
                <a:lnTo>
                  <a:pt x="878" y="1398"/>
                </a:lnTo>
                <a:lnTo>
                  <a:pt x="973" y="1280"/>
                </a:lnTo>
                <a:lnTo>
                  <a:pt x="767" y="1086"/>
                </a:lnTo>
                <a:lnTo>
                  <a:pt x="971" y="868"/>
                </a:lnTo>
                <a:lnTo>
                  <a:pt x="1179" y="1066"/>
                </a:lnTo>
                <a:lnTo>
                  <a:pt x="1294" y="963"/>
                </a:lnTo>
                <a:lnTo>
                  <a:pt x="1412" y="868"/>
                </a:lnTo>
                <a:lnTo>
                  <a:pt x="1250" y="633"/>
                </a:lnTo>
                <a:lnTo>
                  <a:pt x="1496" y="465"/>
                </a:lnTo>
                <a:lnTo>
                  <a:pt x="1658" y="700"/>
                </a:lnTo>
                <a:lnTo>
                  <a:pt x="1790" y="626"/>
                </a:lnTo>
                <a:lnTo>
                  <a:pt x="1926" y="557"/>
                </a:lnTo>
                <a:lnTo>
                  <a:pt x="1817" y="292"/>
                </a:lnTo>
                <a:lnTo>
                  <a:pt x="2092" y="179"/>
                </a:lnTo>
                <a:lnTo>
                  <a:pt x="2202" y="444"/>
                </a:lnTo>
                <a:lnTo>
                  <a:pt x="2345" y="399"/>
                </a:lnTo>
                <a:lnTo>
                  <a:pt x="2494" y="359"/>
                </a:lnTo>
                <a:lnTo>
                  <a:pt x="2441" y="78"/>
                </a:lnTo>
                <a:lnTo>
                  <a:pt x="2735" y="25"/>
                </a:lnTo>
                <a:lnTo>
                  <a:pt x="2786" y="307"/>
                </a:lnTo>
                <a:lnTo>
                  <a:pt x="2897" y="294"/>
                </a:lnTo>
                <a:lnTo>
                  <a:pt x="3008" y="286"/>
                </a:lnTo>
                <a:lnTo>
                  <a:pt x="3008"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04" name="Freeform 27"/>
          <p:cNvSpPr>
            <a:spLocks noEditPoints="1"/>
          </p:cNvSpPr>
          <p:nvPr/>
        </p:nvSpPr>
        <p:spPr bwMode="auto">
          <a:xfrm>
            <a:off x="6561441" y="2567895"/>
            <a:ext cx="382346" cy="382346"/>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05" name="Freeform 27"/>
          <p:cNvSpPr>
            <a:spLocks noEditPoints="1"/>
          </p:cNvSpPr>
          <p:nvPr/>
        </p:nvSpPr>
        <p:spPr bwMode="auto">
          <a:xfrm>
            <a:off x="7021395" y="3693831"/>
            <a:ext cx="184319" cy="184318"/>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06" name="Freeform 63"/>
          <p:cNvSpPr>
            <a:spLocks noEditPoints="1"/>
          </p:cNvSpPr>
          <p:nvPr/>
        </p:nvSpPr>
        <p:spPr bwMode="auto">
          <a:xfrm>
            <a:off x="7065139" y="3469159"/>
            <a:ext cx="178847" cy="178562"/>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nvGrpSpPr>
          <p:cNvPr id="307" name="Group 306"/>
          <p:cNvGrpSpPr/>
          <p:nvPr/>
        </p:nvGrpSpPr>
        <p:grpSpPr>
          <a:xfrm>
            <a:off x="6033345" y="3106001"/>
            <a:ext cx="367433" cy="367138"/>
            <a:chOff x="8091275" y="3370787"/>
            <a:chExt cx="3056908" cy="3054448"/>
          </a:xfrm>
          <a:solidFill>
            <a:schemeClr val="bg1">
              <a:lumMod val="75000"/>
            </a:schemeClr>
          </a:solidFill>
        </p:grpSpPr>
        <p:sp>
          <p:nvSpPr>
            <p:cNvPr id="308" name="Freeform 28"/>
            <p:cNvSpPr>
              <a:spLocks/>
            </p:cNvSpPr>
            <p:nvPr/>
          </p:nvSpPr>
          <p:spPr bwMode="auto">
            <a:xfrm>
              <a:off x="9504111" y="3370787"/>
              <a:ext cx="231236" cy="197617"/>
            </a:xfrm>
            <a:custGeom>
              <a:avLst/>
              <a:gdLst>
                <a:gd name="T0" fmla="*/ 72 w 282"/>
                <a:gd name="T1" fmla="*/ 0 h 241"/>
                <a:gd name="T2" fmla="*/ 210 w 282"/>
                <a:gd name="T3" fmla="*/ 0 h 241"/>
                <a:gd name="T4" fmla="*/ 282 w 282"/>
                <a:gd name="T5" fmla="*/ 241 h 241"/>
                <a:gd name="T6" fmla="*/ 0 w 282"/>
                <a:gd name="T7" fmla="*/ 241 h 241"/>
                <a:gd name="T8" fmla="*/ 72 w 282"/>
                <a:gd name="T9" fmla="*/ 0 h 241"/>
              </a:gdLst>
              <a:ahLst/>
              <a:cxnLst>
                <a:cxn ang="0">
                  <a:pos x="T0" y="T1"/>
                </a:cxn>
                <a:cxn ang="0">
                  <a:pos x="T2" y="T3"/>
                </a:cxn>
                <a:cxn ang="0">
                  <a:pos x="T4" y="T5"/>
                </a:cxn>
                <a:cxn ang="0">
                  <a:pos x="T6" y="T7"/>
                </a:cxn>
                <a:cxn ang="0">
                  <a:pos x="T8" y="T9"/>
                </a:cxn>
              </a:cxnLst>
              <a:rect l="0" t="0" r="r" b="b"/>
              <a:pathLst>
                <a:path w="282" h="241">
                  <a:moveTo>
                    <a:pt x="72" y="0"/>
                  </a:moveTo>
                  <a:lnTo>
                    <a:pt x="210" y="0"/>
                  </a:lnTo>
                  <a:lnTo>
                    <a:pt x="282" y="241"/>
                  </a:lnTo>
                  <a:lnTo>
                    <a:pt x="0" y="241"/>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09" name="Freeform 29"/>
            <p:cNvSpPr>
              <a:spLocks/>
            </p:cNvSpPr>
            <p:nvPr/>
          </p:nvSpPr>
          <p:spPr bwMode="auto">
            <a:xfrm>
              <a:off x="9756667" y="3387187"/>
              <a:ext cx="225496" cy="227136"/>
            </a:xfrm>
            <a:custGeom>
              <a:avLst/>
              <a:gdLst>
                <a:gd name="T0" fmla="*/ 114 w 275"/>
                <a:gd name="T1" fmla="*/ 0 h 277"/>
                <a:gd name="T2" fmla="*/ 253 w 275"/>
                <a:gd name="T3" fmla="*/ 27 h 277"/>
                <a:gd name="T4" fmla="*/ 275 w 275"/>
                <a:gd name="T5" fmla="*/ 277 h 277"/>
                <a:gd name="T6" fmla="*/ 206 w 275"/>
                <a:gd name="T7" fmla="*/ 264 h 277"/>
                <a:gd name="T8" fmla="*/ 69 w 275"/>
                <a:gd name="T9" fmla="*/ 237 h 277"/>
                <a:gd name="T10" fmla="*/ 0 w 275"/>
                <a:gd name="T11" fmla="*/ 226 h 277"/>
                <a:gd name="T12" fmla="*/ 114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14" y="0"/>
                  </a:moveTo>
                  <a:lnTo>
                    <a:pt x="253" y="27"/>
                  </a:lnTo>
                  <a:lnTo>
                    <a:pt x="275" y="277"/>
                  </a:lnTo>
                  <a:lnTo>
                    <a:pt x="206" y="264"/>
                  </a:lnTo>
                  <a:lnTo>
                    <a:pt x="69" y="237"/>
                  </a:lnTo>
                  <a:lnTo>
                    <a:pt x="0" y="226"/>
                  </a:lnTo>
                  <a:lnTo>
                    <a:pt x="1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10" name="Freeform 30"/>
            <p:cNvSpPr>
              <a:spLocks/>
            </p:cNvSpPr>
            <p:nvPr/>
          </p:nvSpPr>
          <p:spPr bwMode="auto">
            <a:xfrm>
              <a:off x="10004302" y="3456886"/>
              <a:ext cx="232056" cy="249276"/>
            </a:xfrm>
            <a:custGeom>
              <a:avLst/>
              <a:gdLst>
                <a:gd name="T0" fmla="*/ 154 w 283"/>
                <a:gd name="T1" fmla="*/ 0 h 304"/>
                <a:gd name="T2" fmla="*/ 283 w 283"/>
                <a:gd name="T3" fmla="*/ 54 h 304"/>
                <a:gd name="T4" fmla="*/ 259 w 283"/>
                <a:gd name="T5" fmla="*/ 304 h 304"/>
                <a:gd name="T6" fmla="*/ 194 w 283"/>
                <a:gd name="T7" fmla="*/ 277 h 304"/>
                <a:gd name="T8" fmla="*/ 64 w 283"/>
                <a:gd name="T9" fmla="*/ 225 h 304"/>
                <a:gd name="T10" fmla="*/ 0 w 283"/>
                <a:gd name="T11" fmla="*/ 201 h 304"/>
                <a:gd name="T12" fmla="*/ 154 w 283"/>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3" h="304">
                  <a:moveTo>
                    <a:pt x="154" y="0"/>
                  </a:moveTo>
                  <a:lnTo>
                    <a:pt x="283" y="54"/>
                  </a:lnTo>
                  <a:lnTo>
                    <a:pt x="259" y="304"/>
                  </a:lnTo>
                  <a:lnTo>
                    <a:pt x="194" y="277"/>
                  </a:lnTo>
                  <a:lnTo>
                    <a:pt x="64" y="225"/>
                  </a:lnTo>
                  <a:lnTo>
                    <a:pt x="0" y="201"/>
                  </a:lnTo>
                  <a:lnTo>
                    <a:pt x="1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11" name="Freeform 31"/>
            <p:cNvSpPr>
              <a:spLocks/>
            </p:cNvSpPr>
            <p:nvPr/>
          </p:nvSpPr>
          <p:spPr bwMode="auto">
            <a:xfrm>
              <a:off x="10237999" y="3579884"/>
              <a:ext cx="250916" cy="259936"/>
            </a:xfrm>
            <a:custGeom>
              <a:avLst/>
              <a:gdLst>
                <a:gd name="T0" fmla="*/ 188 w 306"/>
                <a:gd name="T1" fmla="*/ 0 h 317"/>
                <a:gd name="T2" fmla="*/ 306 w 306"/>
                <a:gd name="T3" fmla="*/ 75 h 317"/>
                <a:gd name="T4" fmla="*/ 235 w 306"/>
                <a:gd name="T5" fmla="*/ 317 h 317"/>
                <a:gd name="T6" fmla="*/ 177 w 306"/>
                <a:gd name="T7" fmla="*/ 279 h 317"/>
                <a:gd name="T8" fmla="*/ 58 w 306"/>
                <a:gd name="T9" fmla="*/ 205 h 317"/>
                <a:gd name="T10" fmla="*/ 0 w 306"/>
                <a:gd name="T11" fmla="*/ 167 h 317"/>
                <a:gd name="T12" fmla="*/ 188 w 306"/>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6" h="317">
                  <a:moveTo>
                    <a:pt x="188" y="0"/>
                  </a:moveTo>
                  <a:lnTo>
                    <a:pt x="306" y="75"/>
                  </a:lnTo>
                  <a:lnTo>
                    <a:pt x="235" y="317"/>
                  </a:lnTo>
                  <a:lnTo>
                    <a:pt x="177" y="279"/>
                  </a:lnTo>
                  <a:lnTo>
                    <a:pt x="58" y="205"/>
                  </a:lnTo>
                  <a:lnTo>
                    <a:pt x="0" y="167"/>
                  </a:lnTo>
                  <a:lnTo>
                    <a:pt x="1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12" name="Freeform 32"/>
            <p:cNvSpPr>
              <a:spLocks/>
            </p:cNvSpPr>
            <p:nvPr/>
          </p:nvSpPr>
          <p:spPr bwMode="auto">
            <a:xfrm>
              <a:off x="10448735" y="3747981"/>
              <a:ext cx="261576" cy="263216"/>
            </a:xfrm>
            <a:custGeom>
              <a:avLst/>
              <a:gdLst>
                <a:gd name="T0" fmla="*/ 216 w 319"/>
                <a:gd name="T1" fmla="*/ 0 h 321"/>
                <a:gd name="T2" fmla="*/ 319 w 319"/>
                <a:gd name="T3" fmla="*/ 96 h 321"/>
                <a:gd name="T4" fmla="*/ 203 w 319"/>
                <a:gd name="T5" fmla="*/ 321 h 321"/>
                <a:gd name="T6" fmla="*/ 152 w 319"/>
                <a:gd name="T7" fmla="*/ 272 h 321"/>
                <a:gd name="T8" fmla="*/ 51 w 319"/>
                <a:gd name="T9" fmla="*/ 176 h 321"/>
                <a:gd name="T10" fmla="*/ 0 w 319"/>
                <a:gd name="T11" fmla="*/ 129 h 321"/>
                <a:gd name="T12" fmla="*/ 216 w 319"/>
                <a:gd name="T13" fmla="*/ 0 h 321"/>
              </a:gdLst>
              <a:ahLst/>
              <a:cxnLst>
                <a:cxn ang="0">
                  <a:pos x="T0" y="T1"/>
                </a:cxn>
                <a:cxn ang="0">
                  <a:pos x="T2" y="T3"/>
                </a:cxn>
                <a:cxn ang="0">
                  <a:pos x="T4" y="T5"/>
                </a:cxn>
                <a:cxn ang="0">
                  <a:pos x="T6" y="T7"/>
                </a:cxn>
                <a:cxn ang="0">
                  <a:pos x="T8" y="T9"/>
                </a:cxn>
                <a:cxn ang="0">
                  <a:pos x="T10" y="T11"/>
                </a:cxn>
                <a:cxn ang="0">
                  <a:pos x="T12" y="T13"/>
                </a:cxn>
              </a:cxnLst>
              <a:rect l="0" t="0" r="r" b="b"/>
              <a:pathLst>
                <a:path w="319" h="321">
                  <a:moveTo>
                    <a:pt x="216" y="0"/>
                  </a:moveTo>
                  <a:lnTo>
                    <a:pt x="319" y="96"/>
                  </a:lnTo>
                  <a:lnTo>
                    <a:pt x="203" y="321"/>
                  </a:lnTo>
                  <a:lnTo>
                    <a:pt x="152" y="272"/>
                  </a:lnTo>
                  <a:lnTo>
                    <a:pt x="51" y="176"/>
                  </a:lnTo>
                  <a:lnTo>
                    <a:pt x="0" y="129"/>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13" name="Freeform 33"/>
            <p:cNvSpPr>
              <a:spLocks/>
            </p:cNvSpPr>
            <p:nvPr/>
          </p:nvSpPr>
          <p:spPr bwMode="auto">
            <a:xfrm>
              <a:off x="10629952" y="3958717"/>
              <a:ext cx="261576" cy="255836"/>
            </a:xfrm>
            <a:custGeom>
              <a:avLst/>
              <a:gdLst>
                <a:gd name="T0" fmla="*/ 236 w 319"/>
                <a:gd name="T1" fmla="*/ 0 h 312"/>
                <a:gd name="T2" fmla="*/ 319 w 319"/>
                <a:gd name="T3" fmla="*/ 113 h 312"/>
                <a:gd name="T4" fmla="*/ 163 w 319"/>
                <a:gd name="T5" fmla="*/ 312 h 312"/>
                <a:gd name="T6" fmla="*/ 123 w 319"/>
                <a:gd name="T7" fmla="*/ 254 h 312"/>
                <a:gd name="T8" fmla="*/ 42 w 319"/>
                <a:gd name="T9" fmla="*/ 142 h 312"/>
                <a:gd name="T10" fmla="*/ 0 w 319"/>
                <a:gd name="T11" fmla="*/ 84 h 312"/>
                <a:gd name="T12" fmla="*/ 236 w 319"/>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9" h="312">
                  <a:moveTo>
                    <a:pt x="236" y="0"/>
                  </a:moveTo>
                  <a:lnTo>
                    <a:pt x="319" y="113"/>
                  </a:lnTo>
                  <a:lnTo>
                    <a:pt x="163" y="312"/>
                  </a:lnTo>
                  <a:lnTo>
                    <a:pt x="123" y="254"/>
                  </a:lnTo>
                  <a:lnTo>
                    <a:pt x="42" y="142"/>
                  </a:lnTo>
                  <a:lnTo>
                    <a:pt x="0" y="84"/>
                  </a:lnTo>
                  <a:lnTo>
                    <a:pt x="2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14" name="Freeform 34"/>
            <p:cNvSpPr>
              <a:spLocks/>
            </p:cNvSpPr>
            <p:nvPr/>
          </p:nvSpPr>
          <p:spPr bwMode="auto">
            <a:xfrm>
              <a:off x="10775909" y="4201433"/>
              <a:ext cx="252556" cy="240256"/>
            </a:xfrm>
            <a:custGeom>
              <a:avLst/>
              <a:gdLst>
                <a:gd name="T0" fmla="*/ 248 w 308"/>
                <a:gd name="T1" fmla="*/ 0 h 293"/>
                <a:gd name="T2" fmla="*/ 308 w 308"/>
                <a:gd name="T3" fmla="*/ 128 h 293"/>
                <a:gd name="T4" fmla="*/ 119 w 308"/>
                <a:gd name="T5" fmla="*/ 293 h 293"/>
                <a:gd name="T6" fmla="*/ 88 w 308"/>
                <a:gd name="T7" fmla="*/ 230 h 293"/>
                <a:gd name="T8" fmla="*/ 29 w 308"/>
                <a:gd name="T9" fmla="*/ 103 h 293"/>
                <a:gd name="T10" fmla="*/ 0 w 308"/>
                <a:gd name="T11" fmla="*/ 41 h 293"/>
                <a:gd name="T12" fmla="*/ 248 w 308"/>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308" h="293">
                  <a:moveTo>
                    <a:pt x="248" y="0"/>
                  </a:moveTo>
                  <a:lnTo>
                    <a:pt x="308" y="128"/>
                  </a:lnTo>
                  <a:lnTo>
                    <a:pt x="119" y="293"/>
                  </a:lnTo>
                  <a:lnTo>
                    <a:pt x="88" y="230"/>
                  </a:lnTo>
                  <a:lnTo>
                    <a:pt x="29" y="103"/>
                  </a:lnTo>
                  <a:lnTo>
                    <a:pt x="0" y="41"/>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15" name="Freeform 35"/>
            <p:cNvSpPr>
              <a:spLocks/>
            </p:cNvSpPr>
            <p:nvPr/>
          </p:nvSpPr>
          <p:spPr bwMode="auto">
            <a:xfrm>
              <a:off x="10880868" y="4463829"/>
              <a:ext cx="233696" cy="223036"/>
            </a:xfrm>
            <a:custGeom>
              <a:avLst/>
              <a:gdLst>
                <a:gd name="T0" fmla="*/ 0 w 285"/>
                <a:gd name="T1" fmla="*/ 0 h 272"/>
                <a:gd name="T2" fmla="*/ 250 w 285"/>
                <a:gd name="T3" fmla="*/ 8 h 272"/>
                <a:gd name="T4" fmla="*/ 285 w 285"/>
                <a:gd name="T5" fmla="*/ 145 h 272"/>
                <a:gd name="T6" fmla="*/ 67 w 285"/>
                <a:gd name="T7" fmla="*/ 272 h 272"/>
                <a:gd name="T8" fmla="*/ 51 w 285"/>
                <a:gd name="T9" fmla="*/ 203 h 272"/>
                <a:gd name="T10" fmla="*/ 15 w 285"/>
                <a:gd name="T11" fmla="*/ 66 h 272"/>
                <a:gd name="T12" fmla="*/ 0 w 285"/>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285" h="272">
                  <a:moveTo>
                    <a:pt x="0" y="0"/>
                  </a:moveTo>
                  <a:lnTo>
                    <a:pt x="250" y="8"/>
                  </a:lnTo>
                  <a:lnTo>
                    <a:pt x="285" y="145"/>
                  </a:lnTo>
                  <a:lnTo>
                    <a:pt x="67" y="272"/>
                  </a:lnTo>
                  <a:lnTo>
                    <a:pt x="51" y="203"/>
                  </a:lnTo>
                  <a:lnTo>
                    <a:pt x="15" y="6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16" name="Freeform 36"/>
            <p:cNvSpPr>
              <a:spLocks/>
            </p:cNvSpPr>
            <p:nvPr/>
          </p:nvSpPr>
          <p:spPr bwMode="auto">
            <a:xfrm>
              <a:off x="10939086" y="4709004"/>
              <a:ext cx="209097" cy="228776"/>
            </a:xfrm>
            <a:custGeom>
              <a:avLst/>
              <a:gdLst>
                <a:gd name="T0" fmla="*/ 0 w 255"/>
                <a:gd name="T1" fmla="*/ 0 h 279"/>
                <a:gd name="T2" fmla="*/ 246 w 255"/>
                <a:gd name="T3" fmla="*/ 55 h 279"/>
                <a:gd name="T4" fmla="*/ 255 w 255"/>
                <a:gd name="T5" fmla="*/ 194 h 279"/>
                <a:gd name="T6" fmla="*/ 16 w 255"/>
                <a:gd name="T7" fmla="*/ 279 h 279"/>
                <a:gd name="T8" fmla="*/ 11 w 255"/>
                <a:gd name="T9" fmla="*/ 209 h 279"/>
                <a:gd name="T10" fmla="*/ 5 w 255"/>
                <a:gd name="T11" fmla="*/ 69 h 279"/>
                <a:gd name="T12" fmla="*/ 0 w 25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5" h="279">
                  <a:moveTo>
                    <a:pt x="0" y="0"/>
                  </a:moveTo>
                  <a:lnTo>
                    <a:pt x="246" y="55"/>
                  </a:lnTo>
                  <a:lnTo>
                    <a:pt x="255" y="194"/>
                  </a:lnTo>
                  <a:lnTo>
                    <a:pt x="16" y="279"/>
                  </a:lnTo>
                  <a:lnTo>
                    <a:pt x="11" y="209"/>
                  </a:lnTo>
                  <a:lnTo>
                    <a:pt x="5" y="6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17" name="Freeform 37"/>
            <p:cNvSpPr>
              <a:spLocks/>
            </p:cNvSpPr>
            <p:nvPr/>
          </p:nvSpPr>
          <p:spPr bwMode="auto">
            <a:xfrm>
              <a:off x="10921047" y="4959100"/>
              <a:ext cx="219756" cy="228776"/>
            </a:xfrm>
            <a:custGeom>
              <a:avLst/>
              <a:gdLst>
                <a:gd name="T0" fmla="*/ 38 w 268"/>
                <a:gd name="T1" fmla="*/ 0 h 279"/>
                <a:gd name="T2" fmla="*/ 268 w 268"/>
                <a:gd name="T3" fmla="*/ 103 h 279"/>
                <a:gd name="T4" fmla="*/ 250 w 268"/>
                <a:gd name="T5" fmla="*/ 241 h 279"/>
                <a:gd name="T6" fmla="*/ 0 w 268"/>
                <a:gd name="T7" fmla="*/ 279 h 279"/>
                <a:gd name="T8" fmla="*/ 9 w 268"/>
                <a:gd name="T9" fmla="*/ 210 h 279"/>
                <a:gd name="T10" fmla="*/ 27 w 268"/>
                <a:gd name="T11" fmla="*/ 70 h 279"/>
                <a:gd name="T12" fmla="*/ 38 w 268"/>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68" h="279">
                  <a:moveTo>
                    <a:pt x="38" y="0"/>
                  </a:moveTo>
                  <a:lnTo>
                    <a:pt x="268" y="103"/>
                  </a:lnTo>
                  <a:lnTo>
                    <a:pt x="250" y="241"/>
                  </a:lnTo>
                  <a:lnTo>
                    <a:pt x="0" y="279"/>
                  </a:lnTo>
                  <a:lnTo>
                    <a:pt x="9" y="210"/>
                  </a:lnTo>
                  <a:lnTo>
                    <a:pt x="27" y="70"/>
                  </a:lnTo>
                  <a:lnTo>
                    <a:pt x="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18" name="Freeform 38"/>
            <p:cNvSpPr>
              <a:spLocks/>
            </p:cNvSpPr>
            <p:nvPr/>
          </p:nvSpPr>
          <p:spPr bwMode="auto">
            <a:xfrm>
              <a:off x="10843968" y="5210016"/>
              <a:ext cx="241896" cy="225496"/>
            </a:xfrm>
            <a:custGeom>
              <a:avLst/>
              <a:gdLst>
                <a:gd name="T0" fmla="*/ 87 w 295"/>
                <a:gd name="T1" fmla="*/ 0 h 275"/>
                <a:gd name="T2" fmla="*/ 295 w 295"/>
                <a:gd name="T3" fmla="*/ 143 h 275"/>
                <a:gd name="T4" fmla="*/ 250 w 295"/>
                <a:gd name="T5" fmla="*/ 275 h 275"/>
                <a:gd name="T6" fmla="*/ 0 w 295"/>
                <a:gd name="T7" fmla="*/ 266 h 275"/>
                <a:gd name="T8" fmla="*/ 22 w 295"/>
                <a:gd name="T9" fmla="*/ 199 h 275"/>
                <a:gd name="T10" fmla="*/ 65 w 295"/>
                <a:gd name="T11" fmla="*/ 65 h 275"/>
                <a:gd name="T12" fmla="*/ 87 w 295"/>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295" h="275">
                  <a:moveTo>
                    <a:pt x="87" y="0"/>
                  </a:moveTo>
                  <a:lnTo>
                    <a:pt x="295" y="143"/>
                  </a:lnTo>
                  <a:lnTo>
                    <a:pt x="250" y="275"/>
                  </a:lnTo>
                  <a:lnTo>
                    <a:pt x="0" y="266"/>
                  </a:lnTo>
                  <a:lnTo>
                    <a:pt x="22" y="199"/>
                  </a:lnTo>
                  <a:lnTo>
                    <a:pt x="65" y="65"/>
                  </a:lnTo>
                  <a:lnTo>
                    <a:pt x="8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19" name="Freeform 39"/>
            <p:cNvSpPr>
              <a:spLocks/>
            </p:cNvSpPr>
            <p:nvPr/>
          </p:nvSpPr>
          <p:spPr bwMode="auto">
            <a:xfrm>
              <a:off x="10721790" y="5447812"/>
              <a:ext cx="257476" cy="247636"/>
            </a:xfrm>
            <a:custGeom>
              <a:avLst/>
              <a:gdLst>
                <a:gd name="T0" fmla="*/ 138 w 314"/>
                <a:gd name="T1" fmla="*/ 0 h 302"/>
                <a:gd name="T2" fmla="*/ 314 w 314"/>
                <a:gd name="T3" fmla="*/ 179 h 302"/>
                <a:gd name="T4" fmla="*/ 245 w 314"/>
                <a:gd name="T5" fmla="*/ 302 h 302"/>
                <a:gd name="T6" fmla="*/ 0 w 314"/>
                <a:gd name="T7" fmla="*/ 243 h 302"/>
                <a:gd name="T8" fmla="*/ 35 w 314"/>
                <a:gd name="T9" fmla="*/ 183 h 302"/>
                <a:gd name="T10" fmla="*/ 102 w 314"/>
                <a:gd name="T11" fmla="*/ 60 h 302"/>
                <a:gd name="T12" fmla="*/ 138 w 314"/>
                <a:gd name="T13" fmla="*/ 0 h 302"/>
              </a:gdLst>
              <a:ahLst/>
              <a:cxnLst>
                <a:cxn ang="0">
                  <a:pos x="T0" y="T1"/>
                </a:cxn>
                <a:cxn ang="0">
                  <a:pos x="T2" y="T3"/>
                </a:cxn>
                <a:cxn ang="0">
                  <a:pos x="T4" y="T5"/>
                </a:cxn>
                <a:cxn ang="0">
                  <a:pos x="T6" y="T7"/>
                </a:cxn>
                <a:cxn ang="0">
                  <a:pos x="T8" y="T9"/>
                </a:cxn>
                <a:cxn ang="0">
                  <a:pos x="T10" y="T11"/>
                </a:cxn>
                <a:cxn ang="0">
                  <a:pos x="T12" y="T13"/>
                </a:cxn>
              </a:cxnLst>
              <a:rect l="0" t="0" r="r" b="b"/>
              <a:pathLst>
                <a:path w="314" h="302">
                  <a:moveTo>
                    <a:pt x="138" y="0"/>
                  </a:moveTo>
                  <a:lnTo>
                    <a:pt x="314" y="179"/>
                  </a:lnTo>
                  <a:lnTo>
                    <a:pt x="245" y="302"/>
                  </a:lnTo>
                  <a:lnTo>
                    <a:pt x="0" y="243"/>
                  </a:lnTo>
                  <a:lnTo>
                    <a:pt x="35" y="183"/>
                  </a:lnTo>
                  <a:lnTo>
                    <a:pt x="102" y="60"/>
                  </a:lnTo>
                  <a:lnTo>
                    <a:pt x="1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20" name="Freeform 40"/>
            <p:cNvSpPr>
              <a:spLocks/>
            </p:cNvSpPr>
            <p:nvPr/>
          </p:nvSpPr>
          <p:spPr bwMode="auto">
            <a:xfrm>
              <a:off x="10560253" y="5667568"/>
              <a:ext cx="263216" cy="258296"/>
            </a:xfrm>
            <a:custGeom>
              <a:avLst/>
              <a:gdLst>
                <a:gd name="T0" fmla="*/ 181 w 321"/>
                <a:gd name="T1" fmla="*/ 0 h 315"/>
                <a:gd name="T2" fmla="*/ 321 w 321"/>
                <a:gd name="T3" fmla="*/ 208 h 315"/>
                <a:gd name="T4" fmla="*/ 232 w 321"/>
                <a:gd name="T5" fmla="*/ 315 h 315"/>
                <a:gd name="T6" fmla="*/ 0 w 321"/>
                <a:gd name="T7" fmla="*/ 212 h 315"/>
                <a:gd name="T8" fmla="*/ 47 w 321"/>
                <a:gd name="T9" fmla="*/ 159 h 315"/>
                <a:gd name="T10" fmla="*/ 136 w 321"/>
                <a:gd name="T11" fmla="*/ 51 h 315"/>
                <a:gd name="T12" fmla="*/ 181 w 321"/>
                <a:gd name="T13" fmla="*/ 0 h 315"/>
              </a:gdLst>
              <a:ahLst/>
              <a:cxnLst>
                <a:cxn ang="0">
                  <a:pos x="T0" y="T1"/>
                </a:cxn>
                <a:cxn ang="0">
                  <a:pos x="T2" y="T3"/>
                </a:cxn>
                <a:cxn ang="0">
                  <a:pos x="T4" y="T5"/>
                </a:cxn>
                <a:cxn ang="0">
                  <a:pos x="T6" y="T7"/>
                </a:cxn>
                <a:cxn ang="0">
                  <a:pos x="T8" y="T9"/>
                </a:cxn>
                <a:cxn ang="0">
                  <a:pos x="T10" y="T11"/>
                </a:cxn>
                <a:cxn ang="0">
                  <a:pos x="T12" y="T13"/>
                </a:cxn>
              </a:cxnLst>
              <a:rect l="0" t="0" r="r" b="b"/>
              <a:pathLst>
                <a:path w="321" h="315">
                  <a:moveTo>
                    <a:pt x="181" y="0"/>
                  </a:moveTo>
                  <a:lnTo>
                    <a:pt x="321" y="208"/>
                  </a:lnTo>
                  <a:lnTo>
                    <a:pt x="232" y="315"/>
                  </a:lnTo>
                  <a:lnTo>
                    <a:pt x="0" y="212"/>
                  </a:lnTo>
                  <a:lnTo>
                    <a:pt x="47" y="159"/>
                  </a:lnTo>
                  <a:lnTo>
                    <a:pt x="136" y="51"/>
                  </a:lnTo>
                  <a:lnTo>
                    <a:pt x="1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21" name="Freeform 41"/>
            <p:cNvSpPr>
              <a:spLocks/>
            </p:cNvSpPr>
            <p:nvPr/>
          </p:nvSpPr>
          <p:spPr bwMode="auto">
            <a:xfrm>
              <a:off x="10366736" y="5857805"/>
              <a:ext cx="259116" cy="261576"/>
            </a:xfrm>
            <a:custGeom>
              <a:avLst/>
              <a:gdLst>
                <a:gd name="T0" fmla="*/ 216 w 316"/>
                <a:gd name="T1" fmla="*/ 0 h 319"/>
                <a:gd name="T2" fmla="*/ 316 w 316"/>
                <a:gd name="T3" fmla="*/ 232 h 319"/>
                <a:gd name="T4" fmla="*/ 207 w 316"/>
                <a:gd name="T5" fmla="*/ 319 h 319"/>
                <a:gd name="T6" fmla="*/ 0 w 316"/>
                <a:gd name="T7" fmla="*/ 176 h 319"/>
                <a:gd name="T8" fmla="*/ 55 w 316"/>
                <a:gd name="T9" fmla="*/ 132 h 319"/>
                <a:gd name="T10" fmla="*/ 162 w 316"/>
                <a:gd name="T11" fmla="*/ 45 h 319"/>
                <a:gd name="T12" fmla="*/ 216 w 316"/>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6" h="319">
                  <a:moveTo>
                    <a:pt x="216" y="0"/>
                  </a:moveTo>
                  <a:lnTo>
                    <a:pt x="316" y="232"/>
                  </a:lnTo>
                  <a:lnTo>
                    <a:pt x="207" y="319"/>
                  </a:lnTo>
                  <a:lnTo>
                    <a:pt x="0" y="176"/>
                  </a:lnTo>
                  <a:lnTo>
                    <a:pt x="55" y="132"/>
                  </a:lnTo>
                  <a:lnTo>
                    <a:pt x="162" y="45"/>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22" name="Freeform 42"/>
            <p:cNvSpPr>
              <a:spLocks/>
            </p:cNvSpPr>
            <p:nvPr/>
          </p:nvSpPr>
          <p:spPr bwMode="auto">
            <a:xfrm>
              <a:off x="10144520" y="6015242"/>
              <a:ext cx="245996" cy="256656"/>
            </a:xfrm>
            <a:custGeom>
              <a:avLst/>
              <a:gdLst>
                <a:gd name="T0" fmla="*/ 248 w 300"/>
                <a:gd name="T1" fmla="*/ 0 h 313"/>
                <a:gd name="T2" fmla="*/ 300 w 300"/>
                <a:gd name="T3" fmla="*/ 246 h 313"/>
                <a:gd name="T4" fmla="*/ 177 w 300"/>
                <a:gd name="T5" fmla="*/ 313 h 313"/>
                <a:gd name="T6" fmla="*/ 0 w 300"/>
                <a:gd name="T7" fmla="*/ 132 h 313"/>
                <a:gd name="T8" fmla="*/ 63 w 300"/>
                <a:gd name="T9" fmla="*/ 98 h 313"/>
                <a:gd name="T10" fmla="*/ 186 w 300"/>
                <a:gd name="T11" fmla="*/ 34 h 313"/>
                <a:gd name="T12" fmla="*/ 248 w 300"/>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300" h="313">
                  <a:moveTo>
                    <a:pt x="248" y="0"/>
                  </a:moveTo>
                  <a:lnTo>
                    <a:pt x="300" y="246"/>
                  </a:lnTo>
                  <a:lnTo>
                    <a:pt x="177" y="313"/>
                  </a:lnTo>
                  <a:lnTo>
                    <a:pt x="0" y="132"/>
                  </a:lnTo>
                  <a:lnTo>
                    <a:pt x="63" y="98"/>
                  </a:lnTo>
                  <a:lnTo>
                    <a:pt x="186" y="34"/>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23" name="Freeform 43"/>
            <p:cNvSpPr>
              <a:spLocks/>
            </p:cNvSpPr>
            <p:nvPr/>
          </p:nvSpPr>
          <p:spPr bwMode="auto">
            <a:xfrm>
              <a:off x="9905084" y="6132500"/>
              <a:ext cx="223036" cy="239436"/>
            </a:xfrm>
            <a:custGeom>
              <a:avLst/>
              <a:gdLst>
                <a:gd name="T0" fmla="*/ 268 w 272"/>
                <a:gd name="T1" fmla="*/ 0 h 292"/>
                <a:gd name="T2" fmla="*/ 272 w 272"/>
                <a:gd name="T3" fmla="*/ 252 h 292"/>
                <a:gd name="T4" fmla="*/ 141 w 272"/>
                <a:gd name="T5" fmla="*/ 292 h 292"/>
                <a:gd name="T6" fmla="*/ 0 w 272"/>
                <a:gd name="T7" fmla="*/ 82 h 292"/>
                <a:gd name="T8" fmla="*/ 67 w 272"/>
                <a:gd name="T9" fmla="*/ 62 h 292"/>
                <a:gd name="T10" fmla="*/ 201 w 272"/>
                <a:gd name="T11" fmla="*/ 20 h 292"/>
                <a:gd name="T12" fmla="*/ 268 w 272"/>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272" h="292">
                  <a:moveTo>
                    <a:pt x="268" y="0"/>
                  </a:moveTo>
                  <a:lnTo>
                    <a:pt x="272" y="252"/>
                  </a:lnTo>
                  <a:lnTo>
                    <a:pt x="141" y="292"/>
                  </a:lnTo>
                  <a:lnTo>
                    <a:pt x="0" y="82"/>
                  </a:lnTo>
                  <a:lnTo>
                    <a:pt x="67" y="62"/>
                  </a:lnTo>
                  <a:lnTo>
                    <a:pt x="201" y="20"/>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24" name="Freeform 44"/>
            <p:cNvSpPr>
              <a:spLocks/>
            </p:cNvSpPr>
            <p:nvPr/>
          </p:nvSpPr>
          <p:spPr bwMode="auto">
            <a:xfrm>
              <a:off x="9656628" y="6205479"/>
              <a:ext cx="226316" cy="216476"/>
            </a:xfrm>
            <a:custGeom>
              <a:avLst/>
              <a:gdLst>
                <a:gd name="T0" fmla="*/ 276 w 276"/>
                <a:gd name="T1" fmla="*/ 0 h 264"/>
                <a:gd name="T2" fmla="*/ 234 w 276"/>
                <a:gd name="T3" fmla="*/ 248 h 264"/>
                <a:gd name="T4" fmla="*/ 96 w 276"/>
                <a:gd name="T5" fmla="*/ 264 h 264"/>
                <a:gd name="T6" fmla="*/ 0 w 276"/>
                <a:gd name="T7" fmla="*/ 31 h 264"/>
                <a:gd name="T8" fmla="*/ 69 w 276"/>
                <a:gd name="T9" fmla="*/ 23 h 264"/>
                <a:gd name="T10" fmla="*/ 207 w 276"/>
                <a:gd name="T11" fmla="*/ 7 h 264"/>
                <a:gd name="T12" fmla="*/ 276 w 276"/>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276" h="264">
                  <a:moveTo>
                    <a:pt x="276" y="0"/>
                  </a:moveTo>
                  <a:lnTo>
                    <a:pt x="234" y="248"/>
                  </a:lnTo>
                  <a:lnTo>
                    <a:pt x="96" y="264"/>
                  </a:lnTo>
                  <a:lnTo>
                    <a:pt x="0" y="31"/>
                  </a:lnTo>
                  <a:lnTo>
                    <a:pt x="69" y="23"/>
                  </a:lnTo>
                  <a:lnTo>
                    <a:pt x="207" y="7"/>
                  </a:lnTo>
                  <a:lnTo>
                    <a:pt x="2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25" name="Freeform 45"/>
            <p:cNvSpPr>
              <a:spLocks/>
            </p:cNvSpPr>
            <p:nvPr/>
          </p:nvSpPr>
          <p:spPr bwMode="auto">
            <a:xfrm>
              <a:off x="9404073" y="6214498"/>
              <a:ext cx="228776" cy="210737"/>
            </a:xfrm>
            <a:custGeom>
              <a:avLst/>
              <a:gdLst>
                <a:gd name="T0" fmla="*/ 0 w 279"/>
                <a:gd name="T1" fmla="*/ 0 h 257"/>
                <a:gd name="T2" fmla="*/ 69 w 279"/>
                <a:gd name="T3" fmla="*/ 5 h 257"/>
                <a:gd name="T4" fmla="*/ 209 w 279"/>
                <a:gd name="T5" fmla="*/ 16 h 257"/>
                <a:gd name="T6" fmla="*/ 279 w 279"/>
                <a:gd name="T7" fmla="*/ 20 h 257"/>
                <a:gd name="T8" fmla="*/ 191 w 279"/>
                <a:gd name="T9" fmla="*/ 257 h 257"/>
                <a:gd name="T10" fmla="*/ 51 w 279"/>
                <a:gd name="T11" fmla="*/ 246 h 257"/>
                <a:gd name="T12" fmla="*/ 0 w 279"/>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79" h="257">
                  <a:moveTo>
                    <a:pt x="0" y="0"/>
                  </a:moveTo>
                  <a:lnTo>
                    <a:pt x="69" y="5"/>
                  </a:lnTo>
                  <a:lnTo>
                    <a:pt x="209" y="16"/>
                  </a:lnTo>
                  <a:lnTo>
                    <a:pt x="279" y="20"/>
                  </a:lnTo>
                  <a:lnTo>
                    <a:pt x="191" y="257"/>
                  </a:lnTo>
                  <a:lnTo>
                    <a:pt x="51" y="24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26" name="Freeform 46"/>
            <p:cNvSpPr>
              <a:spLocks/>
            </p:cNvSpPr>
            <p:nvPr/>
          </p:nvSpPr>
          <p:spPr bwMode="auto">
            <a:xfrm>
              <a:off x="9160537" y="6150539"/>
              <a:ext cx="221396" cy="236156"/>
            </a:xfrm>
            <a:custGeom>
              <a:avLst/>
              <a:gdLst>
                <a:gd name="T0" fmla="*/ 0 w 270"/>
                <a:gd name="T1" fmla="*/ 0 h 288"/>
                <a:gd name="T2" fmla="*/ 67 w 270"/>
                <a:gd name="T3" fmla="*/ 18 h 288"/>
                <a:gd name="T4" fmla="*/ 203 w 270"/>
                <a:gd name="T5" fmla="*/ 54 h 288"/>
                <a:gd name="T6" fmla="*/ 270 w 270"/>
                <a:gd name="T7" fmla="*/ 74 h 288"/>
                <a:gd name="T8" fmla="*/ 138 w 270"/>
                <a:gd name="T9" fmla="*/ 288 h 288"/>
                <a:gd name="T10" fmla="*/ 4 w 270"/>
                <a:gd name="T11" fmla="*/ 252 h 288"/>
                <a:gd name="T12" fmla="*/ 0 w 2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70" h="288">
                  <a:moveTo>
                    <a:pt x="0" y="0"/>
                  </a:moveTo>
                  <a:lnTo>
                    <a:pt x="67" y="18"/>
                  </a:lnTo>
                  <a:lnTo>
                    <a:pt x="203" y="54"/>
                  </a:lnTo>
                  <a:lnTo>
                    <a:pt x="270" y="74"/>
                  </a:lnTo>
                  <a:lnTo>
                    <a:pt x="138" y="288"/>
                  </a:lnTo>
                  <a:lnTo>
                    <a:pt x="4" y="25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27" name="Freeform 47"/>
            <p:cNvSpPr>
              <a:spLocks/>
            </p:cNvSpPr>
            <p:nvPr/>
          </p:nvSpPr>
          <p:spPr bwMode="auto">
            <a:xfrm>
              <a:off x="8896502" y="6043122"/>
              <a:ext cx="241896" cy="252556"/>
            </a:xfrm>
            <a:custGeom>
              <a:avLst/>
              <a:gdLst>
                <a:gd name="T0" fmla="*/ 45 w 295"/>
                <a:gd name="T1" fmla="*/ 0 h 308"/>
                <a:gd name="T2" fmla="*/ 107 w 295"/>
                <a:gd name="T3" fmla="*/ 29 h 308"/>
                <a:gd name="T4" fmla="*/ 232 w 295"/>
                <a:gd name="T5" fmla="*/ 91 h 308"/>
                <a:gd name="T6" fmla="*/ 295 w 295"/>
                <a:gd name="T7" fmla="*/ 120 h 308"/>
                <a:gd name="T8" fmla="*/ 128 w 295"/>
                <a:gd name="T9" fmla="*/ 308 h 308"/>
                <a:gd name="T10" fmla="*/ 0 w 295"/>
                <a:gd name="T11" fmla="*/ 247 h 308"/>
                <a:gd name="T12" fmla="*/ 45 w 295"/>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95" h="308">
                  <a:moveTo>
                    <a:pt x="45" y="0"/>
                  </a:moveTo>
                  <a:lnTo>
                    <a:pt x="107" y="29"/>
                  </a:lnTo>
                  <a:lnTo>
                    <a:pt x="232" y="91"/>
                  </a:lnTo>
                  <a:lnTo>
                    <a:pt x="295" y="120"/>
                  </a:lnTo>
                  <a:lnTo>
                    <a:pt x="128" y="308"/>
                  </a:lnTo>
                  <a:lnTo>
                    <a:pt x="0" y="247"/>
                  </a:lnTo>
                  <a:lnTo>
                    <a:pt x="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28" name="Freeform 48"/>
            <p:cNvSpPr>
              <a:spLocks/>
            </p:cNvSpPr>
            <p:nvPr/>
          </p:nvSpPr>
          <p:spPr bwMode="auto">
            <a:xfrm>
              <a:off x="8657066" y="5893064"/>
              <a:ext cx="255836" cy="261576"/>
            </a:xfrm>
            <a:custGeom>
              <a:avLst/>
              <a:gdLst>
                <a:gd name="T0" fmla="*/ 89 w 312"/>
                <a:gd name="T1" fmla="*/ 0 h 319"/>
                <a:gd name="T2" fmla="*/ 145 w 312"/>
                <a:gd name="T3" fmla="*/ 42 h 319"/>
                <a:gd name="T4" fmla="*/ 257 w 312"/>
                <a:gd name="T5" fmla="*/ 125 h 319"/>
                <a:gd name="T6" fmla="*/ 312 w 312"/>
                <a:gd name="T7" fmla="*/ 167 h 319"/>
                <a:gd name="T8" fmla="*/ 112 w 312"/>
                <a:gd name="T9" fmla="*/ 319 h 319"/>
                <a:gd name="T10" fmla="*/ 0 w 312"/>
                <a:gd name="T11" fmla="*/ 236 h 319"/>
                <a:gd name="T12" fmla="*/ 89 w 312"/>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2" h="319">
                  <a:moveTo>
                    <a:pt x="89" y="0"/>
                  </a:moveTo>
                  <a:lnTo>
                    <a:pt x="145" y="42"/>
                  </a:lnTo>
                  <a:lnTo>
                    <a:pt x="257" y="125"/>
                  </a:lnTo>
                  <a:lnTo>
                    <a:pt x="312" y="167"/>
                  </a:lnTo>
                  <a:lnTo>
                    <a:pt x="112" y="319"/>
                  </a:lnTo>
                  <a:lnTo>
                    <a:pt x="0" y="236"/>
                  </a:lnTo>
                  <a:lnTo>
                    <a:pt x="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29" name="Freeform 49"/>
            <p:cNvSpPr>
              <a:spLocks/>
            </p:cNvSpPr>
            <p:nvPr/>
          </p:nvSpPr>
          <p:spPr bwMode="auto">
            <a:xfrm>
              <a:off x="8450429" y="5707747"/>
              <a:ext cx="263216" cy="259936"/>
            </a:xfrm>
            <a:custGeom>
              <a:avLst/>
              <a:gdLst>
                <a:gd name="T0" fmla="*/ 131 w 321"/>
                <a:gd name="T1" fmla="*/ 0 h 317"/>
                <a:gd name="T2" fmla="*/ 178 w 321"/>
                <a:gd name="T3" fmla="*/ 51 h 317"/>
                <a:gd name="T4" fmla="*/ 274 w 321"/>
                <a:gd name="T5" fmla="*/ 154 h 317"/>
                <a:gd name="T6" fmla="*/ 321 w 321"/>
                <a:gd name="T7" fmla="*/ 205 h 317"/>
                <a:gd name="T8" fmla="*/ 93 w 321"/>
                <a:gd name="T9" fmla="*/ 317 h 317"/>
                <a:gd name="T10" fmla="*/ 0 w 321"/>
                <a:gd name="T11" fmla="*/ 214 h 317"/>
                <a:gd name="T12" fmla="*/ 131 w 321"/>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21" h="317">
                  <a:moveTo>
                    <a:pt x="131" y="0"/>
                  </a:moveTo>
                  <a:lnTo>
                    <a:pt x="178" y="51"/>
                  </a:lnTo>
                  <a:lnTo>
                    <a:pt x="274" y="154"/>
                  </a:lnTo>
                  <a:lnTo>
                    <a:pt x="321" y="205"/>
                  </a:lnTo>
                  <a:lnTo>
                    <a:pt x="93" y="317"/>
                  </a:lnTo>
                  <a:lnTo>
                    <a:pt x="0" y="214"/>
                  </a:lnTo>
                  <a:lnTo>
                    <a:pt x="1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30" name="Freeform 50"/>
            <p:cNvSpPr>
              <a:spLocks/>
            </p:cNvSpPr>
            <p:nvPr/>
          </p:nvSpPr>
          <p:spPr bwMode="auto">
            <a:xfrm>
              <a:off x="8285612" y="5493731"/>
              <a:ext cx="259936" cy="250916"/>
            </a:xfrm>
            <a:custGeom>
              <a:avLst/>
              <a:gdLst>
                <a:gd name="T0" fmla="*/ 169 w 317"/>
                <a:gd name="T1" fmla="*/ 0 h 306"/>
                <a:gd name="T2" fmla="*/ 207 w 317"/>
                <a:gd name="T3" fmla="*/ 60 h 306"/>
                <a:gd name="T4" fmla="*/ 281 w 317"/>
                <a:gd name="T5" fmla="*/ 179 h 306"/>
                <a:gd name="T6" fmla="*/ 317 w 317"/>
                <a:gd name="T7" fmla="*/ 239 h 306"/>
                <a:gd name="T8" fmla="*/ 74 w 317"/>
                <a:gd name="T9" fmla="*/ 306 h 306"/>
                <a:gd name="T10" fmla="*/ 0 w 317"/>
                <a:gd name="T11" fmla="*/ 185 h 306"/>
                <a:gd name="T12" fmla="*/ 169 w 317"/>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317" h="306">
                  <a:moveTo>
                    <a:pt x="169" y="0"/>
                  </a:moveTo>
                  <a:lnTo>
                    <a:pt x="207" y="60"/>
                  </a:lnTo>
                  <a:lnTo>
                    <a:pt x="281" y="179"/>
                  </a:lnTo>
                  <a:lnTo>
                    <a:pt x="317" y="239"/>
                  </a:lnTo>
                  <a:lnTo>
                    <a:pt x="74" y="306"/>
                  </a:lnTo>
                  <a:lnTo>
                    <a:pt x="0" y="185"/>
                  </a:lnTo>
                  <a:lnTo>
                    <a:pt x="16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31" name="Freeform 51"/>
            <p:cNvSpPr>
              <a:spLocks/>
            </p:cNvSpPr>
            <p:nvPr/>
          </p:nvSpPr>
          <p:spPr bwMode="auto">
            <a:xfrm>
              <a:off x="8168354" y="5259215"/>
              <a:ext cx="246816" cy="231236"/>
            </a:xfrm>
            <a:custGeom>
              <a:avLst/>
              <a:gdLst>
                <a:gd name="T0" fmla="*/ 203 w 301"/>
                <a:gd name="T1" fmla="*/ 0 h 282"/>
                <a:gd name="T2" fmla="*/ 228 w 301"/>
                <a:gd name="T3" fmla="*/ 65 h 282"/>
                <a:gd name="T4" fmla="*/ 277 w 301"/>
                <a:gd name="T5" fmla="*/ 195 h 282"/>
                <a:gd name="T6" fmla="*/ 301 w 301"/>
                <a:gd name="T7" fmla="*/ 261 h 282"/>
                <a:gd name="T8" fmla="*/ 49 w 301"/>
                <a:gd name="T9" fmla="*/ 282 h 282"/>
                <a:gd name="T10" fmla="*/ 0 w 301"/>
                <a:gd name="T11" fmla="*/ 150 h 282"/>
                <a:gd name="T12" fmla="*/ 203 w 301"/>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301" h="282">
                  <a:moveTo>
                    <a:pt x="203" y="0"/>
                  </a:moveTo>
                  <a:lnTo>
                    <a:pt x="228" y="65"/>
                  </a:lnTo>
                  <a:lnTo>
                    <a:pt x="277" y="195"/>
                  </a:lnTo>
                  <a:lnTo>
                    <a:pt x="301" y="261"/>
                  </a:lnTo>
                  <a:lnTo>
                    <a:pt x="49" y="282"/>
                  </a:lnTo>
                  <a:lnTo>
                    <a:pt x="0" y="150"/>
                  </a:lnTo>
                  <a:lnTo>
                    <a:pt x="20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32" name="Freeform 52"/>
            <p:cNvSpPr>
              <a:spLocks/>
            </p:cNvSpPr>
            <p:nvPr/>
          </p:nvSpPr>
          <p:spPr bwMode="auto">
            <a:xfrm>
              <a:off x="8104395" y="5010759"/>
              <a:ext cx="224676" cy="224676"/>
            </a:xfrm>
            <a:custGeom>
              <a:avLst/>
              <a:gdLst>
                <a:gd name="T0" fmla="*/ 225 w 274"/>
                <a:gd name="T1" fmla="*/ 0 h 274"/>
                <a:gd name="T2" fmla="*/ 239 w 274"/>
                <a:gd name="T3" fmla="*/ 69 h 274"/>
                <a:gd name="T4" fmla="*/ 261 w 274"/>
                <a:gd name="T5" fmla="*/ 207 h 274"/>
                <a:gd name="T6" fmla="*/ 274 w 274"/>
                <a:gd name="T7" fmla="*/ 274 h 274"/>
                <a:gd name="T8" fmla="*/ 22 w 274"/>
                <a:gd name="T9" fmla="*/ 248 h 274"/>
                <a:gd name="T10" fmla="*/ 0 w 274"/>
                <a:gd name="T11" fmla="*/ 109 h 274"/>
                <a:gd name="T12" fmla="*/ 225 w 274"/>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74" h="274">
                  <a:moveTo>
                    <a:pt x="225" y="0"/>
                  </a:moveTo>
                  <a:lnTo>
                    <a:pt x="239" y="69"/>
                  </a:lnTo>
                  <a:lnTo>
                    <a:pt x="261" y="207"/>
                  </a:lnTo>
                  <a:lnTo>
                    <a:pt x="274" y="274"/>
                  </a:lnTo>
                  <a:lnTo>
                    <a:pt x="22" y="248"/>
                  </a:lnTo>
                  <a:lnTo>
                    <a:pt x="0" y="109"/>
                  </a:lnTo>
                  <a:lnTo>
                    <a:pt x="2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33" name="Freeform 53"/>
            <p:cNvSpPr>
              <a:spLocks/>
            </p:cNvSpPr>
            <p:nvPr/>
          </p:nvSpPr>
          <p:spPr bwMode="auto">
            <a:xfrm>
              <a:off x="8091275" y="4758203"/>
              <a:ext cx="201717" cy="230416"/>
            </a:xfrm>
            <a:custGeom>
              <a:avLst/>
              <a:gdLst>
                <a:gd name="T0" fmla="*/ 246 w 246"/>
                <a:gd name="T1" fmla="*/ 0 h 281"/>
                <a:gd name="T2" fmla="*/ 244 w 246"/>
                <a:gd name="T3" fmla="*/ 71 h 281"/>
                <a:gd name="T4" fmla="*/ 241 w 246"/>
                <a:gd name="T5" fmla="*/ 210 h 281"/>
                <a:gd name="T6" fmla="*/ 239 w 246"/>
                <a:gd name="T7" fmla="*/ 281 h 281"/>
                <a:gd name="T8" fmla="*/ 0 w 246"/>
                <a:gd name="T9" fmla="*/ 205 h 281"/>
                <a:gd name="T10" fmla="*/ 3 w 246"/>
                <a:gd name="T11" fmla="*/ 67 h 281"/>
                <a:gd name="T12" fmla="*/ 246 w 246"/>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246" h="281">
                  <a:moveTo>
                    <a:pt x="246" y="0"/>
                  </a:moveTo>
                  <a:lnTo>
                    <a:pt x="244" y="71"/>
                  </a:lnTo>
                  <a:lnTo>
                    <a:pt x="241" y="210"/>
                  </a:lnTo>
                  <a:lnTo>
                    <a:pt x="239" y="281"/>
                  </a:lnTo>
                  <a:lnTo>
                    <a:pt x="0" y="205"/>
                  </a:lnTo>
                  <a:lnTo>
                    <a:pt x="3" y="67"/>
                  </a:lnTo>
                  <a:lnTo>
                    <a:pt x="2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34" name="Freeform 54"/>
            <p:cNvSpPr>
              <a:spLocks/>
            </p:cNvSpPr>
            <p:nvPr/>
          </p:nvSpPr>
          <p:spPr bwMode="auto">
            <a:xfrm>
              <a:off x="8111775" y="4511388"/>
              <a:ext cx="230416" cy="224676"/>
            </a:xfrm>
            <a:custGeom>
              <a:avLst/>
              <a:gdLst>
                <a:gd name="T0" fmla="*/ 281 w 281"/>
                <a:gd name="T1" fmla="*/ 0 h 274"/>
                <a:gd name="T2" fmla="*/ 265 w 281"/>
                <a:gd name="T3" fmla="*/ 69 h 274"/>
                <a:gd name="T4" fmla="*/ 239 w 281"/>
                <a:gd name="T5" fmla="*/ 205 h 274"/>
                <a:gd name="T6" fmla="*/ 223 w 281"/>
                <a:gd name="T7" fmla="*/ 274 h 274"/>
                <a:gd name="T8" fmla="*/ 0 w 281"/>
                <a:gd name="T9" fmla="*/ 156 h 274"/>
                <a:gd name="T10" fmla="*/ 29 w 281"/>
                <a:gd name="T11" fmla="*/ 20 h 274"/>
                <a:gd name="T12" fmla="*/ 281 w 28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81" h="274">
                  <a:moveTo>
                    <a:pt x="281" y="0"/>
                  </a:moveTo>
                  <a:lnTo>
                    <a:pt x="265" y="69"/>
                  </a:lnTo>
                  <a:lnTo>
                    <a:pt x="239" y="205"/>
                  </a:lnTo>
                  <a:lnTo>
                    <a:pt x="223" y="274"/>
                  </a:lnTo>
                  <a:lnTo>
                    <a:pt x="0" y="156"/>
                  </a:lnTo>
                  <a:lnTo>
                    <a:pt x="29" y="20"/>
                  </a:lnTo>
                  <a:lnTo>
                    <a:pt x="2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35" name="Freeform 55"/>
            <p:cNvSpPr>
              <a:spLocks/>
            </p:cNvSpPr>
            <p:nvPr/>
          </p:nvSpPr>
          <p:spPr bwMode="auto">
            <a:xfrm>
              <a:off x="8188853" y="4254732"/>
              <a:ext cx="248456" cy="234516"/>
            </a:xfrm>
            <a:custGeom>
              <a:avLst/>
              <a:gdLst>
                <a:gd name="T0" fmla="*/ 53 w 303"/>
                <a:gd name="T1" fmla="*/ 0 h 286"/>
                <a:gd name="T2" fmla="*/ 303 w 303"/>
                <a:gd name="T3" fmla="*/ 29 h 286"/>
                <a:gd name="T4" fmla="*/ 276 w 303"/>
                <a:gd name="T5" fmla="*/ 94 h 286"/>
                <a:gd name="T6" fmla="*/ 223 w 303"/>
                <a:gd name="T7" fmla="*/ 223 h 286"/>
                <a:gd name="T8" fmla="*/ 196 w 303"/>
                <a:gd name="T9" fmla="*/ 286 h 286"/>
                <a:gd name="T10" fmla="*/ 0 w 303"/>
                <a:gd name="T11" fmla="*/ 130 h 286"/>
                <a:gd name="T12" fmla="*/ 53 w 303"/>
                <a:gd name="T13" fmla="*/ 0 h 286"/>
              </a:gdLst>
              <a:ahLst/>
              <a:cxnLst>
                <a:cxn ang="0">
                  <a:pos x="T0" y="T1"/>
                </a:cxn>
                <a:cxn ang="0">
                  <a:pos x="T2" y="T3"/>
                </a:cxn>
                <a:cxn ang="0">
                  <a:pos x="T4" y="T5"/>
                </a:cxn>
                <a:cxn ang="0">
                  <a:pos x="T6" y="T7"/>
                </a:cxn>
                <a:cxn ang="0">
                  <a:pos x="T8" y="T9"/>
                </a:cxn>
                <a:cxn ang="0">
                  <a:pos x="T10" y="T11"/>
                </a:cxn>
                <a:cxn ang="0">
                  <a:pos x="T12" y="T13"/>
                </a:cxn>
              </a:cxnLst>
              <a:rect l="0" t="0" r="r" b="b"/>
              <a:pathLst>
                <a:path w="303" h="286">
                  <a:moveTo>
                    <a:pt x="53" y="0"/>
                  </a:moveTo>
                  <a:lnTo>
                    <a:pt x="303" y="29"/>
                  </a:lnTo>
                  <a:lnTo>
                    <a:pt x="276" y="94"/>
                  </a:lnTo>
                  <a:lnTo>
                    <a:pt x="223" y="223"/>
                  </a:lnTo>
                  <a:lnTo>
                    <a:pt x="196" y="286"/>
                  </a:lnTo>
                  <a:lnTo>
                    <a:pt x="0" y="130"/>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36" name="Freeform 56"/>
            <p:cNvSpPr>
              <a:spLocks/>
            </p:cNvSpPr>
            <p:nvPr/>
          </p:nvSpPr>
          <p:spPr bwMode="auto">
            <a:xfrm>
              <a:off x="8315131" y="4006277"/>
              <a:ext cx="259936" cy="252556"/>
            </a:xfrm>
            <a:custGeom>
              <a:avLst/>
              <a:gdLst>
                <a:gd name="T0" fmla="*/ 78 w 317"/>
                <a:gd name="T1" fmla="*/ 0 h 308"/>
                <a:gd name="T2" fmla="*/ 317 w 317"/>
                <a:gd name="T3" fmla="*/ 75 h 308"/>
                <a:gd name="T4" fmla="*/ 279 w 317"/>
                <a:gd name="T5" fmla="*/ 133 h 308"/>
                <a:gd name="T6" fmla="*/ 200 w 317"/>
                <a:gd name="T7" fmla="*/ 250 h 308"/>
                <a:gd name="T8" fmla="*/ 163 w 317"/>
                <a:gd name="T9" fmla="*/ 308 h 308"/>
                <a:gd name="T10" fmla="*/ 0 w 317"/>
                <a:gd name="T11" fmla="*/ 116 h 308"/>
                <a:gd name="T12" fmla="*/ 78 w 317"/>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317" h="308">
                  <a:moveTo>
                    <a:pt x="78" y="0"/>
                  </a:moveTo>
                  <a:lnTo>
                    <a:pt x="317" y="75"/>
                  </a:lnTo>
                  <a:lnTo>
                    <a:pt x="279" y="133"/>
                  </a:lnTo>
                  <a:lnTo>
                    <a:pt x="200" y="250"/>
                  </a:lnTo>
                  <a:lnTo>
                    <a:pt x="163" y="308"/>
                  </a:lnTo>
                  <a:lnTo>
                    <a:pt x="0" y="116"/>
                  </a:lnTo>
                  <a:lnTo>
                    <a:pt x="7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37" name="Freeform 57"/>
            <p:cNvSpPr>
              <a:spLocks/>
            </p:cNvSpPr>
            <p:nvPr/>
          </p:nvSpPr>
          <p:spPr bwMode="auto">
            <a:xfrm>
              <a:off x="8497988" y="3779140"/>
              <a:ext cx="261576" cy="261576"/>
            </a:xfrm>
            <a:custGeom>
              <a:avLst/>
              <a:gdLst>
                <a:gd name="T0" fmla="*/ 98 w 319"/>
                <a:gd name="T1" fmla="*/ 0 h 319"/>
                <a:gd name="T2" fmla="*/ 319 w 319"/>
                <a:gd name="T3" fmla="*/ 120 h 319"/>
                <a:gd name="T4" fmla="*/ 270 w 319"/>
                <a:gd name="T5" fmla="*/ 169 h 319"/>
                <a:gd name="T6" fmla="*/ 169 w 319"/>
                <a:gd name="T7" fmla="*/ 270 h 319"/>
                <a:gd name="T8" fmla="*/ 120 w 319"/>
                <a:gd name="T9" fmla="*/ 319 h 319"/>
                <a:gd name="T10" fmla="*/ 0 w 319"/>
                <a:gd name="T11" fmla="*/ 98 h 319"/>
                <a:gd name="T12" fmla="*/ 98 w 319"/>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9" h="319">
                  <a:moveTo>
                    <a:pt x="98" y="0"/>
                  </a:moveTo>
                  <a:lnTo>
                    <a:pt x="319" y="120"/>
                  </a:lnTo>
                  <a:lnTo>
                    <a:pt x="270" y="169"/>
                  </a:lnTo>
                  <a:lnTo>
                    <a:pt x="169" y="270"/>
                  </a:lnTo>
                  <a:lnTo>
                    <a:pt x="120" y="319"/>
                  </a:lnTo>
                  <a:lnTo>
                    <a:pt x="0" y="98"/>
                  </a:lnTo>
                  <a:lnTo>
                    <a:pt x="9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38" name="Freeform 58"/>
            <p:cNvSpPr>
              <a:spLocks/>
            </p:cNvSpPr>
            <p:nvPr/>
          </p:nvSpPr>
          <p:spPr bwMode="auto">
            <a:xfrm>
              <a:off x="8728404" y="3592183"/>
              <a:ext cx="252556" cy="259936"/>
            </a:xfrm>
            <a:custGeom>
              <a:avLst/>
              <a:gdLst>
                <a:gd name="T0" fmla="*/ 116 w 308"/>
                <a:gd name="T1" fmla="*/ 0 h 317"/>
                <a:gd name="T2" fmla="*/ 308 w 308"/>
                <a:gd name="T3" fmla="*/ 163 h 317"/>
                <a:gd name="T4" fmla="*/ 250 w 308"/>
                <a:gd name="T5" fmla="*/ 201 h 317"/>
                <a:gd name="T6" fmla="*/ 134 w 308"/>
                <a:gd name="T7" fmla="*/ 279 h 317"/>
                <a:gd name="T8" fmla="*/ 76 w 308"/>
                <a:gd name="T9" fmla="*/ 317 h 317"/>
                <a:gd name="T10" fmla="*/ 0 w 308"/>
                <a:gd name="T11" fmla="*/ 76 h 317"/>
                <a:gd name="T12" fmla="*/ 116 w 308"/>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8" h="317">
                  <a:moveTo>
                    <a:pt x="116" y="0"/>
                  </a:moveTo>
                  <a:lnTo>
                    <a:pt x="308" y="163"/>
                  </a:lnTo>
                  <a:lnTo>
                    <a:pt x="250" y="201"/>
                  </a:lnTo>
                  <a:lnTo>
                    <a:pt x="134" y="279"/>
                  </a:lnTo>
                  <a:lnTo>
                    <a:pt x="76" y="317"/>
                  </a:lnTo>
                  <a:lnTo>
                    <a:pt x="0" y="76"/>
                  </a:lnTo>
                  <a:lnTo>
                    <a:pt x="1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39" name="Freeform 59"/>
            <p:cNvSpPr>
              <a:spLocks/>
            </p:cNvSpPr>
            <p:nvPr/>
          </p:nvSpPr>
          <p:spPr bwMode="auto">
            <a:xfrm>
              <a:off x="8997360" y="3458526"/>
              <a:ext cx="232876" cy="249276"/>
            </a:xfrm>
            <a:custGeom>
              <a:avLst/>
              <a:gdLst>
                <a:gd name="T0" fmla="*/ 130 w 284"/>
                <a:gd name="T1" fmla="*/ 0 h 304"/>
                <a:gd name="T2" fmla="*/ 284 w 284"/>
                <a:gd name="T3" fmla="*/ 199 h 304"/>
                <a:gd name="T4" fmla="*/ 219 w 284"/>
                <a:gd name="T5" fmla="*/ 226 h 304"/>
                <a:gd name="T6" fmla="*/ 89 w 284"/>
                <a:gd name="T7" fmla="*/ 277 h 304"/>
                <a:gd name="T8" fmla="*/ 25 w 284"/>
                <a:gd name="T9" fmla="*/ 304 h 304"/>
                <a:gd name="T10" fmla="*/ 0 w 284"/>
                <a:gd name="T11" fmla="*/ 54 h 304"/>
                <a:gd name="T12" fmla="*/ 130 w 284"/>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4" h="304">
                  <a:moveTo>
                    <a:pt x="130" y="0"/>
                  </a:moveTo>
                  <a:lnTo>
                    <a:pt x="284" y="199"/>
                  </a:lnTo>
                  <a:lnTo>
                    <a:pt x="219" y="226"/>
                  </a:lnTo>
                  <a:lnTo>
                    <a:pt x="89" y="277"/>
                  </a:lnTo>
                  <a:lnTo>
                    <a:pt x="25" y="304"/>
                  </a:lnTo>
                  <a:lnTo>
                    <a:pt x="0" y="54"/>
                  </a:lnTo>
                  <a:lnTo>
                    <a:pt x="1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40" name="Freeform 60"/>
            <p:cNvSpPr>
              <a:spLocks/>
            </p:cNvSpPr>
            <p:nvPr/>
          </p:nvSpPr>
          <p:spPr bwMode="auto">
            <a:xfrm>
              <a:off x="9258935" y="3387187"/>
              <a:ext cx="225496" cy="227136"/>
            </a:xfrm>
            <a:custGeom>
              <a:avLst/>
              <a:gdLst>
                <a:gd name="T0" fmla="*/ 161 w 275"/>
                <a:gd name="T1" fmla="*/ 0 h 277"/>
                <a:gd name="T2" fmla="*/ 275 w 275"/>
                <a:gd name="T3" fmla="*/ 223 h 277"/>
                <a:gd name="T4" fmla="*/ 206 w 275"/>
                <a:gd name="T5" fmla="*/ 237 h 277"/>
                <a:gd name="T6" fmla="*/ 67 w 275"/>
                <a:gd name="T7" fmla="*/ 264 h 277"/>
                <a:gd name="T8" fmla="*/ 0 w 275"/>
                <a:gd name="T9" fmla="*/ 277 h 277"/>
                <a:gd name="T10" fmla="*/ 23 w 275"/>
                <a:gd name="T11" fmla="*/ 25 h 277"/>
                <a:gd name="T12" fmla="*/ 161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61" y="0"/>
                  </a:moveTo>
                  <a:lnTo>
                    <a:pt x="275" y="223"/>
                  </a:lnTo>
                  <a:lnTo>
                    <a:pt x="206" y="237"/>
                  </a:lnTo>
                  <a:lnTo>
                    <a:pt x="67" y="264"/>
                  </a:lnTo>
                  <a:lnTo>
                    <a:pt x="0" y="277"/>
                  </a:lnTo>
                  <a:lnTo>
                    <a:pt x="23" y="25"/>
                  </a:lnTo>
                  <a:lnTo>
                    <a:pt x="1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41" name="Freeform 61"/>
            <p:cNvSpPr>
              <a:spLocks noEditPoints="1"/>
            </p:cNvSpPr>
            <p:nvPr/>
          </p:nvSpPr>
          <p:spPr bwMode="auto">
            <a:xfrm>
              <a:off x="8247073" y="3524945"/>
              <a:ext cx="2745313" cy="2744493"/>
            </a:xfrm>
            <a:custGeom>
              <a:avLst/>
              <a:gdLst>
                <a:gd name="T0" fmla="*/ 1384 w 3348"/>
                <a:gd name="T1" fmla="*/ 375 h 3347"/>
                <a:gd name="T2" fmla="*/ 1051 w 3348"/>
                <a:gd name="T3" fmla="*/ 497 h 3347"/>
                <a:gd name="T4" fmla="*/ 768 w 3348"/>
                <a:gd name="T5" fmla="*/ 700 h 3347"/>
                <a:gd name="T6" fmla="*/ 699 w 3348"/>
                <a:gd name="T7" fmla="*/ 767 h 3347"/>
                <a:gd name="T8" fmla="*/ 498 w 3348"/>
                <a:gd name="T9" fmla="*/ 1051 h 3347"/>
                <a:gd name="T10" fmla="*/ 375 w 3348"/>
                <a:gd name="T11" fmla="*/ 1383 h 3347"/>
                <a:gd name="T12" fmla="*/ 1288 w 3348"/>
                <a:gd name="T13" fmla="*/ 1627 h 3347"/>
                <a:gd name="T14" fmla="*/ 355 w 3348"/>
                <a:gd name="T15" fmla="*/ 1845 h 3347"/>
                <a:gd name="T16" fmla="*/ 446 w 3348"/>
                <a:gd name="T17" fmla="*/ 2191 h 3347"/>
                <a:gd name="T18" fmla="*/ 625 w 3348"/>
                <a:gd name="T19" fmla="*/ 2493 h 3347"/>
                <a:gd name="T20" fmla="*/ 1435 w 3348"/>
                <a:gd name="T21" fmla="*/ 1981 h 3347"/>
                <a:gd name="T22" fmla="*/ 951 w 3348"/>
                <a:gd name="T23" fmla="*/ 2792 h 3347"/>
                <a:gd name="T24" fmla="*/ 1268 w 3348"/>
                <a:gd name="T25" fmla="*/ 2943 h 3347"/>
                <a:gd name="T26" fmla="*/ 1625 w 3348"/>
                <a:gd name="T27" fmla="*/ 3004 h 3347"/>
                <a:gd name="T28" fmla="*/ 1723 w 3348"/>
                <a:gd name="T29" fmla="*/ 3004 h 3347"/>
                <a:gd name="T30" fmla="*/ 2080 w 3348"/>
                <a:gd name="T31" fmla="*/ 2943 h 3347"/>
                <a:gd name="T32" fmla="*/ 2397 w 3348"/>
                <a:gd name="T33" fmla="*/ 2792 h 3347"/>
                <a:gd name="T34" fmla="*/ 1906 w 3348"/>
                <a:gd name="T35" fmla="*/ 1975 h 3347"/>
                <a:gd name="T36" fmla="*/ 2725 w 3348"/>
                <a:gd name="T37" fmla="*/ 2493 h 3347"/>
                <a:gd name="T38" fmla="*/ 2901 w 3348"/>
                <a:gd name="T39" fmla="*/ 2191 h 3347"/>
                <a:gd name="T40" fmla="*/ 2993 w 3348"/>
                <a:gd name="T41" fmla="*/ 1845 h 3347"/>
                <a:gd name="T42" fmla="*/ 2049 w 3348"/>
                <a:gd name="T43" fmla="*/ 1627 h 3347"/>
                <a:gd name="T44" fmla="*/ 2973 w 3348"/>
                <a:gd name="T45" fmla="*/ 1383 h 3347"/>
                <a:gd name="T46" fmla="*/ 2850 w 3348"/>
                <a:gd name="T47" fmla="*/ 1051 h 3347"/>
                <a:gd name="T48" fmla="*/ 2649 w 3348"/>
                <a:gd name="T49" fmla="*/ 767 h 3347"/>
                <a:gd name="T50" fmla="*/ 2580 w 3348"/>
                <a:gd name="T51" fmla="*/ 700 h 3347"/>
                <a:gd name="T52" fmla="*/ 2297 w 3348"/>
                <a:gd name="T53" fmla="*/ 497 h 3347"/>
                <a:gd name="T54" fmla="*/ 1964 w 3348"/>
                <a:gd name="T55" fmla="*/ 375 h 3347"/>
                <a:gd name="T56" fmla="*/ 1723 w 3348"/>
                <a:gd name="T57" fmla="*/ 1299 h 3347"/>
                <a:gd name="T58" fmla="*/ 1674 w 3348"/>
                <a:gd name="T59" fmla="*/ 0 h 3347"/>
                <a:gd name="T60" fmla="*/ 2118 w 3348"/>
                <a:gd name="T61" fmla="*/ 60 h 3347"/>
                <a:gd name="T62" fmla="*/ 2520 w 3348"/>
                <a:gd name="T63" fmla="*/ 230 h 3347"/>
                <a:gd name="T64" fmla="*/ 2857 w 3348"/>
                <a:gd name="T65" fmla="*/ 491 h 3347"/>
                <a:gd name="T66" fmla="*/ 3120 w 3348"/>
                <a:gd name="T67" fmla="*/ 830 h 3347"/>
                <a:gd name="T68" fmla="*/ 3288 w 3348"/>
                <a:gd name="T69" fmla="*/ 1229 h 3347"/>
                <a:gd name="T70" fmla="*/ 3348 w 3348"/>
                <a:gd name="T71" fmla="*/ 1673 h 3347"/>
                <a:gd name="T72" fmla="*/ 3288 w 3348"/>
                <a:gd name="T73" fmla="*/ 2120 h 3347"/>
                <a:gd name="T74" fmla="*/ 3120 w 3348"/>
                <a:gd name="T75" fmla="*/ 2519 h 3347"/>
                <a:gd name="T76" fmla="*/ 2857 w 3348"/>
                <a:gd name="T77" fmla="*/ 2859 h 3347"/>
                <a:gd name="T78" fmla="*/ 2520 w 3348"/>
                <a:gd name="T79" fmla="*/ 3120 h 3347"/>
                <a:gd name="T80" fmla="*/ 2118 w 3348"/>
                <a:gd name="T81" fmla="*/ 3289 h 3347"/>
                <a:gd name="T82" fmla="*/ 1674 w 3348"/>
                <a:gd name="T83" fmla="*/ 3347 h 3347"/>
                <a:gd name="T84" fmla="*/ 1230 w 3348"/>
                <a:gd name="T85" fmla="*/ 3289 h 3347"/>
                <a:gd name="T86" fmla="*/ 828 w 3348"/>
                <a:gd name="T87" fmla="*/ 3120 h 3347"/>
                <a:gd name="T88" fmla="*/ 491 w 3348"/>
                <a:gd name="T89" fmla="*/ 2859 h 3347"/>
                <a:gd name="T90" fmla="*/ 228 w 3348"/>
                <a:gd name="T91" fmla="*/ 2519 h 3347"/>
                <a:gd name="T92" fmla="*/ 60 w 3348"/>
                <a:gd name="T93" fmla="*/ 2120 h 3347"/>
                <a:gd name="T94" fmla="*/ 0 w 3348"/>
                <a:gd name="T95" fmla="*/ 1673 h 3347"/>
                <a:gd name="T96" fmla="*/ 60 w 3348"/>
                <a:gd name="T97" fmla="*/ 1229 h 3347"/>
                <a:gd name="T98" fmla="*/ 228 w 3348"/>
                <a:gd name="T99" fmla="*/ 830 h 3347"/>
                <a:gd name="T100" fmla="*/ 491 w 3348"/>
                <a:gd name="T101" fmla="*/ 491 h 3347"/>
                <a:gd name="T102" fmla="*/ 828 w 3348"/>
                <a:gd name="T103" fmla="*/ 230 h 3347"/>
                <a:gd name="T104" fmla="*/ 1230 w 3348"/>
                <a:gd name="T105" fmla="*/ 60 h 3347"/>
                <a:gd name="T106" fmla="*/ 1674 w 3348"/>
                <a:gd name="T107" fmla="*/ 0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8" h="3347">
                  <a:moveTo>
                    <a:pt x="1625" y="343"/>
                  </a:moveTo>
                  <a:lnTo>
                    <a:pt x="1502" y="354"/>
                  </a:lnTo>
                  <a:lnTo>
                    <a:pt x="1384" y="375"/>
                  </a:lnTo>
                  <a:lnTo>
                    <a:pt x="1268" y="406"/>
                  </a:lnTo>
                  <a:lnTo>
                    <a:pt x="1158" y="448"/>
                  </a:lnTo>
                  <a:lnTo>
                    <a:pt x="1051" y="497"/>
                  </a:lnTo>
                  <a:lnTo>
                    <a:pt x="951" y="558"/>
                  </a:lnTo>
                  <a:lnTo>
                    <a:pt x="857" y="625"/>
                  </a:lnTo>
                  <a:lnTo>
                    <a:pt x="768" y="700"/>
                  </a:lnTo>
                  <a:lnTo>
                    <a:pt x="1435" y="1365"/>
                  </a:lnTo>
                  <a:lnTo>
                    <a:pt x="1366" y="1435"/>
                  </a:lnTo>
                  <a:lnTo>
                    <a:pt x="699" y="767"/>
                  </a:lnTo>
                  <a:lnTo>
                    <a:pt x="625" y="857"/>
                  </a:lnTo>
                  <a:lnTo>
                    <a:pt x="556" y="950"/>
                  </a:lnTo>
                  <a:lnTo>
                    <a:pt x="498" y="1051"/>
                  </a:lnTo>
                  <a:lnTo>
                    <a:pt x="446" y="1158"/>
                  </a:lnTo>
                  <a:lnTo>
                    <a:pt x="406" y="1270"/>
                  </a:lnTo>
                  <a:lnTo>
                    <a:pt x="375" y="1383"/>
                  </a:lnTo>
                  <a:lnTo>
                    <a:pt x="355" y="1504"/>
                  </a:lnTo>
                  <a:lnTo>
                    <a:pt x="344" y="1627"/>
                  </a:lnTo>
                  <a:lnTo>
                    <a:pt x="1288" y="1627"/>
                  </a:lnTo>
                  <a:lnTo>
                    <a:pt x="1288" y="1723"/>
                  </a:lnTo>
                  <a:lnTo>
                    <a:pt x="344" y="1723"/>
                  </a:lnTo>
                  <a:lnTo>
                    <a:pt x="355" y="1845"/>
                  </a:lnTo>
                  <a:lnTo>
                    <a:pt x="375" y="1964"/>
                  </a:lnTo>
                  <a:lnTo>
                    <a:pt x="406" y="2080"/>
                  </a:lnTo>
                  <a:lnTo>
                    <a:pt x="446" y="2191"/>
                  </a:lnTo>
                  <a:lnTo>
                    <a:pt x="498" y="2296"/>
                  </a:lnTo>
                  <a:lnTo>
                    <a:pt x="556" y="2397"/>
                  </a:lnTo>
                  <a:lnTo>
                    <a:pt x="625" y="2493"/>
                  </a:lnTo>
                  <a:lnTo>
                    <a:pt x="699" y="2580"/>
                  </a:lnTo>
                  <a:lnTo>
                    <a:pt x="1366" y="1914"/>
                  </a:lnTo>
                  <a:lnTo>
                    <a:pt x="1435" y="1981"/>
                  </a:lnTo>
                  <a:lnTo>
                    <a:pt x="768" y="2649"/>
                  </a:lnTo>
                  <a:lnTo>
                    <a:pt x="857" y="2725"/>
                  </a:lnTo>
                  <a:lnTo>
                    <a:pt x="951" y="2792"/>
                  </a:lnTo>
                  <a:lnTo>
                    <a:pt x="1051" y="2852"/>
                  </a:lnTo>
                  <a:lnTo>
                    <a:pt x="1158" y="2901"/>
                  </a:lnTo>
                  <a:lnTo>
                    <a:pt x="1268" y="2943"/>
                  </a:lnTo>
                  <a:lnTo>
                    <a:pt x="1384" y="2975"/>
                  </a:lnTo>
                  <a:lnTo>
                    <a:pt x="1502" y="2995"/>
                  </a:lnTo>
                  <a:lnTo>
                    <a:pt x="1625" y="3004"/>
                  </a:lnTo>
                  <a:lnTo>
                    <a:pt x="1625" y="2062"/>
                  </a:lnTo>
                  <a:lnTo>
                    <a:pt x="1723" y="2062"/>
                  </a:lnTo>
                  <a:lnTo>
                    <a:pt x="1723" y="3004"/>
                  </a:lnTo>
                  <a:lnTo>
                    <a:pt x="1846" y="2995"/>
                  </a:lnTo>
                  <a:lnTo>
                    <a:pt x="1964" y="2975"/>
                  </a:lnTo>
                  <a:lnTo>
                    <a:pt x="2080" y="2943"/>
                  </a:lnTo>
                  <a:lnTo>
                    <a:pt x="2189" y="2901"/>
                  </a:lnTo>
                  <a:lnTo>
                    <a:pt x="2297" y="2852"/>
                  </a:lnTo>
                  <a:lnTo>
                    <a:pt x="2397" y="2792"/>
                  </a:lnTo>
                  <a:lnTo>
                    <a:pt x="2493" y="2725"/>
                  </a:lnTo>
                  <a:lnTo>
                    <a:pt x="2580" y="2649"/>
                  </a:lnTo>
                  <a:lnTo>
                    <a:pt x="1906" y="1975"/>
                  </a:lnTo>
                  <a:lnTo>
                    <a:pt x="1973" y="1906"/>
                  </a:lnTo>
                  <a:lnTo>
                    <a:pt x="2649" y="2580"/>
                  </a:lnTo>
                  <a:lnTo>
                    <a:pt x="2725" y="2493"/>
                  </a:lnTo>
                  <a:lnTo>
                    <a:pt x="2792" y="2397"/>
                  </a:lnTo>
                  <a:lnTo>
                    <a:pt x="2850" y="2296"/>
                  </a:lnTo>
                  <a:lnTo>
                    <a:pt x="2901" y="2191"/>
                  </a:lnTo>
                  <a:lnTo>
                    <a:pt x="2942" y="2080"/>
                  </a:lnTo>
                  <a:lnTo>
                    <a:pt x="2973" y="1964"/>
                  </a:lnTo>
                  <a:lnTo>
                    <a:pt x="2993" y="1845"/>
                  </a:lnTo>
                  <a:lnTo>
                    <a:pt x="3004" y="1723"/>
                  </a:lnTo>
                  <a:lnTo>
                    <a:pt x="2049" y="1723"/>
                  </a:lnTo>
                  <a:lnTo>
                    <a:pt x="2049" y="1627"/>
                  </a:lnTo>
                  <a:lnTo>
                    <a:pt x="3004" y="1627"/>
                  </a:lnTo>
                  <a:lnTo>
                    <a:pt x="2993" y="1504"/>
                  </a:lnTo>
                  <a:lnTo>
                    <a:pt x="2973" y="1383"/>
                  </a:lnTo>
                  <a:lnTo>
                    <a:pt x="2942" y="1270"/>
                  </a:lnTo>
                  <a:lnTo>
                    <a:pt x="2901" y="1158"/>
                  </a:lnTo>
                  <a:lnTo>
                    <a:pt x="2850" y="1051"/>
                  </a:lnTo>
                  <a:lnTo>
                    <a:pt x="2792" y="950"/>
                  </a:lnTo>
                  <a:lnTo>
                    <a:pt x="2725" y="857"/>
                  </a:lnTo>
                  <a:lnTo>
                    <a:pt x="2649" y="767"/>
                  </a:lnTo>
                  <a:lnTo>
                    <a:pt x="1973" y="1444"/>
                  </a:lnTo>
                  <a:lnTo>
                    <a:pt x="1906" y="1374"/>
                  </a:lnTo>
                  <a:lnTo>
                    <a:pt x="2580" y="700"/>
                  </a:lnTo>
                  <a:lnTo>
                    <a:pt x="2493" y="625"/>
                  </a:lnTo>
                  <a:lnTo>
                    <a:pt x="2397" y="558"/>
                  </a:lnTo>
                  <a:lnTo>
                    <a:pt x="2297" y="497"/>
                  </a:lnTo>
                  <a:lnTo>
                    <a:pt x="2189" y="448"/>
                  </a:lnTo>
                  <a:lnTo>
                    <a:pt x="2080" y="406"/>
                  </a:lnTo>
                  <a:lnTo>
                    <a:pt x="1964" y="375"/>
                  </a:lnTo>
                  <a:lnTo>
                    <a:pt x="1846" y="354"/>
                  </a:lnTo>
                  <a:lnTo>
                    <a:pt x="1723" y="343"/>
                  </a:lnTo>
                  <a:lnTo>
                    <a:pt x="1723" y="1299"/>
                  </a:lnTo>
                  <a:lnTo>
                    <a:pt x="1625" y="1299"/>
                  </a:lnTo>
                  <a:lnTo>
                    <a:pt x="1625" y="343"/>
                  </a:lnTo>
                  <a:close/>
                  <a:moveTo>
                    <a:pt x="1674" y="0"/>
                  </a:moveTo>
                  <a:lnTo>
                    <a:pt x="1826" y="6"/>
                  </a:lnTo>
                  <a:lnTo>
                    <a:pt x="1975" y="26"/>
                  </a:lnTo>
                  <a:lnTo>
                    <a:pt x="2118" y="60"/>
                  </a:lnTo>
                  <a:lnTo>
                    <a:pt x="2259" y="105"/>
                  </a:lnTo>
                  <a:lnTo>
                    <a:pt x="2393" y="163"/>
                  </a:lnTo>
                  <a:lnTo>
                    <a:pt x="2520" y="230"/>
                  </a:lnTo>
                  <a:lnTo>
                    <a:pt x="2640" y="308"/>
                  </a:lnTo>
                  <a:lnTo>
                    <a:pt x="2752" y="395"/>
                  </a:lnTo>
                  <a:lnTo>
                    <a:pt x="2857" y="491"/>
                  </a:lnTo>
                  <a:lnTo>
                    <a:pt x="2955" y="596"/>
                  </a:lnTo>
                  <a:lnTo>
                    <a:pt x="3042" y="709"/>
                  </a:lnTo>
                  <a:lnTo>
                    <a:pt x="3120" y="830"/>
                  </a:lnTo>
                  <a:lnTo>
                    <a:pt x="3187" y="957"/>
                  </a:lnTo>
                  <a:lnTo>
                    <a:pt x="3243" y="1091"/>
                  </a:lnTo>
                  <a:lnTo>
                    <a:pt x="3288" y="1229"/>
                  </a:lnTo>
                  <a:lnTo>
                    <a:pt x="3321" y="1374"/>
                  </a:lnTo>
                  <a:lnTo>
                    <a:pt x="3341" y="1522"/>
                  </a:lnTo>
                  <a:lnTo>
                    <a:pt x="3348" y="1673"/>
                  </a:lnTo>
                  <a:lnTo>
                    <a:pt x="3341" y="1827"/>
                  </a:lnTo>
                  <a:lnTo>
                    <a:pt x="3321" y="1975"/>
                  </a:lnTo>
                  <a:lnTo>
                    <a:pt x="3288" y="2120"/>
                  </a:lnTo>
                  <a:lnTo>
                    <a:pt x="3243" y="2258"/>
                  </a:lnTo>
                  <a:lnTo>
                    <a:pt x="3187" y="2392"/>
                  </a:lnTo>
                  <a:lnTo>
                    <a:pt x="3120" y="2519"/>
                  </a:lnTo>
                  <a:lnTo>
                    <a:pt x="3042" y="2640"/>
                  </a:lnTo>
                  <a:lnTo>
                    <a:pt x="2955" y="2754"/>
                  </a:lnTo>
                  <a:lnTo>
                    <a:pt x="2857" y="2859"/>
                  </a:lnTo>
                  <a:lnTo>
                    <a:pt x="2752" y="2955"/>
                  </a:lnTo>
                  <a:lnTo>
                    <a:pt x="2640" y="3042"/>
                  </a:lnTo>
                  <a:lnTo>
                    <a:pt x="2520" y="3120"/>
                  </a:lnTo>
                  <a:lnTo>
                    <a:pt x="2393" y="3187"/>
                  </a:lnTo>
                  <a:lnTo>
                    <a:pt x="2259" y="3245"/>
                  </a:lnTo>
                  <a:lnTo>
                    <a:pt x="2118" y="3289"/>
                  </a:lnTo>
                  <a:lnTo>
                    <a:pt x="1975" y="3321"/>
                  </a:lnTo>
                  <a:lnTo>
                    <a:pt x="1826" y="3341"/>
                  </a:lnTo>
                  <a:lnTo>
                    <a:pt x="1674" y="3347"/>
                  </a:lnTo>
                  <a:lnTo>
                    <a:pt x="1522" y="3341"/>
                  </a:lnTo>
                  <a:lnTo>
                    <a:pt x="1373" y="3321"/>
                  </a:lnTo>
                  <a:lnTo>
                    <a:pt x="1230" y="3289"/>
                  </a:lnTo>
                  <a:lnTo>
                    <a:pt x="1089" y="3245"/>
                  </a:lnTo>
                  <a:lnTo>
                    <a:pt x="955" y="3187"/>
                  </a:lnTo>
                  <a:lnTo>
                    <a:pt x="828" y="3120"/>
                  </a:lnTo>
                  <a:lnTo>
                    <a:pt x="708" y="3042"/>
                  </a:lnTo>
                  <a:lnTo>
                    <a:pt x="596" y="2955"/>
                  </a:lnTo>
                  <a:lnTo>
                    <a:pt x="491" y="2859"/>
                  </a:lnTo>
                  <a:lnTo>
                    <a:pt x="393" y="2754"/>
                  </a:lnTo>
                  <a:lnTo>
                    <a:pt x="306" y="2640"/>
                  </a:lnTo>
                  <a:lnTo>
                    <a:pt x="228" y="2519"/>
                  </a:lnTo>
                  <a:lnTo>
                    <a:pt x="161" y="2392"/>
                  </a:lnTo>
                  <a:lnTo>
                    <a:pt x="105" y="2258"/>
                  </a:lnTo>
                  <a:lnTo>
                    <a:pt x="60" y="2120"/>
                  </a:lnTo>
                  <a:lnTo>
                    <a:pt x="27" y="1975"/>
                  </a:lnTo>
                  <a:lnTo>
                    <a:pt x="7" y="1827"/>
                  </a:lnTo>
                  <a:lnTo>
                    <a:pt x="0" y="1673"/>
                  </a:lnTo>
                  <a:lnTo>
                    <a:pt x="7" y="1522"/>
                  </a:lnTo>
                  <a:lnTo>
                    <a:pt x="27" y="1374"/>
                  </a:lnTo>
                  <a:lnTo>
                    <a:pt x="60" y="1229"/>
                  </a:lnTo>
                  <a:lnTo>
                    <a:pt x="105" y="1091"/>
                  </a:lnTo>
                  <a:lnTo>
                    <a:pt x="161" y="957"/>
                  </a:lnTo>
                  <a:lnTo>
                    <a:pt x="228" y="830"/>
                  </a:lnTo>
                  <a:lnTo>
                    <a:pt x="306" y="709"/>
                  </a:lnTo>
                  <a:lnTo>
                    <a:pt x="393" y="596"/>
                  </a:lnTo>
                  <a:lnTo>
                    <a:pt x="491" y="491"/>
                  </a:lnTo>
                  <a:lnTo>
                    <a:pt x="596" y="395"/>
                  </a:lnTo>
                  <a:lnTo>
                    <a:pt x="708" y="308"/>
                  </a:lnTo>
                  <a:lnTo>
                    <a:pt x="828" y="230"/>
                  </a:lnTo>
                  <a:lnTo>
                    <a:pt x="955" y="163"/>
                  </a:lnTo>
                  <a:lnTo>
                    <a:pt x="1089" y="105"/>
                  </a:lnTo>
                  <a:lnTo>
                    <a:pt x="1230" y="60"/>
                  </a:lnTo>
                  <a:lnTo>
                    <a:pt x="1373" y="26"/>
                  </a:lnTo>
                  <a:lnTo>
                    <a:pt x="1522" y="6"/>
                  </a:lnTo>
                  <a:lnTo>
                    <a:pt x="16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42" name="Freeform 62"/>
            <p:cNvSpPr>
              <a:spLocks noEditPoints="1"/>
            </p:cNvSpPr>
            <p:nvPr/>
          </p:nvSpPr>
          <p:spPr bwMode="auto">
            <a:xfrm>
              <a:off x="9202356" y="4481868"/>
              <a:ext cx="834746" cy="832286"/>
            </a:xfrm>
            <a:custGeom>
              <a:avLst/>
              <a:gdLst>
                <a:gd name="T0" fmla="*/ 446 w 1018"/>
                <a:gd name="T1" fmla="*/ 201 h 1015"/>
                <a:gd name="T2" fmla="*/ 333 w 1018"/>
                <a:gd name="T3" fmla="*/ 248 h 1015"/>
                <a:gd name="T4" fmla="*/ 248 w 1018"/>
                <a:gd name="T5" fmla="*/ 332 h 1015"/>
                <a:gd name="T6" fmla="*/ 201 w 1018"/>
                <a:gd name="T7" fmla="*/ 444 h 1015"/>
                <a:gd name="T8" fmla="*/ 201 w 1018"/>
                <a:gd name="T9" fmla="*/ 571 h 1015"/>
                <a:gd name="T10" fmla="*/ 248 w 1018"/>
                <a:gd name="T11" fmla="*/ 683 h 1015"/>
                <a:gd name="T12" fmla="*/ 333 w 1018"/>
                <a:gd name="T13" fmla="*/ 768 h 1015"/>
                <a:gd name="T14" fmla="*/ 446 w 1018"/>
                <a:gd name="T15" fmla="*/ 814 h 1015"/>
                <a:gd name="T16" fmla="*/ 571 w 1018"/>
                <a:gd name="T17" fmla="*/ 814 h 1015"/>
                <a:gd name="T18" fmla="*/ 685 w 1018"/>
                <a:gd name="T19" fmla="*/ 768 h 1015"/>
                <a:gd name="T20" fmla="*/ 770 w 1018"/>
                <a:gd name="T21" fmla="*/ 683 h 1015"/>
                <a:gd name="T22" fmla="*/ 817 w 1018"/>
                <a:gd name="T23" fmla="*/ 571 h 1015"/>
                <a:gd name="T24" fmla="*/ 817 w 1018"/>
                <a:gd name="T25" fmla="*/ 444 h 1015"/>
                <a:gd name="T26" fmla="*/ 770 w 1018"/>
                <a:gd name="T27" fmla="*/ 332 h 1015"/>
                <a:gd name="T28" fmla="*/ 685 w 1018"/>
                <a:gd name="T29" fmla="*/ 248 h 1015"/>
                <a:gd name="T30" fmla="*/ 571 w 1018"/>
                <a:gd name="T31" fmla="*/ 201 h 1015"/>
                <a:gd name="T32" fmla="*/ 509 w 1018"/>
                <a:gd name="T33" fmla="*/ 0 h 1015"/>
                <a:gd name="T34" fmla="*/ 670 w 1018"/>
                <a:gd name="T35" fmla="*/ 24 h 1015"/>
                <a:gd name="T36" fmla="*/ 810 w 1018"/>
                <a:gd name="T37" fmla="*/ 98 h 1015"/>
                <a:gd name="T38" fmla="*/ 920 w 1018"/>
                <a:gd name="T39" fmla="*/ 207 h 1015"/>
                <a:gd name="T40" fmla="*/ 991 w 1018"/>
                <a:gd name="T41" fmla="*/ 346 h 1015"/>
                <a:gd name="T42" fmla="*/ 1018 w 1018"/>
                <a:gd name="T43" fmla="*/ 506 h 1015"/>
                <a:gd name="T44" fmla="*/ 991 w 1018"/>
                <a:gd name="T45" fmla="*/ 667 h 1015"/>
                <a:gd name="T46" fmla="*/ 920 w 1018"/>
                <a:gd name="T47" fmla="*/ 808 h 1015"/>
                <a:gd name="T48" fmla="*/ 810 w 1018"/>
                <a:gd name="T49" fmla="*/ 917 h 1015"/>
                <a:gd name="T50" fmla="*/ 670 w 1018"/>
                <a:gd name="T51" fmla="*/ 991 h 1015"/>
                <a:gd name="T52" fmla="*/ 509 w 1018"/>
                <a:gd name="T53" fmla="*/ 1015 h 1015"/>
                <a:gd name="T54" fmla="*/ 348 w 1018"/>
                <a:gd name="T55" fmla="*/ 991 h 1015"/>
                <a:gd name="T56" fmla="*/ 210 w 1018"/>
                <a:gd name="T57" fmla="*/ 917 h 1015"/>
                <a:gd name="T58" fmla="*/ 98 w 1018"/>
                <a:gd name="T59" fmla="*/ 808 h 1015"/>
                <a:gd name="T60" fmla="*/ 27 w 1018"/>
                <a:gd name="T61" fmla="*/ 667 h 1015"/>
                <a:gd name="T62" fmla="*/ 0 w 1018"/>
                <a:gd name="T63" fmla="*/ 506 h 1015"/>
                <a:gd name="T64" fmla="*/ 27 w 1018"/>
                <a:gd name="T65" fmla="*/ 346 h 1015"/>
                <a:gd name="T66" fmla="*/ 98 w 1018"/>
                <a:gd name="T67" fmla="*/ 207 h 1015"/>
                <a:gd name="T68" fmla="*/ 210 w 1018"/>
                <a:gd name="T69" fmla="*/ 98 h 1015"/>
                <a:gd name="T70" fmla="*/ 348 w 1018"/>
                <a:gd name="T71" fmla="*/ 24 h 1015"/>
                <a:gd name="T72" fmla="*/ 509 w 1018"/>
                <a:gd name="T73"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8" h="1015">
                  <a:moveTo>
                    <a:pt x="509" y="194"/>
                  </a:moveTo>
                  <a:lnTo>
                    <a:pt x="446" y="201"/>
                  </a:lnTo>
                  <a:lnTo>
                    <a:pt x="386" y="219"/>
                  </a:lnTo>
                  <a:lnTo>
                    <a:pt x="333" y="248"/>
                  </a:lnTo>
                  <a:lnTo>
                    <a:pt x="288" y="286"/>
                  </a:lnTo>
                  <a:lnTo>
                    <a:pt x="248" y="332"/>
                  </a:lnTo>
                  <a:lnTo>
                    <a:pt x="219" y="386"/>
                  </a:lnTo>
                  <a:lnTo>
                    <a:pt x="201" y="444"/>
                  </a:lnTo>
                  <a:lnTo>
                    <a:pt x="194" y="506"/>
                  </a:lnTo>
                  <a:lnTo>
                    <a:pt x="201" y="571"/>
                  </a:lnTo>
                  <a:lnTo>
                    <a:pt x="219" y="629"/>
                  </a:lnTo>
                  <a:lnTo>
                    <a:pt x="248" y="683"/>
                  </a:lnTo>
                  <a:lnTo>
                    <a:pt x="288" y="730"/>
                  </a:lnTo>
                  <a:lnTo>
                    <a:pt x="333" y="768"/>
                  </a:lnTo>
                  <a:lnTo>
                    <a:pt x="386" y="797"/>
                  </a:lnTo>
                  <a:lnTo>
                    <a:pt x="446" y="814"/>
                  </a:lnTo>
                  <a:lnTo>
                    <a:pt x="509" y="821"/>
                  </a:lnTo>
                  <a:lnTo>
                    <a:pt x="571" y="814"/>
                  </a:lnTo>
                  <a:lnTo>
                    <a:pt x="632" y="797"/>
                  </a:lnTo>
                  <a:lnTo>
                    <a:pt x="685" y="768"/>
                  </a:lnTo>
                  <a:lnTo>
                    <a:pt x="732" y="730"/>
                  </a:lnTo>
                  <a:lnTo>
                    <a:pt x="770" y="683"/>
                  </a:lnTo>
                  <a:lnTo>
                    <a:pt x="799" y="629"/>
                  </a:lnTo>
                  <a:lnTo>
                    <a:pt x="817" y="571"/>
                  </a:lnTo>
                  <a:lnTo>
                    <a:pt x="824" y="506"/>
                  </a:lnTo>
                  <a:lnTo>
                    <a:pt x="817" y="444"/>
                  </a:lnTo>
                  <a:lnTo>
                    <a:pt x="799" y="386"/>
                  </a:lnTo>
                  <a:lnTo>
                    <a:pt x="770" y="332"/>
                  </a:lnTo>
                  <a:lnTo>
                    <a:pt x="732" y="286"/>
                  </a:lnTo>
                  <a:lnTo>
                    <a:pt x="685" y="248"/>
                  </a:lnTo>
                  <a:lnTo>
                    <a:pt x="632" y="219"/>
                  </a:lnTo>
                  <a:lnTo>
                    <a:pt x="571" y="201"/>
                  </a:lnTo>
                  <a:lnTo>
                    <a:pt x="509" y="194"/>
                  </a:lnTo>
                  <a:close/>
                  <a:moveTo>
                    <a:pt x="509" y="0"/>
                  </a:moveTo>
                  <a:lnTo>
                    <a:pt x="591" y="7"/>
                  </a:lnTo>
                  <a:lnTo>
                    <a:pt x="670" y="24"/>
                  </a:lnTo>
                  <a:lnTo>
                    <a:pt x="743" y="56"/>
                  </a:lnTo>
                  <a:lnTo>
                    <a:pt x="810" y="98"/>
                  </a:lnTo>
                  <a:lnTo>
                    <a:pt x="868" y="147"/>
                  </a:lnTo>
                  <a:lnTo>
                    <a:pt x="920" y="207"/>
                  </a:lnTo>
                  <a:lnTo>
                    <a:pt x="960" y="274"/>
                  </a:lnTo>
                  <a:lnTo>
                    <a:pt x="991" y="346"/>
                  </a:lnTo>
                  <a:lnTo>
                    <a:pt x="1011" y="424"/>
                  </a:lnTo>
                  <a:lnTo>
                    <a:pt x="1018" y="506"/>
                  </a:lnTo>
                  <a:lnTo>
                    <a:pt x="1011" y="589"/>
                  </a:lnTo>
                  <a:lnTo>
                    <a:pt x="991" y="667"/>
                  </a:lnTo>
                  <a:lnTo>
                    <a:pt x="960" y="741"/>
                  </a:lnTo>
                  <a:lnTo>
                    <a:pt x="920" y="808"/>
                  </a:lnTo>
                  <a:lnTo>
                    <a:pt x="868" y="866"/>
                  </a:lnTo>
                  <a:lnTo>
                    <a:pt x="810" y="917"/>
                  </a:lnTo>
                  <a:lnTo>
                    <a:pt x="743" y="960"/>
                  </a:lnTo>
                  <a:lnTo>
                    <a:pt x="670" y="991"/>
                  </a:lnTo>
                  <a:lnTo>
                    <a:pt x="591" y="1009"/>
                  </a:lnTo>
                  <a:lnTo>
                    <a:pt x="509" y="1015"/>
                  </a:lnTo>
                  <a:lnTo>
                    <a:pt x="426" y="1009"/>
                  </a:lnTo>
                  <a:lnTo>
                    <a:pt x="348" y="991"/>
                  </a:lnTo>
                  <a:lnTo>
                    <a:pt x="275" y="960"/>
                  </a:lnTo>
                  <a:lnTo>
                    <a:pt x="210" y="917"/>
                  </a:lnTo>
                  <a:lnTo>
                    <a:pt x="150" y="866"/>
                  </a:lnTo>
                  <a:lnTo>
                    <a:pt x="98" y="808"/>
                  </a:lnTo>
                  <a:lnTo>
                    <a:pt x="58" y="741"/>
                  </a:lnTo>
                  <a:lnTo>
                    <a:pt x="27" y="667"/>
                  </a:lnTo>
                  <a:lnTo>
                    <a:pt x="7" y="589"/>
                  </a:lnTo>
                  <a:lnTo>
                    <a:pt x="0" y="506"/>
                  </a:lnTo>
                  <a:lnTo>
                    <a:pt x="7" y="424"/>
                  </a:lnTo>
                  <a:lnTo>
                    <a:pt x="27" y="346"/>
                  </a:lnTo>
                  <a:lnTo>
                    <a:pt x="58" y="274"/>
                  </a:lnTo>
                  <a:lnTo>
                    <a:pt x="98" y="207"/>
                  </a:lnTo>
                  <a:lnTo>
                    <a:pt x="150" y="147"/>
                  </a:lnTo>
                  <a:lnTo>
                    <a:pt x="210" y="98"/>
                  </a:lnTo>
                  <a:lnTo>
                    <a:pt x="275" y="56"/>
                  </a:lnTo>
                  <a:lnTo>
                    <a:pt x="348" y="24"/>
                  </a:lnTo>
                  <a:lnTo>
                    <a:pt x="426" y="7"/>
                  </a:lnTo>
                  <a:lnTo>
                    <a:pt x="50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343" name="Freeform 27"/>
          <p:cNvSpPr>
            <a:spLocks noEditPoints="1"/>
          </p:cNvSpPr>
          <p:nvPr/>
        </p:nvSpPr>
        <p:spPr bwMode="auto">
          <a:xfrm>
            <a:off x="6250766" y="3504945"/>
            <a:ext cx="246455" cy="246454"/>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nvGrpSpPr>
          <p:cNvPr id="344" name="Group 343"/>
          <p:cNvGrpSpPr/>
          <p:nvPr/>
        </p:nvGrpSpPr>
        <p:grpSpPr>
          <a:xfrm>
            <a:off x="6285427" y="2381683"/>
            <a:ext cx="324722" cy="324461"/>
            <a:chOff x="8091275" y="3370787"/>
            <a:chExt cx="3056908" cy="3054448"/>
          </a:xfrm>
          <a:solidFill>
            <a:schemeClr val="bg1">
              <a:lumMod val="75000"/>
            </a:schemeClr>
          </a:solidFill>
        </p:grpSpPr>
        <p:sp>
          <p:nvSpPr>
            <p:cNvPr id="345" name="Freeform 28"/>
            <p:cNvSpPr>
              <a:spLocks/>
            </p:cNvSpPr>
            <p:nvPr/>
          </p:nvSpPr>
          <p:spPr bwMode="auto">
            <a:xfrm>
              <a:off x="9504111" y="3370787"/>
              <a:ext cx="231236" cy="197617"/>
            </a:xfrm>
            <a:custGeom>
              <a:avLst/>
              <a:gdLst>
                <a:gd name="T0" fmla="*/ 72 w 282"/>
                <a:gd name="T1" fmla="*/ 0 h 241"/>
                <a:gd name="T2" fmla="*/ 210 w 282"/>
                <a:gd name="T3" fmla="*/ 0 h 241"/>
                <a:gd name="T4" fmla="*/ 282 w 282"/>
                <a:gd name="T5" fmla="*/ 241 h 241"/>
                <a:gd name="T6" fmla="*/ 0 w 282"/>
                <a:gd name="T7" fmla="*/ 241 h 241"/>
                <a:gd name="T8" fmla="*/ 72 w 282"/>
                <a:gd name="T9" fmla="*/ 0 h 241"/>
              </a:gdLst>
              <a:ahLst/>
              <a:cxnLst>
                <a:cxn ang="0">
                  <a:pos x="T0" y="T1"/>
                </a:cxn>
                <a:cxn ang="0">
                  <a:pos x="T2" y="T3"/>
                </a:cxn>
                <a:cxn ang="0">
                  <a:pos x="T4" y="T5"/>
                </a:cxn>
                <a:cxn ang="0">
                  <a:pos x="T6" y="T7"/>
                </a:cxn>
                <a:cxn ang="0">
                  <a:pos x="T8" y="T9"/>
                </a:cxn>
              </a:cxnLst>
              <a:rect l="0" t="0" r="r" b="b"/>
              <a:pathLst>
                <a:path w="282" h="241">
                  <a:moveTo>
                    <a:pt x="72" y="0"/>
                  </a:moveTo>
                  <a:lnTo>
                    <a:pt x="210" y="0"/>
                  </a:lnTo>
                  <a:lnTo>
                    <a:pt x="282" y="241"/>
                  </a:lnTo>
                  <a:lnTo>
                    <a:pt x="0" y="241"/>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46" name="Freeform 29"/>
            <p:cNvSpPr>
              <a:spLocks/>
            </p:cNvSpPr>
            <p:nvPr/>
          </p:nvSpPr>
          <p:spPr bwMode="auto">
            <a:xfrm>
              <a:off x="9756667" y="3387187"/>
              <a:ext cx="225496" cy="227136"/>
            </a:xfrm>
            <a:custGeom>
              <a:avLst/>
              <a:gdLst>
                <a:gd name="T0" fmla="*/ 114 w 275"/>
                <a:gd name="T1" fmla="*/ 0 h 277"/>
                <a:gd name="T2" fmla="*/ 253 w 275"/>
                <a:gd name="T3" fmla="*/ 27 h 277"/>
                <a:gd name="T4" fmla="*/ 275 w 275"/>
                <a:gd name="T5" fmla="*/ 277 h 277"/>
                <a:gd name="T6" fmla="*/ 206 w 275"/>
                <a:gd name="T7" fmla="*/ 264 h 277"/>
                <a:gd name="T8" fmla="*/ 69 w 275"/>
                <a:gd name="T9" fmla="*/ 237 h 277"/>
                <a:gd name="T10" fmla="*/ 0 w 275"/>
                <a:gd name="T11" fmla="*/ 226 h 277"/>
                <a:gd name="T12" fmla="*/ 114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14" y="0"/>
                  </a:moveTo>
                  <a:lnTo>
                    <a:pt x="253" y="27"/>
                  </a:lnTo>
                  <a:lnTo>
                    <a:pt x="275" y="277"/>
                  </a:lnTo>
                  <a:lnTo>
                    <a:pt x="206" y="264"/>
                  </a:lnTo>
                  <a:lnTo>
                    <a:pt x="69" y="237"/>
                  </a:lnTo>
                  <a:lnTo>
                    <a:pt x="0" y="226"/>
                  </a:lnTo>
                  <a:lnTo>
                    <a:pt x="1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47" name="Freeform 30"/>
            <p:cNvSpPr>
              <a:spLocks/>
            </p:cNvSpPr>
            <p:nvPr/>
          </p:nvSpPr>
          <p:spPr bwMode="auto">
            <a:xfrm>
              <a:off x="10004302" y="3456886"/>
              <a:ext cx="232056" cy="249276"/>
            </a:xfrm>
            <a:custGeom>
              <a:avLst/>
              <a:gdLst>
                <a:gd name="T0" fmla="*/ 154 w 283"/>
                <a:gd name="T1" fmla="*/ 0 h 304"/>
                <a:gd name="T2" fmla="*/ 283 w 283"/>
                <a:gd name="T3" fmla="*/ 54 h 304"/>
                <a:gd name="T4" fmla="*/ 259 w 283"/>
                <a:gd name="T5" fmla="*/ 304 h 304"/>
                <a:gd name="T6" fmla="*/ 194 w 283"/>
                <a:gd name="T7" fmla="*/ 277 h 304"/>
                <a:gd name="T8" fmla="*/ 64 w 283"/>
                <a:gd name="T9" fmla="*/ 225 h 304"/>
                <a:gd name="T10" fmla="*/ 0 w 283"/>
                <a:gd name="T11" fmla="*/ 201 h 304"/>
                <a:gd name="T12" fmla="*/ 154 w 283"/>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3" h="304">
                  <a:moveTo>
                    <a:pt x="154" y="0"/>
                  </a:moveTo>
                  <a:lnTo>
                    <a:pt x="283" y="54"/>
                  </a:lnTo>
                  <a:lnTo>
                    <a:pt x="259" y="304"/>
                  </a:lnTo>
                  <a:lnTo>
                    <a:pt x="194" y="277"/>
                  </a:lnTo>
                  <a:lnTo>
                    <a:pt x="64" y="225"/>
                  </a:lnTo>
                  <a:lnTo>
                    <a:pt x="0" y="201"/>
                  </a:lnTo>
                  <a:lnTo>
                    <a:pt x="1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48" name="Freeform 31"/>
            <p:cNvSpPr>
              <a:spLocks/>
            </p:cNvSpPr>
            <p:nvPr/>
          </p:nvSpPr>
          <p:spPr bwMode="auto">
            <a:xfrm>
              <a:off x="10237999" y="3579884"/>
              <a:ext cx="250916" cy="259936"/>
            </a:xfrm>
            <a:custGeom>
              <a:avLst/>
              <a:gdLst>
                <a:gd name="T0" fmla="*/ 188 w 306"/>
                <a:gd name="T1" fmla="*/ 0 h 317"/>
                <a:gd name="T2" fmla="*/ 306 w 306"/>
                <a:gd name="T3" fmla="*/ 75 h 317"/>
                <a:gd name="T4" fmla="*/ 235 w 306"/>
                <a:gd name="T5" fmla="*/ 317 h 317"/>
                <a:gd name="T6" fmla="*/ 177 w 306"/>
                <a:gd name="T7" fmla="*/ 279 h 317"/>
                <a:gd name="T8" fmla="*/ 58 w 306"/>
                <a:gd name="T9" fmla="*/ 205 h 317"/>
                <a:gd name="T10" fmla="*/ 0 w 306"/>
                <a:gd name="T11" fmla="*/ 167 h 317"/>
                <a:gd name="T12" fmla="*/ 188 w 306"/>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6" h="317">
                  <a:moveTo>
                    <a:pt x="188" y="0"/>
                  </a:moveTo>
                  <a:lnTo>
                    <a:pt x="306" y="75"/>
                  </a:lnTo>
                  <a:lnTo>
                    <a:pt x="235" y="317"/>
                  </a:lnTo>
                  <a:lnTo>
                    <a:pt x="177" y="279"/>
                  </a:lnTo>
                  <a:lnTo>
                    <a:pt x="58" y="205"/>
                  </a:lnTo>
                  <a:lnTo>
                    <a:pt x="0" y="167"/>
                  </a:lnTo>
                  <a:lnTo>
                    <a:pt x="1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49" name="Freeform 32"/>
            <p:cNvSpPr>
              <a:spLocks/>
            </p:cNvSpPr>
            <p:nvPr/>
          </p:nvSpPr>
          <p:spPr bwMode="auto">
            <a:xfrm>
              <a:off x="10448735" y="3747981"/>
              <a:ext cx="261576" cy="263216"/>
            </a:xfrm>
            <a:custGeom>
              <a:avLst/>
              <a:gdLst>
                <a:gd name="T0" fmla="*/ 216 w 319"/>
                <a:gd name="T1" fmla="*/ 0 h 321"/>
                <a:gd name="T2" fmla="*/ 319 w 319"/>
                <a:gd name="T3" fmla="*/ 96 h 321"/>
                <a:gd name="T4" fmla="*/ 203 w 319"/>
                <a:gd name="T5" fmla="*/ 321 h 321"/>
                <a:gd name="T6" fmla="*/ 152 w 319"/>
                <a:gd name="T7" fmla="*/ 272 h 321"/>
                <a:gd name="T8" fmla="*/ 51 w 319"/>
                <a:gd name="T9" fmla="*/ 176 h 321"/>
                <a:gd name="T10" fmla="*/ 0 w 319"/>
                <a:gd name="T11" fmla="*/ 129 h 321"/>
                <a:gd name="T12" fmla="*/ 216 w 319"/>
                <a:gd name="T13" fmla="*/ 0 h 321"/>
              </a:gdLst>
              <a:ahLst/>
              <a:cxnLst>
                <a:cxn ang="0">
                  <a:pos x="T0" y="T1"/>
                </a:cxn>
                <a:cxn ang="0">
                  <a:pos x="T2" y="T3"/>
                </a:cxn>
                <a:cxn ang="0">
                  <a:pos x="T4" y="T5"/>
                </a:cxn>
                <a:cxn ang="0">
                  <a:pos x="T6" y="T7"/>
                </a:cxn>
                <a:cxn ang="0">
                  <a:pos x="T8" y="T9"/>
                </a:cxn>
                <a:cxn ang="0">
                  <a:pos x="T10" y="T11"/>
                </a:cxn>
                <a:cxn ang="0">
                  <a:pos x="T12" y="T13"/>
                </a:cxn>
              </a:cxnLst>
              <a:rect l="0" t="0" r="r" b="b"/>
              <a:pathLst>
                <a:path w="319" h="321">
                  <a:moveTo>
                    <a:pt x="216" y="0"/>
                  </a:moveTo>
                  <a:lnTo>
                    <a:pt x="319" y="96"/>
                  </a:lnTo>
                  <a:lnTo>
                    <a:pt x="203" y="321"/>
                  </a:lnTo>
                  <a:lnTo>
                    <a:pt x="152" y="272"/>
                  </a:lnTo>
                  <a:lnTo>
                    <a:pt x="51" y="176"/>
                  </a:lnTo>
                  <a:lnTo>
                    <a:pt x="0" y="129"/>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50" name="Freeform 33"/>
            <p:cNvSpPr>
              <a:spLocks/>
            </p:cNvSpPr>
            <p:nvPr/>
          </p:nvSpPr>
          <p:spPr bwMode="auto">
            <a:xfrm>
              <a:off x="10629952" y="3958717"/>
              <a:ext cx="261576" cy="255836"/>
            </a:xfrm>
            <a:custGeom>
              <a:avLst/>
              <a:gdLst>
                <a:gd name="T0" fmla="*/ 236 w 319"/>
                <a:gd name="T1" fmla="*/ 0 h 312"/>
                <a:gd name="T2" fmla="*/ 319 w 319"/>
                <a:gd name="T3" fmla="*/ 113 h 312"/>
                <a:gd name="T4" fmla="*/ 163 w 319"/>
                <a:gd name="T5" fmla="*/ 312 h 312"/>
                <a:gd name="T6" fmla="*/ 123 w 319"/>
                <a:gd name="T7" fmla="*/ 254 h 312"/>
                <a:gd name="T8" fmla="*/ 42 w 319"/>
                <a:gd name="T9" fmla="*/ 142 h 312"/>
                <a:gd name="T10" fmla="*/ 0 w 319"/>
                <a:gd name="T11" fmla="*/ 84 h 312"/>
                <a:gd name="T12" fmla="*/ 236 w 319"/>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9" h="312">
                  <a:moveTo>
                    <a:pt x="236" y="0"/>
                  </a:moveTo>
                  <a:lnTo>
                    <a:pt x="319" y="113"/>
                  </a:lnTo>
                  <a:lnTo>
                    <a:pt x="163" y="312"/>
                  </a:lnTo>
                  <a:lnTo>
                    <a:pt x="123" y="254"/>
                  </a:lnTo>
                  <a:lnTo>
                    <a:pt x="42" y="142"/>
                  </a:lnTo>
                  <a:lnTo>
                    <a:pt x="0" y="84"/>
                  </a:lnTo>
                  <a:lnTo>
                    <a:pt x="2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51" name="Freeform 34"/>
            <p:cNvSpPr>
              <a:spLocks/>
            </p:cNvSpPr>
            <p:nvPr/>
          </p:nvSpPr>
          <p:spPr bwMode="auto">
            <a:xfrm>
              <a:off x="10775909" y="4201433"/>
              <a:ext cx="252556" cy="240256"/>
            </a:xfrm>
            <a:custGeom>
              <a:avLst/>
              <a:gdLst>
                <a:gd name="T0" fmla="*/ 248 w 308"/>
                <a:gd name="T1" fmla="*/ 0 h 293"/>
                <a:gd name="T2" fmla="*/ 308 w 308"/>
                <a:gd name="T3" fmla="*/ 128 h 293"/>
                <a:gd name="T4" fmla="*/ 119 w 308"/>
                <a:gd name="T5" fmla="*/ 293 h 293"/>
                <a:gd name="T6" fmla="*/ 88 w 308"/>
                <a:gd name="T7" fmla="*/ 230 h 293"/>
                <a:gd name="T8" fmla="*/ 29 w 308"/>
                <a:gd name="T9" fmla="*/ 103 h 293"/>
                <a:gd name="T10" fmla="*/ 0 w 308"/>
                <a:gd name="T11" fmla="*/ 41 h 293"/>
                <a:gd name="T12" fmla="*/ 248 w 308"/>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308" h="293">
                  <a:moveTo>
                    <a:pt x="248" y="0"/>
                  </a:moveTo>
                  <a:lnTo>
                    <a:pt x="308" y="128"/>
                  </a:lnTo>
                  <a:lnTo>
                    <a:pt x="119" y="293"/>
                  </a:lnTo>
                  <a:lnTo>
                    <a:pt x="88" y="230"/>
                  </a:lnTo>
                  <a:lnTo>
                    <a:pt x="29" y="103"/>
                  </a:lnTo>
                  <a:lnTo>
                    <a:pt x="0" y="41"/>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52" name="Freeform 35"/>
            <p:cNvSpPr>
              <a:spLocks/>
            </p:cNvSpPr>
            <p:nvPr/>
          </p:nvSpPr>
          <p:spPr bwMode="auto">
            <a:xfrm>
              <a:off x="10880868" y="4463829"/>
              <a:ext cx="233696" cy="223036"/>
            </a:xfrm>
            <a:custGeom>
              <a:avLst/>
              <a:gdLst>
                <a:gd name="T0" fmla="*/ 0 w 285"/>
                <a:gd name="T1" fmla="*/ 0 h 272"/>
                <a:gd name="T2" fmla="*/ 250 w 285"/>
                <a:gd name="T3" fmla="*/ 8 h 272"/>
                <a:gd name="T4" fmla="*/ 285 w 285"/>
                <a:gd name="T5" fmla="*/ 145 h 272"/>
                <a:gd name="T6" fmla="*/ 67 w 285"/>
                <a:gd name="T7" fmla="*/ 272 h 272"/>
                <a:gd name="T8" fmla="*/ 51 w 285"/>
                <a:gd name="T9" fmla="*/ 203 h 272"/>
                <a:gd name="T10" fmla="*/ 15 w 285"/>
                <a:gd name="T11" fmla="*/ 66 h 272"/>
                <a:gd name="T12" fmla="*/ 0 w 285"/>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285" h="272">
                  <a:moveTo>
                    <a:pt x="0" y="0"/>
                  </a:moveTo>
                  <a:lnTo>
                    <a:pt x="250" y="8"/>
                  </a:lnTo>
                  <a:lnTo>
                    <a:pt x="285" y="145"/>
                  </a:lnTo>
                  <a:lnTo>
                    <a:pt x="67" y="272"/>
                  </a:lnTo>
                  <a:lnTo>
                    <a:pt x="51" y="203"/>
                  </a:lnTo>
                  <a:lnTo>
                    <a:pt x="15" y="6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53" name="Freeform 36"/>
            <p:cNvSpPr>
              <a:spLocks/>
            </p:cNvSpPr>
            <p:nvPr/>
          </p:nvSpPr>
          <p:spPr bwMode="auto">
            <a:xfrm>
              <a:off x="10939086" y="4709004"/>
              <a:ext cx="209097" cy="228776"/>
            </a:xfrm>
            <a:custGeom>
              <a:avLst/>
              <a:gdLst>
                <a:gd name="T0" fmla="*/ 0 w 255"/>
                <a:gd name="T1" fmla="*/ 0 h 279"/>
                <a:gd name="T2" fmla="*/ 246 w 255"/>
                <a:gd name="T3" fmla="*/ 55 h 279"/>
                <a:gd name="T4" fmla="*/ 255 w 255"/>
                <a:gd name="T5" fmla="*/ 194 h 279"/>
                <a:gd name="T6" fmla="*/ 16 w 255"/>
                <a:gd name="T7" fmla="*/ 279 h 279"/>
                <a:gd name="T8" fmla="*/ 11 w 255"/>
                <a:gd name="T9" fmla="*/ 209 h 279"/>
                <a:gd name="T10" fmla="*/ 5 w 255"/>
                <a:gd name="T11" fmla="*/ 69 h 279"/>
                <a:gd name="T12" fmla="*/ 0 w 25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5" h="279">
                  <a:moveTo>
                    <a:pt x="0" y="0"/>
                  </a:moveTo>
                  <a:lnTo>
                    <a:pt x="246" y="55"/>
                  </a:lnTo>
                  <a:lnTo>
                    <a:pt x="255" y="194"/>
                  </a:lnTo>
                  <a:lnTo>
                    <a:pt x="16" y="279"/>
                  </a:lnTo>
                  <a:lnTo>
                    <a:pt x="11" y="209"/>
                  </a:lnTo>
                  <a:lnTo>
                    <a:pt x="5" y="6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54" name="Freeform 37"/>
            <p:cNvSpPr>
              <a:spLocks/>
            </p:cNvSpPr>
            <p:nvPr/>
          </p:nvSpPr>
          <p:spPr bwMode="auto">
            <a:xfrm>
              <a:off x="10921047" y="4959100"/>
              <a:ext cx="219756" cy="228776"/>
            </a:xfrm>
            <a:custGeom>
              <a:avLst/>
              <a:gdLst>
                <a:gd name="T0" fmla="*/ 38 w 268"/>
                <a:gd name="T1" fmla="*/ 0 h 279"/>
                <a:gd name="T2" fmla="*/ 268 w 268"/>
                <a:gd name="T3" fmla="*/ 103 h 279"/>
                <a:gd name="T4" fmla="*/ 250 w 268"/>
                <a:gd name="T5" fmla="*/ 241 h 279"/>
                <a:gd name="T6" fmla="*/ 0 w 268"/>
                <a:gd name="T7" fmla="*/ 279 h 279"/>
                <a:gd name="T8" fmla="*/ 9 w 268"/>
                <a:gd name="T9" fmla="*/ 210 h 279"/>
                <a:gd name="T10" fmla="*/ 27 w 268"/>
                <a:gd name="T11" fmla="*/ 70 h 279"/>
                <a:gd name="T12" fmla="*/ 38 w 268"/>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68" h="279">
                  <a:moveTo>
                    <a:pt x="38" y="0"/>
                  </a:moveTo>
                  <a:lnTo>
                    <a:pt x="268" y="103"/>
                  </a:lnTo>
                  <a:lnTo>
                    <a:pt x="250" y="241"/>
                  </a:lnTo>
                  <a:lnTo>
                    <a:pt x="0" y="279"/>
                  </a:lnTo>
                  <a:lnTo>
                    <a:pt x="9" y="210"/>
                  </a:lnTo>
                  <a:lnTo>
                    <a:pt x="27" y="70"/>
                  </a:lnTo>
                  <a:lnTo>
                    <a:pt x="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55" name="Freeform 38"/>
            <p:cNvSpPr>
              <a:spLocks/>
            </p:cNvSpPr>
            <p:nvPr/>
          </p:nvSpPr>
          <p:spPr bwMode="auto">
            <a:xfrm>
              <a:off x="10843968" y="5210016"/>
              <a:ext cx="241896" cy="225496"/>
            </a:xfrm>
            <a:custGeom>
              <a:avLst/>
              <a:gdLst>
                <a:gd name="T0" fmla="*/ 87 w 295"/>
                <a:gd name="T1" fmla="*/ 0 h 275"/>
                <a:gd name="T2" fmla="*/ 295 w 295"/>
                <a:gd name="T3" fmla="*/ 143 h 275"/>
                <a:gd name="T4" fmla="*/ 250 w 295"/>
                <a:gd name="T5" fmla="*/ 275 h 275"/>
                <a:gd name="T6" fmla="*/ 0 w 295"/>
                <a:gd name="T7" fmla="*/ 266 h 275"/>
                <a:gd name="T8" fmla="*/ 22 w 295"/>
                <a:gd name="T9" fmla="*/ 199 h 275"/>
                <a:gd name="T10" fmla="*/ 65 w 295"/>
                <a:gd name="T11" fmla="*/ 65 h 275"/>
                <a:gd name="T12" fmla="*/ 87 w 295"/>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295" h="275">
                  <a:moveTo>
                    <a:pt x="87" y="0"/>
                  </a:moveTo>
                  <a:lnTo>
                    <a:pt x="295" y="143"/>
                  </a:lnTo>
                  <a:lnTo>
                    <a:pt x="250" y="275"/>
                  </a:lnTo>
                  <a:lnTo>
                    <a:pt x="0" y="266"/>
                  </a:lnTo>
                  <a:lnTo>
                    <a:pt x="22" y="199"/>
                  </a:lnTo>
                  <a:lnTo>
                    <a:pt x="65" y="65"/>
                  </a:lnTo>
                  <a:lnTo>
                    <a:pt x="8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56" name="Freeform 39"/>
            <p:cNvSpPr>
              <a:spLocks/>
            </p:cNvSpPr>
            <p:nvPr/>
          </p:nvSpPr>
          <p:spPr bwMode="auto">
            <a:xfrm>
              <a:off x="10721790" y="5447812"/>
              <a:ext cx="257476" cy="247636"/>
            </a:xfrm>
            <a:custGeom>
              <a:avLst/>
              <a:gdLst>
                <a:gd name="T0" fmla="*/ 138 w 314"/>
                <a:gd name="T1" fmla="*/ 0 h 302"/>
                <a:gd name="T2" fmla="*/ 314 w 314"/>
                <a:gd name="T3" fmla="*/ 179 h 302"/>
                <a:gd name="T4" fmla="*/ 245 w 314"/>
                <a:gd name="T5" fmla="*/ 302 h 302"/>
                <a:gd name="T6" fmla="*/ 0 w 314"/>
                <a:gd name="T7" fmla="*/ 243 h 302"/>
                <a:gd name="T8" fmla="*/ 35 w 314"/>
                <a:gd name="T9" fmla="*/ 183 h 302"/>
                <a:gd name="T10" fmla="*/ 102 w 314"/>
                <a:gd name="T11" fmla="*/ 60 h 302"/>
                <a:gd name="T12" fmla="*/ 138 w 314"/>
                <a:gd name="T13" fmla="*/ 0 h 302"/>
              </a:gdLst>
              <a:ahLst/>
              <a:cxnLst>
                <a:cxn ang="0">
                  <a:pos x="T0" y="T1"/>
                </a:cxn>
                <a:cxn ang="0">
                  <a:pos x="T2" y="T3"/>
                </a:cxn>
                <a:cxn ang="0">
                  <a:pos x="T4" y="T5"/>
                </a:cxn>
                <a:cxn ang="0">
                  <a:pos x="T6" y="T7"/>
                </a:cxn>
                <a:cxn ang="0">
                  <a:pos x="T8" y="T9"/>
                </a:cxn>
                <a:cxn ang="0">
                  <a:pos x="T10" y="T11"/>
                </a:cxn>
                <a:cxn ang="0">
                  <a:pos x="T12" y="T13"/>
                </a:cxn>
              </a:cxnLst>
              <a:rect l="0" t="0" r="r" b="b"/>
              <a:pathLst>
                <a:path w="314" h="302">
                  <a:moveTo>
                    <a:pt x="138" y="0"/>
                  </a:moveTo>
                  <a:lnTo>
                    <a:pt x="314" y="179"/>
                  </a:lnTo>
                  <a:lnTo>
                    <a:pt x="245" y="302"/>
                  </a:lnTo>
                  <a:lnTo>
                    <a:pt x="0" y="243"/>
                  </a:lnTo>
                  <a:lnTo>
                    <a:pt x="35" y="183"/>
                  </a:lnTo>
                  <a:lnTo>
                    <a:pt x="102" y="60"/>
                  </a:lnTo>
                  <a:lnTo>
                    <a:pt x="1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57" name="Freeform 40"/>
            <p:cNvSpPr>
              <a:spLocks/>
            </p:cNvSpPr>
            <p:nvPr/>
          </p:nvSpPr>
          <p:spPr bwMode="auto">
            <a:xfrm>
              <a:off x="10560253" y="5667568"/>
              <a:ext cx="263216" cy="258296"/>
            </a:xfrm>
            <a:custGeom>
              <a:avLst/>
              <a:gdLst>
                <a:gd name="T0" fmla="*/ 181 w 321"/>
                <a:gd name="T1" fmla="*/ 0 h 315"/>
                <a:gd name="T2" fmla="*/ 321 w 321"/>
                <a:gd name="T3" fmla="*/ 208 h 315"/>
                <a:gd name="T4" fmla="*/ 232 w 321"/>
                <a:gd name="T5" fmla="*/ 315 h 315"/>
                <a:gd name="T6" fmla="*/ 0 w 321"/>
                <a:gd name="T7" fmla="*/ 212 h 315"/>
                <a:gd name="T8" fmla="*/ 47 w 321"/>
                <a:gd name="T9" fmla="*/ 159 h 315"/>
                <a:gd name="T10" fmla="*/ 136 w 321"/>
                <a:gd name="T11" fmla="*/ 51 h 315"/>
                <a:gd name="T12" fmla="*/ 181 w 321"/>
                <a:gd name="T13" fmla="*/ 0 h 315"/>
              </a:gdLst>
              <a:ahLst/>
              <a:cxnLst>
                <a:cxn ang="0">
                  <a:pos x="T0" y="T1"/>
                </a:cxn>
                <a:cxn ang="0">
                  <a:pos x="T2" y="T3"/>
                </a:cxn>
                <a:cxn ang="0">
                  <a:pos x="T4" y="T5"/>
                </a:cxn>
                <a:cxn ang="0">
                  <a:pos x="T6" y="T7"/>
                </a:cxn>
                <a:cxn ang="0">
                  <a:pos x="T8" y="T9"/>
                </a:cxn>
                <a:cxn ang="0">
                  <a:pos x="T10" y="T11"/>
                </a:cxn>
                <a:cxn ang="0">
                  <a:pos x="T12" y="T13"/>
                </a:cxn>
              </a:cxnLst>
              <a:rect l="0" t="0" r="r" b="b"/>
              <a:pathLst>
                <a:path w="321" h="315">
                  <a:moveTo>
                    <a:pt x="181" y="0"/>
                  </a:moveTo>
                  <a:lnTo>
                    <a:pt x="321" y="208"/>
                  </a:lnTo>
                  <a:lnTo>
                    <a:pt x="232" y="315"/>
                  </a:lnTo>
                  <a:lnTo>
                    <a:pt x="0" y="212"/>
                  </a:lnTo>
                  <a:lnTo>
                    <a:pt x="47" y="159"/>
                  </a:lnTo>
                  <a:lnTo>
                    <a:pt x="136" y="51"/>
                  </a:lnTo>
                  <a:lnTo>
                    <a:pt x="1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58" name="Freeform 41"/>
            <p:cNvSpPr>
              <a:spLocks/>
            </p:cNvSpPr>
            <p:nvPr/>
          </p:nvSpPr>
          <p:spPr bwMode="auto">
            <a:xfrm>
              <a:off x="10366736" y="5857805"/>
              <a:ext cx="259116" cy="261576"/>
            </a:xfrm>
            <a:custGeom>
              <a:avLst/>
              <a:gdLst>
                <a:gd name="T0" fmla="*/ 216 w 316"/>
                <a:gd name="T1" fmla="*/ 0 h 319"/>
                <a:gd name="T2" fmla="*/ 316 w 316"/>
                <a:gd name="T3" fmla="*/ 232 h 319"/>
                <a:gd name="T4" fmla="*/ 207 w 316"/>
                <a:gd name="T5" fmla="*/ 319 h 319"/>
                <a:gd name="T6" fmla="*/ 0 w 316"/>
                <a:gd name="T7" fmla="*/ 176 h 319"/>
                <a:gd name="T8" fmla="*/ 55 w 316"/>
                <a:gd name="T9" fmla="*/ 132 h 319"/>
                <a:gd name="T10" fmla="*/ 162 w 316"/>
                <a:gd name="T11" fmla="*/ 45 h 319"/>
                <a:gd name="T12" fmla="*/ 216 w 316"/>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6" h="319">
                  <a:moveTo>
                    <a:pt x="216" y="0"/>
                  </a:moveTo>
                  <a:lnTo>
                    <a:pt x="316" y="232"/>
                  </a:lnTo>
                  <a:lnTo>
                    <a:pt x="207" y="319"/>
                  </a:lnTo>
                  <a:lnTo>
                    <a:pt x="0" y="176"/>
                  </a:lnTo>
                  <a:lnTo>
                    <a:pt x="55" y="132"/>
                  </a:lnTo>
                  <a:lnTo>
                    <a:pt x="162" y="45"/>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59" name="Freeform 42"/>
            <p:cNvSpPr>
              <a:spLocks/>
            </p:cNvSpPr>
            <p:nvPr/>
          </p:nvSpPr>
          <p:spPr bwMode="auto">
            <a:xfrm>
              <a:off x="10144520" y="6015242"/>
              <a:ext cx="245996" cy="256656"/>
            </a:xfrm>
            <a:custGeom>
              <a:avLst/>
              <a:gdLst>
                <a:gd name="T0" fmla="*/ 248 w 300"/>
                <a:gd name="T1" fmla="*/ 0 h 313"/>
                <a:gd name="T2" fmla="*/ 300 w 300"/>
                <a:gd name="T3" fmla="*/ 246 h 313"/>
                <a:gd name="T4" fmla="*/ 177 w 300"/>
                <a:gd name="T5" fmla="*/ 313 h 313"/>
                <a:gd name="T6" fmla="*/ 0 w 300"/>
                <a:gd name="T7" fmla="*/ 132 h 313"/>
                <a:gd name="T8" fmla="*/ 63 w 300"/>
                <a:gd name="T9" fmla="*/ 98 h 313"/>
                <a:gd name="T10" fmla="*/ 186 w 300"/>
                <a:gd name="T11" fmla="*/ 34 h 313"/>
                <a:gd name="T12" fmla="*/ 248 w 300"/>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300" h="313">
                  <a:moveTo>
                    <a:pt x="248" y="0"/>
                  </a:moveTo>
                  <a:lnTo>
                    <a:pt x="300" y="246"/>
                  </a:lnTo>
                  <a:lnTo>
                    <a:pt x="177" y="313"/>
                  </a:lnTo>
                  <a:lnTo>
                    <a:pt x="0" y="132"/>
                  </a:lnTo>
                  <a:lnTo>
                    <a:pt x="63" y="98"/>
                  </a:lnTo>
                  <a:lnTo>
                    <a:pt x="186" y="34"/>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0" name="Freeform 43"/>
            <p:cNvSpPr>
              <a:spLocks/>
            </p:cNvSpPr>
            <p:nvPr/>
          </p:nvSpPr>
          <p:spPr bwMode="auto">
            <a:xfrm>
              <a:off x="9905084" y="6132500"/>
              <a:ext cx="223036" cy="239436"/>
            </a:xfrm>
            <a:custGeom>
              <a:avLst/>
              <a:gdLst>
                <a:gd name="T0" fmla="*/ 268 w 272"/>
                <a:gd name="T1" fmla="*/ 0 h 292"/>
                <a:gd name="T2" fmla="*/ 272 w 272"/>
                <a:gd name="T3" fmla="*/ 252 h 292"/>
                <a:gd name="T4" fmla="*/ 141 w 272"/>
                <a:gd name="T5" fmla="*/ 292 h 292"/>
                <a:gd name="T6" fmla="*/ 0 w 272"/>
                <a:gd name="T7" fmla="*/ 82 h 292"/>
                <a:gd name="T8" fmla="*/ 67 w 272"/>
                <a:gd name="T9" fmla="*/ 62 h 292"/>
                <a:gd name="T10" fmla="*/ 201 w 272"/>
                <a:gd name="T11" fmla="*/ 20 h 292"/>
                <a:gd name="T12" fmla="*/ 268 w 272"/>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272" h="292">
                  <a:moveTo>
                    <a:pt x="268" y="0"/>
                  </a:moveTo>
                  <a:lnTo>
                    <a:pt x="272" y="252"/>
                  </a:lnTo>
                  <a:lnTo>
                    <a:pt x="141" y="292"/>
                  </a:lnTo>
                  <a:lnTo>
                    <a:pt x="0" y="82"/>
                  </a:lnTo>
                  <a:lnTo>
                    <a:pt x="67" y="62"/>
                  </a:lnTo>
                  <a:lnTo>
                    <a:pt x="201" y="20"/>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1" name="Freeform 44"/>
            <p:cNvSpPr>
              <a:spLocks/>
            </p:cNvSpPr>
            <p:nvPr/>
          </p:nvSpPr>
          <p:spPr bwMode="auto">
            <a:xfrm>
              <a:off x="9656628" y="6205479"/>
              <a:ext cx="226316" cy="216476"/>
            </a:xfrm>
            <a:custGeom>
              <a:avLst/>
              <a:gdLst>
                <a:gd name="T0" fmla="*/ 276 w 276"/>
                <a:gd name="T1" fmla="*/ 0 h 264"/>
                <a:gd name="T2" fmla="*/ 234 w 276"/>
                <a:gd name="T3" fmla="*/ 248 h 264"/>
                <a:gd name="T4" fmla="*/ 96 w 276"/>
                <a:gd name="T5" fmla="*/ 264 h 264"/>
                <a:gd name="T6" fmla="*/ 0 w 276"/>
                <a:gd name="T7" fmla="*/ 31 h 264"/>
                <a:gd name="T8" fmla="*/ 69 w 276"/>
                <a:gd name="T9" fmla="*/ 23 h 264"/>
                <a:gd name="T10" fmla="*/ 207 w 276"/>
                <a:gd name="T11" fmla="*/ 7 h 264"/>
                <a:gd name="T12" fmla="*/ 276 w 276"/>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276" h="264">
                  <a:moveTo>
                    <a:pt x="276" y="0"/>
                  </a:moveTo>
                  <a:lnTo>
                    <a:pt x="234" y="248"/>
                  </a:lnTo>
                  <a:lnTo>
                    <a:pt x="96" y="264"/>
                  </a:lnTo>
                  <a:lnTo>
                    <a:pt x="0" y="31"/>
                  </a:lnTo>
                  <a:lnTo>
                    <a:pt x="69" y="23"/>
                  </a:lnTo>
                  <a:lnTo>
                    <a:pt x="207" y="7"/>
                  </a:lnTo>
                  <a:lnTo>
                    <a:pt x="2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2" name="Freeform 45"/>
            <p:cNvSpPr>
              <a:spLocks/>
            </p:cNvSpPr>
            <p:nvPr/>
          </p:nvSpPr>
          <p:spPr bwMode="auto">
            <a:xfrm>
              <a:off x="9404073" y="6214498"/>
              <a:ext cx="228776" cy="210737"/>
            </a:xfrm>
            <a:custGeom>
              <a:avLst/>
              <a:gdLst>
                <a:gd name="T0" fmla="*/ 0 w 279"/>
                <a:gd name="T1" fmla="*/ 0 h 257"/>
                <a:gd name="T2" fmla="*/ 69 w 279"/>
                <a:gd name="T3" fmla="*/ 5 h 257"/>
                <a:gd name="T4" fmla="*/ 209 w 279"/>
                <a:gd name="T5" fmla="*/ 16 h 257"/>
                <a:gd name="T6" fmla="*/ 279 w 279"/>
                <a:gd name="T7" fmla="*/ 20 h 257"/>
                <a:gd name="T8" fmla="*/ 191 w 279"/>
                <a:gd name="T9" fmla="*/ 257 h 257"/>
                <a:gd name="T10" fmla="*/ 51 w 279"/>
                <a:gd name="T11" fmla="*/ 246 h 257"/>
                <a:gd name="T12" fmla="*/ 0 w 279"/>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79" h="257">
                  <a:moveTo>
                    <a:pt x="0" y="0"/>
                  </a:moveTo>
                  <a:lnTo>
                    <a:pt x="69" y="5"/>
                  </a:lnTo>
                  <a:lnTo>
                    <a:pt x="209" y="16"/>
                  </a:lnTo>
                  <a:lnTo>
                    <a:pt x="279" y="20"/>
                  </a:lnTo>
                  <a:lnTo>
                    <a:pt x="191" y="257"/>
                  </a:lnTo>
                  <a:lnTo>
                    <a:pt x="51" y="24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3" name="Freeform 46"/>
            <p:cNvSpPr>
              <a:spLocks/>
            </p:cNvSpPr>
            <p:nvPr/>
          </p:nvSpPr>
          <p:spPr bwMode="auto">
            <a:xfrm>
              <a:off x="9160537" y="6150539"/>
              <a:ext cx="221396" cy="236156"/>
            </a:xfrm>
            <a:custGeom>
              <a:avLst/>
              <a:gdLst>
                <a:gd name="T0" fmla="*/ 0 w 270"/>
                <a:gd name="T1" fmla="*/ 0 h 288"/>
                <a:gd name="T2" fmla="*/ 67 w 270"/>
                <a:gd name="T3" fmla="*/ 18 h 288"/>
                <a:gd name="T4" fmla="*/ 203 w 270"/>
                <a:gd name="T5" fmla="*/ 54 h 288"/>
                <a:gd name="T6" fmla="*/ 270 w 270"/>
                <a:gd name="T7" fmla="*/ 74 h 288"/>
                <a:gd name="T8" fmla="*/ 138 w 270"/>
                <a:gd name="T9" fmla="*/ 288 h 288"/>
                <a:gd name="T10" fmla="*/ 4 w 270"/>
                <a:gd name="T11" fmla="*/ 252 h 288"/>
                <a:gd name="T12" fmla="*/ 0 w 2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70" h="288">
                  <a:moveTo>
                    <a:pt x="0" y="0"/>
                  </a:moveTo>
                  <a:lnTo>
                    <a:pt x="67" y="18"/>
                  </a:lnTo>
                  <a:lnTo>
                    <a:pt x="203" y="54"/>
                  </a:lnTo>
                  <a:lnTo>
                    <a:pt x="270" y="74"/>
                  </a:lnTo>
                  <a:lnTo>
                    <a:pt x="138" y="288"/>
                  </a:lnTo>
                  <a:lnTo>
                    <a:pt x="4" y="25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4" name="Freeform 47"/>
            <p:cNvSpPr>
              <a:spLocks/>
            </p:cNvSpPr>
            <p:nvPr/>
          </p:nvSpPr>
          <p:spPr bwMode="auto">
            <a:xfrm>
              <a:off x="8896502" y="6043122"/>
              <a:ext cx="241896" cy="252556"/>
            </a:xfrm>
            <a:custGeom>
              <a:avLst/>
              <a:gdLst>
                <a:gd name="T0" fmla="*/ 45 w 295"/>
                <a:gd name="T1" fmla="*/ 0 h 308"/>
                <a:gd name="T2" fmla="*/ 107 w 295"/>
                <a:gd name="T3" fmla="*/ 29 h 308"/>
                <a:gd name="T4" fmla="*/ 232 w 295"/>
                <a:gd name="T5" fmla="*/ 91 h 308"/>
                <a:gd name="T6" fmla="*/ 295 w 295"/>
                <a:gd name="T7" fmla="*/ 120 h 308"/>
                <a:gd name="T8" fmla="*/ 128 w 295"/>
                <a:gd name="T9" fmla="*/ 308 h 308"/>
                <a:gd name="T10" fmla="*/ 0 w 295"/>
                <a:gd name="T11" fmla="*/ 247 h 308"/>
                <a:gd name="T12" fmla="*/ 45 w 295"/>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95" h="308">
                  <a:moveTo>
                    <a:pt x="45" y="0"/>
                  </a:moveTo>
                  <a:lnTo>
                    <a:pt x="107" y="29"/>
                  </a:lnTo>
                  <a:lnTo>
                    <a:pt x="232" y="91"/>
                  </a:lnTo>
                  <a:lnTo>
                    <a:pt x="295" y="120"/>
                  </a:lnTo>
                  <a:lnTo>
                    <a:pt x="128" y="308"/>
                  </a:lnTo>
                  <a:lnTo>
                    <a:pt x="0" y="247"/>
                  </a:lnTo>
                  <a:lnTo>
                    <a:pt x="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5" name="Freeform 48"/>
            <p:cNvSpPr>
              <a:spLocks/>
            </p:cNvSpPr>
            <p:nvPr/>
          </p:nvSpPr>
          <p:spPr bwMode="auto">
            <a:xfrm>
              <a:off x="8657066" y="5893064"/>
              <a:ext cx="255836" cy="261576"/>
            </a:xfrm>
            <a:custGeom>
              <a:avLst/>
              <a:gdLst>
                <a:gd name="T0" fmla="*/ 89 w 312"/>
                <a:gd name="T1" fmla="*/ 0 h 319"/>
                <a:gd name="T2" fmla="*/ 145 w 312"/>
                <a:gd name="T3" fmla="*/ 42 h 319"/>
                <a:gd name="T4" fmla="*/ 257 w 312"/>
                <a:gd name="T5" fmla="*/ 125 h 319"/>
                <a:gd name="T6" fmla="*/ 312 w 312"/>
                <a:gd name="T7" fmla="*/ 167 h 319"/>
                <a:gd name="T8" fmla="*/ 112 w 312"/>
                <a:gd name="T9" fmla="*/ 319 h 319"/>
                <a:gd name="T10" fmla="*/ 0 w 312"/>
                <a:gd name="T11" fmla="*/ 236 h 319"/>
                <a:gd name="T12" fmla="*/ 89 w 312"/>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2" h="319">
                  <a:moveTo>
                    <a:pt x="89" y="0"/>
                  </a:moveTo>
                  <a:lnTo>
                    <a:pt x="145" y="42"/>
                  </a:lnTo>
                  <a:lnTo>
                    <a:pt x="257" y="125"/>
                  </a:lnTo>
                  <a:lnTo>
                    <a:pt x="312" y="167"/>
                  </a:lnTo>
                  <a:lnTo>
                    <a:pt x="112" y="319"/>
                  </a:lnTo>
                  <a:lnTo>
                    <a:pt x="0" y="236"/>
                  </a:lnTo>
                  <a:lnTo>
                    <a:pt x="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6" name="Freeform 49"/>
            <p:cNvSpPr>
              <a:spLocks/>
            </p:cNvSpPr>
            <p:nvPr/>
          </p:nvSpPr>
          <p:spPr bwMode="auto">
            <a:xfrm>
              <a:off x="8450429" y="5707747"/>
              <a:ext cx="263216" cy="259936"/>
            </a:xfrm>
            <a:custGeom>
              <a:avLst/>
              <a:gdLst>
                <a:gd name="T0" fmla="*/ 131 w 321"/>
                <a:gd name="T1" fmla="*/ 0 h 317"/>
                <a:gd name="T2" fmla="*/ 178 w 321"/>
                <a:gd name="T3" fmla="*/ 51 h 317"/>
                <a:gd name="T4" fmla="*/ 274 w 321"/>
                <a:gd name="T5" fmla="*/ 154 h 317"/>
                <a:gd name="T6" fmla="*/ 321 w 321"/>
                <a:gd name="T7" fmla="*/ 205 h 317"/>
                <a:gd name="T8" fmla="*/ 93 w 321"/>
                <a:gd name="T9" fmla="*/ 317 h 317"/>
                <a:gd name="T10" fmla="*/ 0 w 321"/>
                <a:gd name="T11" fmla="*/ 214 h 317"/>
                <a:gd name="T12" fmla="*/ 131 w 321"/>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21" h="317">
                  <a:moveTo>
                    <a:pt x="131" y="0"/>
                  </a:moveTo>
                  <a:lnTo>
                    <a:pt x="178" y="51"/>
                  </a:lnTo>
                  <a:lnTo>
                    <a:pt x="274" y="154"/>
                  </a:lnTo>
                  <a:lnTo>
                    <a:pt x="321" y="205"/>
                  </a:lnTo>
                  <a:lnTo>
                    <a:pt x="93" y="317"/>
                  </a:lnTo>
                  <a:lnTo>
                    <a:pt x="0" y="214"/>
                  </a:lnTo>
                  <a:lnTo>
                    <a:pt x="1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7" name="Freeform 50"/>
            <p:cNvSpPr>
              <a:spLocks/>
            </p:cNvSpPr>
            <p:nvPr/>
          </p:nvSpPr>
          <p:spPr bwMode="auto">
            <a:xfrm>
              <a:off x="8285612" y="5493731"/>
              <a:ext cx="259936" cy="250916"/>
            </a:xfrm>
            <a:custGeom>
              <a:avLst/>
              <a:gdLst>
                <a:gd name="T0" fmla="*/ 169 w 317"/>
                <a:gd name="T1" fmla="*/ 0 h 306"/>
                <a:gd name="T2" fmla="*/ 207 w 317"/>
                <a:gd name="T3" fmla="*/ 60 h 306"/>
                <a:gd name="T4" fmla="*/ 281 w 317"/>
                <a:gd name="T5" fmla="*/ 179 h 306"/>
                <a:gd name="T6" fmla="*/ 317 w 317"/>
                <a:gd name="T7" fmla="*/ 239 h 306"/>
                <a:gd name="T8" fmla="*/ 74 w 317"/>
                <a:gd name="T9" fmla="*/ 306 h 306"/>
                <a:gd name="T10" fmla="*/ 0 w 317"/>
                <a:gd name="T11" fmla="*/ 185 h 306"/>
                <a:gd name="T12" fmla="*/ 169 w 317"/>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317" h="306">
                  <a:moveTo>
                    <a:pt x="169" y="0"/>
                  </a:moveTo>
                  <a:lnTo>
                    <a:pt x="207" y="60"/>
                  </a:lnTo>
                  <a:lnTo>
                    <a:pt x="281" y="179"/>
                  </a:lnTo>
                  <a:lnTo>
                    <a:pt x="317" y="239"/>
                  </a:lnTo>
                  <a:lnTo>
                    <a:pt x="74" y="306"/>
                  </a:lnTo>
                  <a:lnTo>
                    <a:pt x="0" y="185"/>
                  </a:lnTo>
                  <a:lnTo>
                    <a:pt x="16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8" name="Freeform 51"/>
            <p:cNvSpPr>
              <a:spLocks/>
            </p:cNvSpPr>
            <p:nvPr/>
          </p:nvSpPr>
          <p:spPr bwMode="auto">
            <a:xfrm>
              <a:off x="8168354" y="5259215"/>
              <a:ext cx="246816" cy="231236"/>
            </a:xfrm>
            <a:custGeom>
              <a:avLst/>
              <a:gdLst>
                <a:gd name="T0" fmla="*/ 203 w 301"/>
                <a:gd name="T1" fmla="*/ 0 h 282"/>
                <a:gd name="T2" fmla="*/ 228 w 301"/>
                <a:gd name="T3" fmla="*/ 65 h 282"/>
                <a:gd name="T4" fmla="*/ 277 w 301"/>
                <a:gd name="T5" fmla="*/ 195 h 282"/>
                <a:gd name="T6" fmla="*/ 301 w 301"/>
                <a:gd name="T7" fmla="*/ 261 h 282"/>
                <a:gd name="T8" fmla="*/ 49 w 301"/>
                <a:gd name="T9" fmla="*/ 282 h 282"/>
                <a:gd name="T10" fmla="*/ 0 w 301"/>
                <a:gd name="T11" fmla="*/ 150 h 282"/>
                <a:gd name="T12" fmla="*/ 203 w 301"/>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301" h="282">
                  <a:moveTo>
                    <a:pt x="203" y="0"/>
                  </a:moveTo>
                  <a:lnTo>
                    <a:pt x="228" y="65"/>
                  </a:lnTo>
                  <a:lnTo>
                    <a:pt x="277" y="195"/>
                  </a:lnTo>
                  <a:lnTo>
                    <a:pt x="301" y="261"/>
                  </a:lnTo>
                  <a:lnTo>
                    <a:pt x="49" y="282"/>
                  </a:lnTo>
                  <a:lnTo>
                    <a:pt x="0" y="150"/>
                  </a:lnTo>
                  <a:lnTo>
                    <a:pt x="20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9" name="Freeform 52"/>
            <p:cNvSpPr>
              <a:spLocks/>
            </p:cNvSpPr>
            <p:nvPr/>
          </p:nvSpPr>
          <p:spPr bwMode="auto">
            <a:xfrm>
              <a:off x="8104395" y="5010759"/>
              <a:ext cx="224676" cy="224676"/>
            </a:xfrm>
            <a:custGeom>
              <a:avLst/>
              <a:gdLst>
                <a:gd name="T0" fmla="*/ 225 w 274"/>
                <a:gd name="T1" fmla="*/ 0 h 274"/>
                <a:gd name="T2" fmla="*/ 239 w 274"/>
                <a:gd name="T3" fmla="*/ 69 h 274"/>
                <a:gd name="T4" fmla="*/ 261 w 274"/>
                <a:gd name="T5" fmla="*/ 207 h 274"/>
                <a:gd name="T6" fmla="*/ 274 w 274"/>
                <a:gd name="T7" fmla="*/ 274 h 274"/>
                <a:gd name="T8" fmla="*/ 22 w 274"/>
                <a:gd name="T9" fmla="*/ 248 h 274"/>
                <a:gd name="T10" fmla="*/ 0 w 274"/>
                <a:gd name="T11" fmla="*/ 109 h 274"/>
                <a:gd name="T12" fmla="*/ 225 w 274"/>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74" h="274">
                  <a:moveTo>
                    <a:pt x="225" y="0"/>
                  </a:moveTo>
                  <a:lnTo>
                    <a:pt x="239" y="69"/>
                  </a:lnTo>
                  <a:lnTo>
                    <a:pt x="261" y="207"/>
                  </a:lnTo>
                  <a:lnTo>
                    <a:pt x="274" y="274"/>
                  </a:lnTo>
                  <a:lnTo>
                    <a:pt x="22" y="248"/>
                  </a:lnTo>
                  <a:lnTo>
                    <a:pt x="0" y="109"/>
                  </a:lnTo>
                  <a:lnTo>
                    <a:pt x="2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0" name="Freeform 53"/>
            <p:cNvSpPr>
              <a:spLocks/>
            </p:cNvSpPr>
            <p:nvPr/>
          </p:nvSpPr>
          <p:spPr bwMode="auto">
            <a:xfrm>
              <a:off x="8091275" y="4758203"/>
              <a:ext cx="201717" cy="230416"/>
            </a:xfrm>
            <a:custGeom>
              <a:avLst/>
              <a:gdLst>
                <a:gd name="T0" fmla="*/ 246 w 246"/>
                <a:gd name="T1" fmla="*/ 0 h 281"/>
                <a:gd name="T2" fmla="*/ 244 w 246"/>
                <a:gd name="T3" fmla="*/ 71 h 281"/>
                <a:gd name="T4" fmla="*/ 241 w 246"/>
                <a:gd name="T5" fmla="*/ 210 h 281"/>
                <a:gd name="T6" fmla="*/ 239 w 246"/>
                <a:gd name="T7" fmla="*/ 281 h 281"/>
                <a:gd name="T8" fmla="*/ 0 w 246"/>
                <a:gd name="T9" fmla="*/ 205 h 281"/>
                <a:gd name="T10" fmla="*/ 3 w 246"/>
                <a:gd name="T11" fmla="*/ 67 h 281"/>
                <a:gd name="T12" fmla="*/ 246 w 246"/>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246" h="281">
                  <a:moveTo>
                    <a:pt x="246" y="0"/>
                  </a:moveTo>
                  <a:lnTo>
                    <a:pt x="244" y="71"/>
                  </a:lnTo>
                  <a:lnTo>
                    <a:pt x="241" y="210"/>
                  </a:lnTo>
                  <a:lnTo>
                    <a:pt x="239" y="281"/>
                  </a:lnTo>
                  <a:lnTo>
                    <a:pt x="0" y="205"/>
                  </a:lnTo>
                  <a:lnTo>
                    <a:pt x="3" y="67"/>
                  </a:lnTo>
                  <a:lnTo>
                    <a:pt x="2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1" name="Freeform 54"/>
            <p:cNvSpPr>
              <a:spLocks/>
            </p:cNvSpPr>
            <p:nvPr/>
          </p:nvSpPr>
          <p:spPr bwMode="auto">
            <a:xfrm>
              <a:off x="8111775" y="4511388"/>
              <a:ext cx="230416" cy="224676"/>
            </a:xfrm>
            <a:custGeom>
              <a:avLst/>
              <a:gdLst>
                <a:gd name="T0" fmla="*/ 281 w 281"/>
                <a:gd name="T1" fmla="*/ 0 h 274"/>
                <a:gd name="T2" fmla="*/ 265 w 281"/>
                <a:gd name="T3" fmla="*/ 69 h 274"/>
                <a:gd name="T4" fmla="*/ 239 w 281"/>
                <a:gd name="T5" fmla="*/ 205 h 274"/>
                <a:gd name="T6" fmla="*/ 223 w 281"/>
                <a:gd name="T7" fmla="*/ 274 h 274"/>
                <a:gd name="T8" fmla="*/ 0 w 281"/>
                <a:gd name="T9" fmla="*/ 156 h 274"/>
                <a:gd name="T10" fmla="*/ 29 w 281"/>
                <a:gd name="T11" fmla="*/ 20 h 274"/>
                <a:gd name="T12" fmla="*/ 281 w 28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81" h="274">
                  <a:moveTo>
                    <a:pt x="281" y="0"/>
                  </a:moveTo>
                  <a:lnTo>
                    <a:pt x="265" y="69"/>
                  </a:lnTo>
                  <a:lnTo>
                    <a:pt x="239" y="205"/>
                  </a:lnTo>
                  <a:lnTo>
                    <a:pt x="223" y="274"/>
                  </a:lnTo>
                  <a:lnTo>
                    <a:pt x="0" y="156"/>
                  </a:lnTo>
                  <a:lnTo>
                    <a:pt x="29" y="20"/>
                  </a:lnTo>
                  <a:lnTo>
                    <a:pt x="2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2" name="Freeform 55"/>
            <p:cNvSpPr>
              <a:spLocks/>
            </p:cNvSpPr>
            <p:nvPr/>
          </p:nvSpPr>
          <p:spPr bwMode="auto">
            <a:xfrm>
              <a:off x="8188853" y="4254732"/>
              <a:ext cx="248456" cy="234516"/>
            </a:xfrm>
            <a:custGeom>
              <a:avLst/>
              <a:gdLst>
                <a:gd name="T0" fmla="*/ 53 w 303"/>
                <a:gd name="T1" fmla="*/ 0 h 286"/>
                <a:gd name="T2" fmla="*/ 303 w 303"/>
                <a:gd name="T3" fmla="*/ 29 h 286"/>
                <a:gd name="T4" fmla="*/ 276 w 303"/>
                <a:gd name="T5" fmla="*/ 94 h 286"/>
                <a:gd name="T6" fmla="*/ 223 w 303"/>
                <a:gd name="T7" fmla="*/ 223 h 286"/>
                <a:gd name="T8" fmla="*/ 196 w 303"/>
                <a:gd name="T9" fmla="*/ 286 h 286"/>
                <a:gd name="T10" fmla="*/ 0 w 303"/>
                <a:gd name="T11" fmla="*/ 130 h 286"/>
                <a:gd name="T12" fmla="*/ 53 w 303"/>
                <a:gd name="T13" fmla="*/ 0 h 286"/>
              </a:gdLst>
              <a:ahLst/>
              <a:cxnLst>
                <a:cxn ang="0">
                  <a:pos x="T0" y="T1"/>
                </a:cxn>
                <a:cxn ang="0">
                  <a:pos x="T2" y="T3"/>
                </a:cxn>
                <a:cxn ang="0">
                  <a:pos x="T4" y="T5"/>
                </a:cxn>
                <a:cxn ang="0">
                  <a:pos x="T6" y="T7"/>
                </a:cxn>
                <a:cxn ang="0">
                  <a:pos x="T8" y="T9"/>
                </a:cxn>
                <a:cxn ang="0">
                  <a:pos x="T10" y="T11"/>
                </a:cxn>
                <a:cxn ang="0">
                  <a:pos x="T12" y="T13"/>
                </a:cxn>
              </a:cxnLst>
              <a:rect l="0" t="0" r="r" b="b"/>
              <a:pathLst>
                <a:path w="303" h="286">
                  <a:moveTo>
                    <a:pt x="53" y="0"/>
                  </a:moveTo>
                  <a:lnTo>
                    <a:pt x="303" y="29"/>
                  </a:lnTo>
                  <a:lnTo>
                    <a:pt x="276" y="94"/>
                  </a:lnTo>
                  <a:lnTo>
                    <a:pt x="223" y="223"/>
                  </a:lnTo>
                  <a:lnTo>
                    <a:pt x="196" y="286"/>
                  </a:lnTo>
                  <a:lnTo>
                    <a:pt x="0" y="130"/>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3" name="Freeform 56"/>
            <p:cNvSpPr>
              <a:spLocks/>
            </p:cNvSpPr>
            <p:nvPr/>
          </p:nvSpPr>
          <p:spPr bwMode="auto">
            <a:xfrm>
              <a:off x="8315131" y="4006277"/>
              <a:ext cx="259936" cy="252556"/>
            </a:xfrm>
            <a:custGeom>
              <a:avLst/>
              <a:gdLst>
                <a:gd name="T0" fmla="*/ 78 w 317"/>
                <a:gd name="T1" fmla="*/ 0 h 308"/>
                <a:gd name="T2" fmla="*/ 317 w 317"/>
                <a:gd name="T3" fmla="*/ 75 h 308"/>
                <a:gd name="T4" fmla="*/ 279 w 317"/>
                <a:gd name="T5" fmla="*/ 133 h 308"/>
                <a:gd name="T6" fmla="*/ 200 w 317"/>
                <a:gd name="T7" fmla="*/ 250 h 308"/>
                <a:gd name="T8" fmla="*/ 163 w 317"/>
                <a:gd name="T9" fmla="*/ 308 h 308"/>
                <a:gd name="T10" fmla="*/ 0 w 317"/>
                <a:gd name="T11" fmla="*/ 116 h 308"/>
                <a:gd name="T12" fmla="*/ 78 w 317"/>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317" h="308">
                  <a:moveTo>
                    <a:pt x="78" y="0"/>
                  </a:moveTo>
                  <a:lnTo>
                    <a:pt x="317" y="75"/>
                  </a:lnTo>
                  <a:lnTo>
                    <a:pt x="279" y="133"/>
                  </a:lnTo>
                  <a:lnTo>
                    <a:pt x="200" y="250"/>
                  </a:lnTo>
                  <a:lnTo>
                    <a:pt x="163" y="308"/>
                  </a:lnTo>
                  <a:lnTo>
                    <a:pt x="0" y="116"/>
                  </a:lnTo>
                  <a:lnTo>
                    <a:pt x="7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4" name="Freeform 57"/>
            <p:cNvSpPr>
              <a:spLocks/>
            </p:cNvSpPr>
            <p:nvPr/>
          </p:nvSpPr>
          <p:spPr bwMode="auto">
            <a:xfrm>
              <a:off x="8497988" y="3779140"/>
              <a:ext cx="261576" cy="261576"/>
            </a:xfrm>
            <a:custGeom>
              <a:avLst/>
              <a:gdLst>
                <a:gd name="T0" fmla="*/ 98 w 319"/>
                <a:gd name="T1" fmla="*/ 0 h 319"/>
                <a:gd name="T2" fmla="*/ 319 w 319"/>
                <a:gd name="T3" fmla="*/ 120 h 319"/>
                <a:gd name="T4" fmla="*/ 270 w 319"/>
                <a:gd name="T5" fmla="*/ 169 h 319"/>
                <a:gd name="T6" fmla="*/ 169 w 319"/>
                <a:gd name="T7" fmla="*/ 270 h 319"/>
                <a:gd name="T8" fmla="*/ 120 w 319"/>
                <a:gd name="T9" fmla="*/ 319 h 319"/>
                <a:gd name="T10" fmla="*/ 0 w 319"/>
                <a:gd name="T11" fmla="*/ 98 h 319"/>
                <a:gd name="T12" fmla="*/ 98 w 319"/>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9" h="319">
                  <a:moveTo>
                    <a:pt x="98" y="0"/>
                  </a:moveTo>
                  <a:lnTo>
                    <a:pt x="319" y="120"/>
                  </a:lnTo>
                  <a:lnTo>
                    <a:pt x="270" y="169"/>
                  </a:lnTo>
                  <a:lnTo>
                    <a:pt x="169" y="270"/>
                  </a:lnTo>
                  <a:lnTo>
                    <a:pt x="120" y="319"/>
                  </a:lnTo>
                  <a:lnTo>
                    <a:pt x="0" y="98"/>
                  </a:lnTo>
                  <a:lnTo>
                    <a:pt x="9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5" name="Freeform 58"/>
            <p:cNvSpPr>
              <a:spLocks/>
            </p:cNvSpPr>
            <p:nvPr/>
          </p:nvSpPr>
          <p:spPr bwMode="auto">
            <a:xfrm>
              <a:off x="8728404" y="3592183"/>
              <a:ext cx="252556" cy="259936"/>
            </a:xfrm>
            <a:custGeom>
              <a:avLst/>
              <a:gdLst>
                <a:gd name="T0" fmla="*/ 116 w 308"/>
                <a:gd name="T1" fmla="*/ 0 h 317"/>
                <a:gd name="T2" fmla="*/ 308 w 308"/>
                <a:gd name="T3" fmla="*/ 163 h 317"/>
                <a:gd name="T4" fmla="*/ 250 w 308"/>
                <a:gd name="T5" fmla="*/ 201 h 317"/>
                <a:gd name="T6" fmla="*/ 134 w 308"/>
                <a:gd name="T7" fmla="*/ 279 h 317"/>
                <a:gd name="T8" fmla="*/ 76 w 308"/>
                <a:gd name="T9" fmla="*/ 317 h 317"/>
                <a:gd name="T10" fmla="*/ 0 w 308"/>
                <a:gd name="T11" fmla="*/ 76 h 317"/>
                <a:gd name="T12" fmla="*/ 116 w 308"/>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8" h="317">
                  <a:moveTo>
                    <a:pt x="116" y="0"/>
                  </a:moveTo>
                  <a:lnTo>
                    <a:pt x="308" y="163"/>
                  </a:lnTo>
                  <a:lnTo>
                    <a:pt x="250" y="201"/>
                  </a:lnTo>
                  <a:lnTo>
                    <a:pt x="134" y="279"/>
                  </a:lnTo>
                  <a:lnTo>
                    <a:pt x="76" y="317"/>
                  </a:lnTo>
                  <a:lnTo>
                    <a:pt x="0" y="76"/>
                  </a:lnTo>
                  <a:lnTo>
                    <a:pt x="1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6" name="Freeform 59"/>
            <p:cNvSpPr>
              <a:spLocks/>
            </p:cNvSpPr>
            <p:nvPr/>
          </p:nvSpPr>
          <p:spPr bwMode="auto">
            <a:xfrm>
              <a:off x="8997360" y="3458526"/>
              <a:ext cx="232876" cy="249276"/>
            </a:xfrm>
            <a:custGeom>
              <a:avLst/>
              <a:gdLst>
                <a:gd name="T0" fmla="*/ 130 w 284"/>
                <a:gd name="T1" fmla="*/ 0 h 304"/>
                <a:gd name="T2" fmla="*/ 284 w 284"/>
                <a:gd name="T3" fmla="*/ 199 h 304"/>
                <a:gd name="T4" fmla="*/ 219 w 284"/>
                <a:gd name="T5" fmla="*/ 226 h 304"/>
                <a:gd name="T6" fmla="*/ 89 w 284"/>
                <a:gd name="T7" fmla="*/ 277 h 304"/>
                <a:gd name="T8" fmla="*/ 25 w 284"/>
                <a:gd name="T9" fmla="*/ 304 h 304"/>
                <a:gd name="T10" fmla="*/ 0 w 284"/>
                <a:gd name="T11" fmla="*/ 54 h 304"/>
                <a:gd name="T12" fmla="*/ 130 w 284"/>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4" h="304">
                  <a:moveTo>
                    <a:pt x="130" y="0"/>
                  </a:moveTo>
                  <a:lnTo>
                    <a:pt x="284" y="199"/>
                  </a:lnTo>
                  <a:lnTo>
                    <a:pt x="219" y="226"/>
                  </a:lnTo>
                  <a:lnTo>
                    <a:pt x="89" y="277"/>
                  </a:lnTo>
                  <a:lnTo>
                    <a:pt x="25" y="304"/>
                  </a:lnTo>
                  <a:lnTo>
                    <a:pt x="0" y="54"/>
                  </a:lnTo>
                  <a:lnTo>
                    <a:pt x="1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7" name="Freeform 60"/>
            <p:cNvSpPr>
              <a:spLocks/>
            </p:cNvSpPr>
            <p:nvPr/>
          </p:nvSpPr>
          <p:spPr bwMode="auto">
            <a:xfrm>
              <a:off x="9258935" y="3387187"/>
              <a:ext cx="225496" cy="227136"/>
            </a:xfrm>
            <a:custGeom>
              <a:avLst/>
              <a:gdLst>
                <a:gd name="T0" fmla="*/ 161 w 275"/>
                <a:gd name="T1" fmla="*/ 0 h 277"/>
                <a:gd name="T2" fmla="*/ 275 w 275"/>
                <a:gd name="T3" fmla="*/ 223 h 277"/>
                <a:gd name="T4" fmla="*/ 206 w 275"/>
                <a:gd name="T5" fmla="*/ 237 h 277"/>
                <a:gd name="T6" fmla="*/ 67 w 275"/>
                <a:gd name="T7" fmla="*/ 264 h 277"/>
                <a:gd name="T8" fmla="*/ 0 w 275"/>
                <a:gd name="T9" fmla="*/ 277 h 277"/>
                <a:gd name="T10" fmla="*/ 23 w 275"/>
                <a:gd name="T11" fmla="*/ 25 h 277"/>
                <a:gd name="T12" fmla="*/ 161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61" y="0"/>
                  </a:moveTo>
                  <a:lnTo>
                    <a:pt x="275" y="223"/>
                  </a:lnTo>
                  <a:lnTo>
                    <a:pt x="206" y="237"/>
                  </a:lnTo>
                  <a:lnTo>
                    <a:pt x="67" y="264"/>
                  </a:lnTo>
                  <a:lnTo>
                    <a:pt x="0" y="277"/>
                  </a:lnTo>
                  <a:lnTo>
                    <a:pt x="23" y="25"/>
                  </a:lnTo>
                  <a:lnTo>
                    <a:pt x="1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8" name="Freeform 61"/>
            <p:cNvSpPr>
              <a:spLocks noEditPoints="1"/>
            </p:cNvSpPr>
            <p:nvPr/>
          </p:nvSpPr>
          <p:spPr bwMode="auto">
            <a:xfrm>
              <a:off x="8247073" y="3524945"/>
              <a:ext cx="2745313" cy="2744493"/>
            </a:xfrm>
            <a:custGeom>
              <a:avLst/>
              <a:gdLst>
                <a:gd name="T0" fmla="*/ 1384 w 3348"/>
                <a:gd name="T1" fmla="*/ 375 h 3347"/>
                <a:gd name="T2" fmla="*/ 1051 w 3348"/>
                <a:gd name="T3" fmla="*/ 497 h 3347"/>
                <a:gd name="T4" fmla="*/ 768 w 3348"/>
                <a:gd name="T5" fmla="*/ 700 h 3347"/>
                <a:gd name="T6" fmla="*/ 699 w 3348"/>
                <a:gd name="T7" fmla="*/ 767 h 3347"/>
                <a:gd name="T8" fmla="*/ 498 w 3348"/>
                <a:gd name="T9" fmla="*/ 1051 h 3347"/>
                <a:gd name="T10" fmla="*/ 375 w 3348"/>
                <a:gd name="T11" fmla="*/ 1383 h 3347"/>
                <a:gd name="T12" fmla="*/ 1288 w 3348"/>
                <a:gd name="T13" fmla="*/ 1627 h 3347"/>
                <a:gd name="T14" fmla="*/ 355 w 3348"/>
                <a:gd name="T15" fmla="*/ 1845 h 3347"/>
                <a:gd name="T16" fmla="*/ 446 w 3348"/>
                <a:gd name="T17" fmla="*/ 2191 h 3347"/>
                <a:gd name="T18" fmla="*/ 625 w 3348"/>
                <a:gd name="T19" fmla="*/ 2493 h 3347"/>
                <a:gd name="T20" fmla="*/ 1435 w 3348"/>
                <a:gd name="T21" fmla="*/ 1981 h 3347"/>
                <a:gd name="T22" fmla="*/ 951 w 3348"/>
                <a:gd name="T23" fmla="*/ 2792 h 3347"/>
                <a:gd name="T24" fmla="*/ 1268 w 3348"/>
                <a:gd name="T25" fmla="*/ 2943 h 3347"/>
                <a:gd name="T26" fmla="*/ 1625 w 3348"/>
                <a:gd name="T27" fmla="*/ 3004 h 3347"/>
                <a:gd name="T28" fmla="*/ 1723 w 3348"/>
                <a:gd name="T29" fmla="*/ 3004 h 3347"/>
                <a:gd name="T30" fmla="*/ 2080 w 3348"/>
                <a:gd name="T31" fmla="*/ 2943 h 3347"/>
                <a:gd name="T32" fmla="*/ 2397 w 3348"/>
                <a:gd name="T33" fmla="*/ 2792 h 3347"/>
                <a:gd name="T34" fmla="*/ 1906 w 3348"/>
                <a:gd name="T35" fmla="*/ 1975 h 3347"/>
                <a:gd name="T36" fmla="*/ 2725 w 3348"/>
                <a:gd name="T37" fmla="*/ 2493 h 3347"/>
                <a:gd name="T38" fmla="*/ 2901 w 3348"/>
                <a:gd name="T39" fmla="*/ 2191 h 3347"/>
                <a:gd name="T40" fmla="*/ 2993 w 3348"/>
                <a:gd name="T41" fmla="*/ 1845 h 3347"/>
                <a:gd name="T42" fmla="*/ 2049 w 3348"/>
                <a:gd name="T43" fmla="*/ 1627 h 3347"/>
                <a:gd name="T44" fmla="*/ 2973 w 3348"/>
                <a:gd name="T45" fmla="*/ 1383 h 3347"/>
                <a:gd name="T46" fmla="*/ 2850 w 3348"/>
                <a:gd name="T47" fmla="*/ 1051 h 3347"/>
                <a:gd name="T48" fmla="*/ 2649 w 3348"/>
                <a:gd name="T49" fmla="*/ 767 h 3347"/>
                <a:gd name="T50" fmla="*/ 2580 w 3348"/>
                <a:gd name="T51" fmla="*/ 700 h 3347"/>
                <a:gd name="T52" fmla="*/ 2297 w 3348"/>
                <a:gd name="T53" fmla="*/ 497 h 3347"/>
                <a:gd name="T54" fmla="*/ 1964 w 3348"/>
                <a:gd name="T55" fmla="*/ 375 h 3347"/>
                <a:gd name="T56" fmla="*/ 1723 w 3348"/>
                <a:gd name="T57" fmla="*/ 1299 h 3347"/>
                <a:gd name="T58" fmla="*/ 1674 w 3348"/>
                <a:gd name="T59" fmla="*/ 0 h 3347"/>
                <a:gd name="T60" fmla="*/ 2118 w 3348"/>
                <a:gd name="T61" fmla="*/ 60 h 3347"/>
                <a:gd name="T62" fmla="*/ 2520 w 3348"/>
                <a:gd name="T63" fmla="*/ 230 h 3347"/>
                <a:gd name="T64" fmla="*/ 2857 w 3348"/>
                <a:gd name="T65" fmla="*/ 491 h 3347"/>
                <a:gd name="T66" fmla="*/ 3120 w 3348"/>
                <a:gd name="T67" fmla="*/ 830 h 3347"/>
                <a:gd name="T68" fmla="*/ 3288 w 3348"/>
                <a:gd name="T69" fmla="*/ 1229 h 3347"/>
                <a:gd name="T70" fmla="*/ 3348 w 3348"/>
                <a:gd name="T71" fmla="*/ 1673 h 3347"/>
                <a:gd name="T72" fmla="*/ 3288 w 3348"/>
                <a:gd name="T73" fmla="*/ 2120 h 3347"/>
                <a:gd name="T74" fmla="*/ 3120 w 3348"/>
                <a:gd name="T75" fmla="*/ 2519 h 3347"/>
                <a:gd name="T76" fmla="*/ 2857 w 3348"/>
                <a:gd name="T77" fmla="*/ 2859 h 3347"/>
                <a:gd name="T78" fmla="*/ 2520 w 3348"/>
                <a:gd name="T79" fmla="*/ 3120 h 3347"/>
                <a:gd name="T80" fmla="*/ 2118 w 3348"/>
                <a:gd name="T81" fmla="*/ 3289 h 3347"/>
                <a:gd name="T82" fmla="*/ 1674 w 3348"/>
                <a:gd name="T83" fmla="*/ 3347 h 3347"/>
                <a:gd name="T84" fmla="*/ 1230 w 3348"/>
                <a:gd name="T85" fmla="*/ 3289 h 3347"/>
                <a:gd name="T86" fmla="*/ 828 w 3348"/>
                <a:gd name="T87" fmla="*/ 3120 h 3347"/>
                <a:gd name="T88" fmla="*/ 491 w 3348"/>
                <a:gd name="T89" fmla="*/ 2859 h 3347"/>
                <a:gd name="T90" fmla="*/ 228 w 3348"/>
                <a:gd name="T91" fmla="*/ 2519 h 3347"/>
                <a:gd name="T92" fmla="*/ 60 w 3348"/>
                <a:gd name="T93" fmla="*/ 2120 h 3347"/>
                <a:gd name="T94" fmla="*/ 0 w 3348"/>
                <a:gd name="T95" fmla="*/ 1673 h 3347"/>
                <a:gd name="T96" fmla="*/ 60 w 3348"/>
                <a:gd name="T97" fmla="*/ 1229 h 3347"/>
                <a:gd name="T98" fmla="*/ 228 w 3348"/>
                <a:gd name="T99" fmla="*/ 830 h 3347"/>
                <a:gd name="T100" fmla="*/ 491 w 3348"/>
                <a:gd name="T101" fmla="*/ 491 h 3347"/>
                <a:gd name="T102" fmla="*/ 828 w 3348"/>
                <a:gd name="T103" fmla="*/ 230 h 3347"/>
                <a:gd name="T104" fmla="*/ 1230 w 3348"/>
                <a:gd name="T105" fmla="*/ 60 h 3347"/>
                <a:gd name="T106" fmla="*/ 1674 w 3348"/>
                <a:gd name="T107" fmla="*/ 0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8" h="3347">
                  <a:moveTo>
                    <a:pt x="1625" y="343"/>
                  </a:moveTo>
                  <a:lnTo>
                    <a:pt x="1502" y="354"/>
                  </a:lnTo>
                  <a:lnTo>
                    <a:pt x="1384" y="375"/>
                  </a:lnTo>
                  <a:lnTo>
                    <a:pt x="1268" y="406"/>
                  </a:lnTo>
                  <a:lnTo>
                    <a:pt x="1158" y="448"/>
                  </a:lnTo>
                  <a:lnTo>
                    <a:pt x="1051" y="497"/>
                  </a:lnTo>
                  <a:lnTo>
                    <a:pt x="951" y="558"/>
                  </a:lnTo>
                  <a:lnTo>
                    <a:pt x="857" y="625"/>
                  </a:lnTo>
                  <a:lnTo>
                    <a:pt x="768" y="700"/>
                  </a:lnTo>
                  <a:lnTo>
                    <a:pt x="1435" y="1365"/>
                  </a:lnTo>
                  <a:lnTo>
                    <a:pt x="1366" y="1435"/>
                  </a:lnTo>
                  <a:lnTo>
                    <a:pt x="699" y="767"/>
                  </a:lnTo>
                  <a:lnTo>
                    <a:pt x="625" y="857"/>
                  </a:lnTo>
                  <a:lnTo>
                    <a:pt x="556" y="950"/>
                  </a:lnTo>
                  <a:lnTo>
                    <a:pt x="498" y="1051"/>
                  </a:lnTo>
                  <a:lnTo>
                    <a:pt x="446" y="1158"/>
                  </a:lnTo>
                  <a:lnTo>
                    <a:pt x="406" y="1270"/>
                  </a:lnTo>
                  <a:lnTo>
                    <a:pt x="375" y="1383"/>
                  </a:lnTo>
                  <a:lnTo>
                    <a:pt x="355" y="1504"/>
                  </a:lnTo>
                  <a:lnTo>
                    <a:pt x="344" y="1627"/>
                  </a:lnTo>
                  <a:lnTo>
                    <a:pt x="1288" y="1627"/>
                  </a:lnTo>
                  <a:lnTo>
                    <a:pt x="1288" y="1723"/>
                  </a:lnTo>
                  <a:lnTo>
                    <a:pt x="344" y="1723"/>
                  </a:lnTo>
                  <a:lnTo>
                    <a:pt x="355" y="1845"/>
                  </a:lnTo>
                  <a:lnTo>
                    <a:pt x="375" y="1964"/>
                  </a:lnTo>
                  <a:lnTo>
                    <a:pt x="406" y="2080"/>
                  </a:lnTo>
                  <a:lnTo>
                    <a:pt x="446" y="2191"/>
                  </a:lnTo>
                  <a:lnTo>
                    <a:pt x="498" y="2296"/>
                  </a:lnTo>
                  <a:lnTo>
                    <a:pt x="556" y="2397"/>
                  </a:lnTo>
                  <a:lnTo>
                    <a:pt x="625" y="2493"/>
                  </a:lnTo>
                  <a:lnTo>
                    <a:pt x="699" y="2580"/>
                  </a:lnTo>
                  <a:lnTo>
                    <a:pt x="1366" y="1914"/>
                  </a:lnTo>
                  <a:lnTo>
                    <a:pt x="1435" y="1981"/>
                  </a:lnTo>
                  <a:lnTo>
                    <a:pt x="768" y="2649"/>
                  </a:lnTo>
                  <a:lnTo>
                    <a:pt x="857" y="2725"/>
                  </a:lnTo>
                  <a:lnTo>
                    <a:pt x="951" y="2792"/>
                  </a:lnTo>
                  <a:lnTo>
                    <a:pt x="1051" y="2852"/>
                  </a:lnTo>
                  <a:lnTo>
                    <a:pt x="1158" y="2901"/>
                  </a:lnTo>
                  <a:lnTo>
                    <a:pt x="1268" y="2943"/>
                  </a:lnTo>
                  <a:lnTo>
                    <a:pt x="1384" y="2975"/>
                  </a:lnTo>
                  <a:lnTo>
                    <a:pt x="1502" y="2995"/>
                  </a:lnTo>
                  <a:lnTo>
                    <a:pt x="1625" y="3004"/>
                  </a:lnTo>
                  <a:lnTo>
                    <a:pt x="1625" y="2062"/>
                  </a:lnTo>
                  <a:lnTo>
                    <a:pt x="1723" y="2062"/>
                  </a:lnTo>
                  <a:lnTo>
                    <a:pt x="1723" y="3004"/>
                  </a:lnTo>
                  <a:lnTo>
                    <a:pt x="1846" y="2995"/>
                  </a:lnTo>
                  <a:lnTo>
                    <a:pt x="1964" y="2975"/>
                  </a:lnTo>
                  <a:lnTo>
                    <a:pt x="2080" y="2943"/>
                  </a:lnTo>
                  <a:lnTo>
                    <a:pt x="2189" y="2901"/>
                  </a:lnTo>
                  <a:lnTo>
                    <a:pt x="2297" y="2852"/>
                  </a:lnTo>
                  <a:lnTo>
                    <a:pt x="2397" y="2792"/>
                  </a:lnTo>
                  <a:lnTo>
                    <a:pt x="2493" y="2725"/>
                  </a:lnTo>
                  <a:lnTo>
                    <a:pt x="2580" y="2649"/>
                  </a:lnTo>
                  <a:lnTo>
                    <a:pt x="1906" y="1975"/>
                  </a:lnTo>
                  <a:lnTo>
                    <a:pt x="1973" y="1906"/>
                  </a:lnTo>
                  <a:lnTo>
                    <a:pt x="2649" y="2580"/>
                  </a:lnTo>
                  <a:lnTo>
                    <a:pt x="2725" y="2493"/>
                  </a:lnTo>
                  <a:lnTo>
                    <a:pt x="2792" y="2397"/>
                  </a:lnTo>
                  <a:lnTo>
                    <a:pt x="2850" y="2296"/>
                  </a:lnTo>
                  <a:lnTo>
                    <a:pt x="2901" y="2191"/>
                  </a:lnTo>
                  <a:lnTo>
                    <a:pt x="2942" y="2080"/>
                  </a:lnTo>
                  <a:lnTo>
                    <a:pt x="2973" y="1964"/>
                  </a:lnTo>
                  <a:lnTo>
                    <a:pt x="2993" y="1845"/>
                  </a:lnTo>
                  <a:lnTo>
                    <a:pt x="3004" y="1723"/>
                  </a:lnTo>
                  <a:lnTo>
                    <a:pt x="2049" y="1723"/>
                  </a:lnTo>
                  <a:lnTo>
                    <a:pt x="2049" y="1627"/>
                  </a:lnTo>
                  <a:lnTo>
                    <a:pt x="3004" y="1627"/>
                  </a:lnTo>
                  <a:lnTo>
                    <a:pt x="2993" y="1504"/>
                  </a:lnTo>
                  <a:lnTo>
                    <a:pt x="2973" y="1383"/>
                  </a:lnTo>
                  <a:lnTo>
                    <a:pt x="2942" y="1270"/>
                  </a:lnTo>
                  <a:lnTo>
                    <a:pt x="2901" y="1158"/>
                  </a:lnTo>
                  <a:lnTo>
                    <a:pt x="2850" y="1051"/>
                  </a:lnTo>
                  <a:lnTo>
                    <a:pt x="2792" y="950"/>
                  </a:lnTo>
                  <a:lnTo>
                    <a:pt x="2725" y="857"/>
                  </a:lnTo>
                  <a:lnTo>
                    <a:pt x="2649" y="767"/>
                  </a:lnTo>
                  <a:lnTo>
                    <a:pt x="1973" y="1444"/>
                  </a:lnTo>
                  <a:lnTo>
                    <a:pt x="1906" y="1374"/>
                  </a:lnTo>
                  <a:lnTo>
                    <a:pt x="2580" y="700"/>
                  </a:lnTo>
                  <a:lnTo>
                    <a:pt x="2493" y="625"/>
                  </a:lnTo>
                  <a:lnTo>
                    <a:pt x="2397" y="558"/>
                  </a:lnTo>
                  <a:lnTo>
                    <a:pt x="2297" y="497"/>
                  </a:lnTo>
                  <a:lnTo>
                    <a:pt x="2189" y="448"/>
                  </a:lnTo>
                  <a:lnTo>
                    <a:pt x="2080" y="406"/>
                  </a:lnTo>
                  <a:lnTo>
                    <a:pt x="1964" y="375"/>
                  </a:lnTo>
                  <a:lnTo>
                    <a:pt x="1846" y="354"/>
                  </a:lnTo>
                  <a:lnTo>
                    <a:pt x="1723" y="343"/>
                  </a:lnTo>
                  <a:lnTo>
                    <a:pt x="1723" y="1299"/>
                  </a:lnTo>
                  <a:lnTo>
                    <a:pt x="1625" y="1299"/>
                  </a:lnTo>
                  <a:lnTo>
                    <a:pt x="1625" y="343"/>
                  </a:lnTo>
                  <a:close/>
                  <a:moveTo>
                    <a:pt x="1674" y="0"/>
                  </a:moveTo>
                  <a:lnTo>
                    <a:pt x="1826" y="6"/>
                  </a:lnTo>
                  <a:lnTo>
                    <a:pt x="1975" y="26"/>
                  </a:lnTo>
                  <a:lnTo>
                    <a:pt x="2118" y="60"/>
                  </a:lnTo>
                  <a:lnTo>
                    <a:pt x="2259" y="105"/>
                  </a:lnTo>
                  <a:lnTo>
                    <a:pt x="2393" y="163"/>
                  </a:lnTo>
                  <a:lnTo>
                    <a:pt x="2520" y="230"/>
                  </a:lnTo>
                  <a:lnTo>
                    <a:pt x="2640" y="308"/>
                  </a:lnTo>
                  <a:lnTo>
                    <a:pt x="2752" y="395"/>
                  </a:lnTo>
                  <a:lnTo>
                    <a:pt x="2857" y="491"/>
                  </a:lnTo>
                  <a:lnTo>
                    <a:pt x="2955" y="596"/>
                  </a:lnTo>
                  <a:lnTo>
                    <a:pt x="3042" y="709"/>
                  </a:lnTo>
                  <a:lnTo>
                    <a:pt x="3120" y="830"/>
                  </a:lnTo>
                  <a:lnTo>
                    <a:pt x="3187" y="957"/>
                  </a:lnTo>
                  <a:lnTo>
                    <a:pt x="3243" y="1091"/>
                  </a:lnTo>
                  <a:lnTo>
                    <a:pt x="3288" y="1229"/>
                  </a:lnTo>
                  <a:lnTo>
                    <a:pt x="3321" y="1374"/>
                  </a:lnTo>
                  <a:lnTo>
                    <a:pt x="3341" y="1522"/>
                  </a:lnTo>
                  <a:lnTo>
                    <a:pt x="3348" y="1673"/>
                  </a:lnTo>
                  <a:lnTo>
                    <a:pt x="3341" y="1827"/>
                  </a:lnTo>
                  <a:lnTo>
                    <a:pt x="3321" y="1975"/>
                  </a:lnTo>
                  <a:lnTo>
                    <a:pt x="3288" y="2120"/>
                  </a:lnTo>
                  <a:lnTo>
                    <a:pt x="3243" y="2258"/>
                  </a:lnTo>
                  <a:lnTo>
                    <a:pt x="3187" y="2392"/>
                  </a:lnTo>
                  <a:lnTo>
                    <a:pt x="3120" y="2519"/>
                  </a:lnTo>
                  <a:lnTo>
                    <a:pt x="3042" y="2640"/>
                  </a:lnTo>
                  <a:lnTo>
                    <a:pt x="2955" y="2754"/>
                  </a:lnTo>
                  <a:lnTo>
                    <a:pt x="2857" y="2859"/>
                  </a:lnTo>
                  <a:lnTo>
                    <a:pt x="2752" y="2955"/>
                  </a:lnTo>
                  <a:lnTo>
                    <a:pt x="2640" y="3042"/>
                  </a:lnTo>
                  <a:lnTo>
                    <a:pt x="2520" y="3120"/>
                  </a:lnTo>
                  <a:lnTo>
                    <a:pt x="2393" y="3187"/>
                  </a:lnTo>
                  <a:lnTo>
                    <a:pt x="2259" y="3245"/>
                  </a:lnTo>
                  <a:lnTo>
                    <a:pt x="2118" y="3289"/>
                  </a:lnTo>
                  <a:lnTo>
                    <a:pt x="1975" y="3321"/>
                  </a:lnTo>
                  <a:lnTo>
                    <a:pt x="1826" y="3341"/>
                  </a:lnTo>
                  <a:lnTo>
                    <a:pt x="1674" y="3347"/>
                  </a:lnTo>
                  <a:lnTo>
                    <a:pt x="1522" y="3341"/>
                  </a:lnTo>
                  <a:lnTo>
                    <a:pt x="1373" y="3321"/>
                  </a:lnTo>
                  <a:lnTo>
                    <a:pt x="1230" y="3289"/>
                  </a:lnTo>
                  <a:lnTo>
                    <a:pt x="1089" y="3245"/>
                  </a:lnTo>
                  <a:lnTo>
                    <a:pt x="955" y="3187"/>
                  </a:lnTo>
                  <a:lnTo>
                    <a:pt x="828" y="3120"/>
                  </a:lnTo>
                  <a:lnTo>
                    <a:pt x="708" y="3042"/>
                  </a:lnTo>
                  <a:lnTo>
                    <a:pt x="596" y="2955"/>
                  </a:lnTo>
                  <a:lnTo>
                    <a:pt x="491" y="2859"/>
                  </a:lnTo>
                  <a:lnTo>
                    <a:pt x="393" y="2754"/>
                  </a:lnTo>
                  <a:lnTo>
                    <a:pt x="306" y="2640"/>
                  </a:lnTo>
                  <a:lnTo>
                    <a:pt x="228" y="2519"/>
                  </a:lnTo>
                  <a:lnTo>
                    <a:pt x="161" y="2392"/>
                  </a:lnTo>
                  <a:lnTo>
                    <a:pt x="105" y="2258"/>
                  </a:lnTo>
                  <a:lnTo>
                    <a:pt x="60" y="2120"/>
                  </a:lnTo>
                  <a:lnTo>
                    <a:pt x="27" y="1975"/>
                  </a:lnTo>
                  <a:lnTo>
                    <a:pt x="7" y="1827"/>
                  </a:lnTo>
                  <a:lnTo>
                    <a:pt x="0" y="1673"/>
                  </a:lnTo>
                  <a:lnTo>
                    <a:pt x="7" y="1522"/>
                  </a:lnTo>
                  <a:lnTo>
                    <a:pt x="27" y="1374"/>
                  </a:lnTo>
                  <a:lnTo>
                    <a:pt x="60" y="1229"/>
                  </a:lnTo>
                  <a:lnTo>
                    <a:pt x="105" y="1091"/>
                  </a:lnTo>
                  <a:lnTo>
                    <a:pt x="161" y="957"/>
                  </a:lnTo>
                  <a:lnTo>
                    <a:pt x="228" y="830"/>
                  </a:lnTo>
                  <a:lnTo>
                    <a:pt x="306" y="709"/>
                  </a:lnTo>
                  <a:lnTo>
                    <a:pt x="393" y="596"/>
                  </a:lnTo>
                  <a:lnTo>
                    <a:pt x="491" y="491"/>
                  </a:lnTo>
                  <a:lnTo>
                    <a:pt x="596" y="395"/>
                  </a:lnTo>
                  <a:lnTo>
                    <a:pt x="708" y="308"/>
                  </a:lnTo>
                  <a:lnTo>
                    <a:pt x="828" y="230"/>
                  </a:lnTo>
                  <a:lnTo>
                    <a:pt x="955" y="163"/>
                  </a:lnTo>
                  <a:lnTo>
                    <a:pt x="1089" y="105"/>
                  </a:lnTo>
                  <a:lnTo>
                    <a:pt x="1230" y="60"/>
                  </a:lnTo>
                  <a:lnTo>
                    <a:pt x="1373" y="26"/>
                  </a:lnTo>
                  <a:lnTo>
                    <a:pt x="1522" y="6"/>
                  </a:lnTo>
                  <a:lnTo>
                    <a:pt x="16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9" name="Freeform 62"/>
            <p:cNvSpPr>
              <a:spLocks noEditPoints="1"/>
            </p:cNvSpPr>
            <p:nvPr/>
          </p:nvSpPr>
          <p:spPr bwMode="auto">
            <a:xfrm>
              <a:off x="9202356" y="4481868"/>
              <a:ext cx="834746" cy="832286"/>
            </a:xfrm>
            <a:custGeom>
              <a:avLst/>
              <a:gdLst>
                <a:gd name="T0" fmla="*/ 446 w 1018"/>
                <a:gd name="T1" fmla="*/ 201 h 1015"/>
                <a:gd name="T2" fmla="*/ 333 w 1018"/>
                <a:gd name="T3" fmla="*/ 248 h 1015"/>
                <a:gd name="T4" fmla="*/ 248 w 1018"/>
                <a:gd name="T5" fmla="*/ 332 h 1015"/>
                <a:gd name="T6" fmla="*/ 201 w 1018"/>
                <a:gd name="T7" fmla="*/ 444 h 1015"/>
                <a:gd name="T8" fmla="*/ 201 w 1018"/>
                <a:gd name="T9" fmla="*/ 571 h 1015"/>
                <a:gd name="T10" fmla="*/ 248 w 1018"/>
                <a:gd name="T11" fmla="*/ 683 h 1015"/>
                <a:gd name="T12" fmla="*/ 333 w 1018"/>
                <a:gd name="T13" fmla="*/ 768 h 1015"/>
                <a:gd name="T14" fmla="*/ 446 w 1018"/>
                <a:gd name="T15" fmla="*/ 814 h 1015"/>
                <a:gd name="T16" fmla="*/ 571 w 1018"/>
                <a:gd name="T17" fmla="*/ 814 h 1015"/>
                <a:gd name="T18" fmla="*/ 685 w 1018"/>
                <a:gd name="T19" fmla="*/ 768 h 1015"/>
                <a:gd name="T20" fmla="*/ 770 w 1018"/>
                <a:gd name="T21" fmla="*/ 683 h 1015"/>
                <a:gd name="T22" fmla="*/ 817 w 1018"/>
                <a:gd name="T23" fmla="*/ 571 h 1015"/>
                <a:gd name="T24" fmla="*/ 817 w 1018"/>
                <a:gd name="T25" fmla="*/ 444 h 1015"/>
                <a:gd name="T26" fmla="*/ 770 w 1018"/>
                <a:gd name="T27" fmla="*/ 332 h 1015"/>
                <a:gd name="T28" fmla="*/ 685 w 1018"/>
                <a:gd name="T29" fmla="*/ 248 h 1015"/>
                <a:gd name="T30" fmla="*/ 571 w 1018"/>
                <a:gd name="T31" fmla="*/ 201 h 1015"/>
                <a:gd name="T32" fmla="*/ 509 w 1018"/>
                <a:gd name="T33" fmla="*/ 0 h 1015"/>
                <a:gd name="T34" fmla="*/ 670 w 1018"/>
                <a:gd name="T35" fmla="*/ 24 h 1015"/>
                <a:gd name="T36" fmla="*/ 810 w 1018"/>
                <a:gd name="T37" fmla="*/ 98 h 1015"/>
                <a:gd name="T38" fmla="*/ 920 w 1018"/>
                <a:gd name="T39" fmla="*/ 207 h 1015"/>
                <a:gd name="T40" fmla="*/ 991 w 1018"/>
                <a:gd name="T41" fmla="*/ 346 h 1015"/>
                <a:gd name="T42" fmla="*/ 1018 w 1018"/>
                <a:gd name="T43" fmla="*/ 506 h 1015"/>
                <a:gd name="T44" fmla="*/ 991 w 1018"/>
                <a:gd name="T45" fmla="*/ 667 h 1015"/>
                <a:gd name="T46" fmla="*/ 920 w 1018"/>
                <a:gd name="T47" fmla="*/ 808 h 1015"/>
                <a:gd name="T48" fmla="*/ 810 w 1018"/>
                <a:gd name="T49" fmla="*/ 917 h 1015"/>
                <a:gd name="T50" fmla="*/ 670 w 1018"/>
                <a:gd name="T51" fmla="*/ 991 h 1015"/>
                <a:gd name="T52" fmla="*/ 509 w 1018"/>
                <a:gd name="T53" fmla="*/ 1015 h 1015"/>
                <a:gd name="T54" fmla="*/ 348 w 1018"/>
                <a:gd name="T55" fmla="*/ 991 h 1015"/>
                <a:gd name="T56" fmla="*/ 210 w 1018"/>
                <a:gd name="T57" fmla="*/ 917 h 1015"/>
                <a:gd name="T58" fmla="*/ 98 w 1018"/>
                <a:gd name="T59" fmla="*/ 808 h 1015"/>
                <a:gd name="T60" fmla="*/ 27 w 1018"/>
                <a:gd name="T61" fmla="*/ 667 h 1015"/>
                <a:gd name="T62" fmla="*/ 0 w 1018"/>
                <a:gd name="T63" fmla="*/ 506 h 1015"/>
                <a:gd name="T64" fmla="*/ 27 w 1018"/>
                <a:gd name="T65" fmla="*/ 346 h 1015"/>
                <a:gd name="T66" fmla="*/ 98 w 1018"/>
                <a:gd name="T67" fmla="*/ 207 h 1015"/>
                <a:gd name="T68" fmla="*/ 210 w 1018"/>
                <a:gd name="T69" fmla="*/ 98 h 1015"/>
                <a:gd name="T70" fmla="*/ 348 w 1018"/>
                <a:gd name="T71" fmla="*/ 24 h 1015"/>
                <a:gd name="T72" fmla="*/ 509 w 1018"/>
                <a:gd name="T73"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8" h="1015">
                  <a:moveTo>
                    <a:pt x="509" y="194"/>
                  </a:moveTo>
                  <a:lnTo>
                    <a:pt x="446" y="201"/>
                  </a:lnTo>
                  <a:lnTo>
                    <a:pt x="386" y="219"/>
                  </a:lnTo>
                  <a:lnTo>
                    <a:pt x="333" y="248"/>
                  </a:lnTo>
                  <a:lnTo>
                    <a:pt x="288" y="286"/>
                  </a:lnTo>
                  <a:lnTo>
                    <a:pt x="248" y="332"/>
                  </a:lnTo>
                  <a:lnTo>
                    <a:pt x="219" y="386"/>
                  </a:lnTo>
                  <a:lnTo>
                    <a:pt x="201" y="444"/>
                  </a:lnTo>
                  <a:lnTo>
                    <a:pt x="194" y="506"/>
                  </a:lnTo>
                  <a:lnTo>
                    <a:pt x="201" y="571"/>
                  </a:lnTo>
                  <a:lnTo>
                    <a:pt x="219" y="629"/>
                  </a:lnTo>
                  <a:lnTo>
                    <a:pt x="248" y="683"/>
                  </a:lnTo>
                  <a:lnTo>
                    <a:pt x="288" y="730"/>
                  </a:lnTo>
                  <a:lnTo>
                    <a:pt x="333" y="768"/>
                  </a:lnTo>
                  <a:lnTo>
                    <a:pt x="386" y="797"/>
                  </a:lnTo>
                  <a:lnTo>
                    <a:pt x="446" y="814"/>
                  </a:lnTo>
                  <a:lnTo>
                    <a:pt x="509" y="821"/>
                  </a:lnTo>
                  <a:lnTo>
                    <a:pt x="571" y="814"/>
                  </a:lnTo>
                  <a:lnTo>
                    <a:pt x="632" y="797"/>
                  </a:lnTo>
                  <a:lnTo>
                    <a:pt x="685" y="768"/>
                  </a:lnTo>
                  <a:lnTo>
                    <a:pt x="732" y="730"/>
                  </a:lnTo>
                  <a:lnTo>
                    <a:pt x="770" y="683"/>
                  </a:lnTo>
                  <a:lnTo>
                    <a:pt x="799" y="629"/>
                  </a:lnTo>
                  <a:lnTo>
                    <a:pt x="817" y="571"/>
                  </a:lnTo>
                  <a:lnTo>
                    <a:pt x="824" y="506"/>
                  </a:lnTo>
                  <a:lnTo>
                    <a:pt x="817" y="444"/>
                  </a:lnTo>
                  <a:lnTo>
                    <a:pt x="799" y="386"/>
                  </a:lnTo>
                  <a:lnTo>
                    <a:pt x="770" y="332"/>
                  </a:lnTo>
                  <a:lnTo>
                    <a:pt x="732" y="286"/>
                  </a:lnTo>
                  <a:lnTo>
                    <a:pt x="685" y="248"/>
                  </a:lnTo>
                  <a:lnTo>
                    <a:pt x="632" y="219"/>
                  </a:lnTo>
                  <a:lnTo>
                    <a:pt x="571" y="201"/>
                  </a:lnTo>
                  <a:lnTo>
                    <a:pt x="509" y="194"/>
                  </a:lnTo>
                  <a:close/>
                  <a:moveTo>
                    <a:pt x="509" y="0"/>
                  </a:moveTo>
                  <a:lnTo>
                    <a:pt x="591" y="7"/>
                  </a:lnTo>
                  <a:lnTo>
                    <a:pt x="670" y="24"/>
                  </a:lnTo>
                  <a:lnTo>
                    <a:pt x="743" y="56"/>
                  </a:lnTo>
                  <a:lnTo>
                    <a:pt x="810" y="98"/>
                  </a:lnTo>
                  <a:lnTo>
                    <a:pt x="868" y="147"/>
                  </a:lnTo>
                  <a:lnTo>
                    <a:pt x="920" y="207"/>
                  </a:lnTo>
                  <a:lnTo>
                    <a:pt x="960" y="274"/>
                  </a:lnTo>
                  <a:lnTo>
                    <a:pt x="991" y="346"/>
                  </a:lnTo>
                  <a:lnTo>
                    <a:pt x="1011" y="424"/>
                  </a:lnTo>
                  <a:lnTo>
                    <a:pt x="1018" y="506"/>
                  </a:lnTo>
                  <a:lnTo>
                    <a:pt x="1011" y="589"/>
                  </a:lnTo>
                  <a:lnTo>
                    <a:pt x="991" y="667"/>
                  </a:lnTo>
                  <a:lnTo>
                    <a:pt x="960" y="741"/>
                  </a:lnTo>
                  <a:lnTo>
                    <a:pt x="920" y="808"/>
                  </a:lnTo>
                  <a:lnTo>
                    <a:pt x="868" y="866"/>
                  </a:lnTo>
                  <a:lnTo>
                    <a:pt x="810" y="917"/>
                  </a:lnTo>
                  <a:lnTo>
                    <a:pt x="743" y="960"/>
                  </a:lnTo>
                  <a:lnTo>
                    <a:pt x="670" y="991"/>
                  </a:lnTo>
                  <a:lnTo>
                    <a:pt x="591" y="1009"/>
                  </a:lnTo>
                  <a:lnTo>
                    <a:pt x="509" y="1015"/>
                  </a:lnTo>
                  <a:lnTo>
                    <a:pt x="426" y="1009"/>
                  </a:lnTo>
                  <a:lnTo>
                    <a:pt x="348" y="991"/>
                  </a:lnTo>
                  <a:lnTo>
                    <a:pt x="275" y="960"/>
                  </a:lnTo>
                  <a:lnTo>
                    <a:pt x="210" y="917"/>
                  </a:lnTo>
                  <a:lnTo>
                    <a:pt x="150" y="866"/>
                  </a:lnTo>
                  <a:lnTo>
                    <a:pt x="98" y="808"/>
                  </a:lnTo>
                  <a:lnTo>
                    <a:pt x="58" y="741"/>
                  </a:lnTo>
                  <a:lnTo>
                    <a:pt x="27" y="667"/>
                  </a:lnTo>
                  <a:lnTo>
                    <a:pt x="7" y="589"/>
                  </a:lnTo>
                  <a:lnTo>
                    <a:pt x="0" y="506"/>
                  </a:lnTo>
                  <a:lnTo>
                    <a:pt x="7" y="424"/>
                  </a:lnTo>
                  <a:lnTo>
                    <a:pt x="27" y="346"/>
                  </a:lnTo>
                  <a:lnTo>
                    <a:pt x="58" y="274"/>
                  </a:lnTo>
                  <a:lnTo>
                    <a:pt x="98" y="207"/>
                  </a:lnTo>
                  <a:lnTo>
                    <a:pt x="150" y="147"/>
                  </a:lnTo>
                  <a:lnTo>
                    <a:pt x="210" y="98"/>
                  </a:lnTo>
                  <a:lnTo>
                    <a:pt x="275" y="56"/>
                  </a:lnTo>
                  <a:lnTo>
                    <a:pt x="348" y="24"/>
                  </a:lnTo>
                  <a:lnTo>
                    <a:pt x="426" y="7"/>
                  </a:lnTo>
                  <a:lnTo>
                    <a:pt x="50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grpSp>
        <p:nvGrpSpPr>
          <p:cNvPr id="380" name="Group 379"/>
          <p:cNvGrpSpPr/>
          <p:nvPr/>
        </p:nvGrpSpPr>
        <p:grpSpPr>
          <a:xfrm>
            <a:off x="6598119" y="2057837"/>
            <a:ext cx="367433" cy="367138"/>
            <a:chOff x="8091275" y="3370787"/>
            <a:chExt cx="3056908" cy="3054448"/>
          </a:xfrm>
          <a:solidFill>
            <a:schemeClr val="bg1">
              <a:lumMod val="75000"/>
            </a:schemeClr>
          </a:solidFill>
        </p:grpSpPr>
        <p:sp>
          <p:nvSpPr>
            <p:cNvPr id="381" name="Freeform 28"/>
            <p:cNvSpPr>
              <a:spLocks/>
            </p:cNvSpPr>
            <p:nvPr/>
          </p:nvSpPr>
          <p:spPr bwMode="auto">
            <a:xfrm>
              <a:off x="9504111" y="3370787"/>
              <a:ext cx="231236" cy="197617"/>
            </a:xfrm>
            <a:custGeom>
              <a:avLst/>
              <a:gdLst>
                <a:gd name="T0" fmla="*/ 72 w 282"/>
                <a:gd name="T1" fmla="*/ 0 h 241"/>
                <a:gd name="T2" fmla="*/ 210 w 282"/>
                <a:gd name="T3" fmla="*/ 0 h 241"/>
                <a:gd name="T4" fmla="*/ 282 w 282"/>
                <a:gd name="T5" fmla="*/ 241 h 241"/>
                <a:gd name="T6" fmla="*/ 0 w 282"/>
                <a:gd name="T7" fmla="*/ 241 h 241"/>
                <a:gd name="T8" fmla="*/ 72 w 282"/>
                <a:gd name="T9" fmla="*/ 0 h 241"/>
              </a:gdLst>
              <a:ahLst/>
              <a:cxnLst>
                <a:cxn ang="0">
                  <a:pos x="T0" y="T1"/>
                </a:cxn>
                <a:cxn ang="0">
                  <a:pos x="T2" y="T3"/>
                </a:cxn>
                <a:cxn ang="0">
                  <a:pos x="T4" y="T5"/>
                </a:cxn>
                <a:cxn ang="0">
                  <a:pos x="T6" y="T7"/>
                </a:cxn>
                <a:cxn ang="0">
                  <a:pos x="T8" y="T9"/>
                </a:cxn>
              </a:cxnLst>
              <a:rect l="0" t="0" r="r" b="b"/>
              <a:pathLst>
                <a:path w="282" h="241">
                  <a:moveTo>
                    <a:pt x="72" y="0"/>
                  </a:moveTo>
                  <a:lnTo>
                    <a:pt x="210" y="0"/>
                  </a:lnTo>
                  <a:lnTo>
                    <a:pt x="282" y="241"/>
                  </a:lnTo>
                  <a:lnTo>
                    <a:pt x="0" y="241"/>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82" name="Freeform 29"/>
            <p:cNvSpPr>
              <a:spLocks/>
            </p:cNvSpPr>
            <p:nvPr/>
          </p:nvSpPr>
          <p:spPr bwMode="auto">
            <a:xfrm>
              <a:off x="9756667" y="3387187"/>
              <a:ext cx="225496" cy="227136"/>
            </a:xfrm>
            <a:custGeom>
              <a:avLst/>
              <a:gdLst>
                <a:gd name="T0" fmla="*/ 114 w 275"/>
                <a:gd name="T1" fmla="*/ 0 h 277"/>
                <a:gd name="T2" fmla="*/ 253 w 275"/>
                <a:gd name="T3" fmla="*/ 27 h 277"/>
                <a:gd name="T4" fmla="*/ 275 w 275"/>
                <a:gd name="T5" fmla="*/ 277 h 277"/>
                <a:gd name="T6" fmla="*/ 206 w 275"/>
                <a:gd name="T7" fmla="*/ 264 h 277"/>
                <a:gd name="T8" fmla="*/ 69 w 275"/>
                <a:gd name="T9" fmla="*/ 237 h 277"/>
                <a:gd name="T10" fmla="*/ 0 w 275"/>
                <a:gd name="T11" fmla="*/ 226 h 277"/>
                <a:gd name="T12" fmla="*/ 114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14" y="0"/>
                  </a:moveTo>
                  <a:lnTo>
                    <a:pt x="253" y="27"/>
                  </a:lnTo>
                  <a:lnTo>
                    <a:pt x="275" y="277"/>
                  </a:lnTo>
                  <a:lnTo>
                    <a:pt x="206" y="264"/>
                  </a:lnTo>
                  <a:lnTo>
                    <a:pt x="69" y="237"/>
                  </a:lnTo>
                  <a:lnTo>
                    <a:pt x="0" y="226"/>
                  </a:lnTo>
                  <a:lnTo>
                    <a:pt x="1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83" name="Freeform 30"/>
            <p:cNvSpPr>
              <a:spLocks/>
            </p:cNvSpPr>
            <p:nvPr/>
          </p:nvSpPr>
          <p:spPr bwMode="auto">
            <a:xfrm>
              <a:off x="10004302" y="3456886"/>
              <a:ext cx="232056" cy="249276"/>
            </a:xfrm>
            <a:custGeom>
              <a:avLst/>
              <a:gdLst>
                <a:gd name="T0" fmla="*/ 154 w 283"/>
                <a:gd name="T1" fmla="*/ 0 h 304"/>
                <a:gd name="T2" fmla="*/ 283 w 283"/>
                <a:gd name="T3" fmla="*/ 54 h 304"/>
                <a:gd name="T4" fmla="*/ 259 w 283"/>
                <a:gd name="T5" fmla="*/ 304 h 304"/>
                <a:gd name="T6" fmla="*/ 194 w 283"/>
                <a:gd name="T7" fmla="*/ 277 h 304"/>
                <a:gd name="T8" fmla="*/ 64 w 283"/>
                <a:gd name="T9" fmla="*/ 225 h 304"/>
                <a:gd name="T10" fmla="*/ 0 w 283"/>
                <a:gd name="T11" fmla="*/ 201 h 304"/>
                <a:gd name="T12" fmla="*/ 154 w 283"/>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3" h="304">
                  <a:moveTo>
                    <a:pt x="154" y="0"/>
                  </a:moveTo>
                  <a:lnTo>
                    <a:pt x="283" y="54"/>
                  </a:lnTo>
                  <a:lnTo>
                    <a:pt x="259" y="304"/>
                  </a:lnTo>
                  <a:lnTo>
                    <a:pt x="194" y="277"/>
                  </a:lnTo>
                  <a:lnTo>
                    <a:pt x="64" y="225"/>
                  </a:lnTo>
                  <a:lnTo>
                    <a:pt x="0" y="201"/>
                  </a:lnTo>
                  <a:lnTo>
                    <a:pt x="1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84" name="Freeform 31"/>
            <p:cNvSpPr>
              <a:spLocks/>
            </p:cNvSpPr>
            <p:nvPr/>
          </p:nvSpPr>
          <p:spPr bwMode="auto">
            <a:xfrm>
              <a:off x="10237999" y="3579884"/>
              <a:ext cx="250916" cy="259936"/>
            </a:xfrm>
            <a:custGeom>
              <a:avLst/>
              <a:gdLst>
                <a:gd name="T0" fmla="*/ 188 w 306"/>
                <a:gd name="T1" fmla="*/ 0 h 317"/>
                <a:gd name="T2" fmla="*/ 306 w 306"/>
                <a:gd name="T3" fmla="*/ 75 h 317"/>
                <a:gd name="T4" fmla="*/ 235 w 306"/>
                <a:gd name="T5" fmla="*/ 317 h 317"/>
                <a:gd name="T6" fmla="*/ 177 w 306"/>
                <a:gd name="T7" fmla="*/ 279 h 317"/>
                <a:gd name="T8" fmla="*/ 58 w 306"/>
                <a:gd name="T9" fmla="*/ 205 h 317"/>
                <a:gd name="T10" fmla="*/ 0 w 306"/>
                <a:gd name="T11" fmla="*/ 167 h 317"/>
                <a:gd name="T12" fmla="*/ 188 w 306"/>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6" h="317">
                  <a:moveTo>
                    <a:pt x="188" y="0"/>
                  </a:moveTo>
                  <a:lnTo>
                    <a:pt x="306" y="75"/>
                  </a:lnTo>
                  <a:lnTo>
                    <a:pt x="235" y="317"/>
                  </a:lnTo>
                  <a:lnTo>
                    <a:pt x="177" y="279"/>
                  </a:lnTo>
                  <a:lnTo>
                    <a:pt x="58" y="205"/>
                  </a:lnTo>
                  <a:lnTo>
                    <a:pt x="0" y="167"/>
                  </a:lnTo>
                  <a:lnTo>
                    <a:pt x="1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85" name="Freeform 32"/>
            <p:cNvSpPr>
              <a:spLocks/>
            </p:cNvSpPr>
            <p:nvPr/>
          </p:nvSpPr>
          <p:spPr bwMode="auto">
            <a:xfrm>
              <a:off x="10448735" y="3747981"/>
              <a:ext cx="261576" cy="263216"/>
            </a:xfrm>
            <a:custGeom>
              <a:avLst/>
              <a:gdLst>
                <a:gd name="T0" fmla="*/ 216 w 319"/>
                <a:gd name="T1" fmla="*/ 0 h 321"/>
                <a:gd name="T2" fmla="*/ 319 w 319"/>
                <a:gd name="T3" fmla="*/ 96 h 321"/>
                <a:gd name="T4" fmla="*/ 203 w 319"/>
                <a:gd name="T5" fmla="*/ 321 h 321"/>
                <a:gd name="T6" fmla="*/ 152 w 319"/>
                <a:gd name="T7" fmla="*/ 272 h 321"/>
                <a:gd name="T8" fmla="*/ 51 w 319"/>
                <a:gd name="T9" fmla="*/ 176 h 321"/>
                <a:gd name="T10" fmla="*/ 0 w 319"/>
                <a:gd name="T11" fmla="*/ 129 h 321"/>
                <a:gd name="T12" fmla="*/ 216 w 319"/>
                <a:gd name="T13" fmla="*/ 0 h 321"/>
              </a:gdLst>
              <a:ahLst/>
              <a:cxnLst>
                <a:cxn ang="0">
                  <a:pos x="T0" y="T1"/>
                </a:cxn>
                <a:cxn ang="0">
                  <a:pos x="T2" y="T3"/>
                </a:cxn>
                <a:cxn ang="0">
                  <a:pos x="T4" y="T5"/>
                </a:cxn>
                <a:cxn ang="0">
                  <a:pos x="T6" y="T7"/>
                </a:cxn>
                <a:cxn ang="0">
                  <a:pos x="T8" y="T9"/>
                </a:cxn>
                <a:cxn ang="0">
                  <a:pos x="T10" y="T11"/>
                </a:cxn>
                <a:cxn ang="0">
                  <a:pos x="T12" y="T13"/>
                </a:cxn>
              </a:cxnLst>
              <a:rect l="0" t="0" r="r" b="b"/>
              <a:pathLst>
                <a:path w="319" h="321">
                  <a:moveTo>
                    <a:pt x="216" y="0"/>
                  </a:moveTo>
                  <a:lnTo>
                    <a:pt x="319" y="96"/>
                  </a:lnTo>
                  <a:lnTo>
                    <a:pt x="203" y="321"/>
                  </a:lnTo>
                  <a:lnTo>
                    <a:pt x="152" y="272"/>
                  </a:lnTo>
                  <a:lnTo>
                    <a:pt x="51" y="176"/>
                  </a:lnTo>
                  <a:lnTo>
                    <a:pt x="0" y="129"/>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86" name="Freeform 33"/>
            <p:cNvSpPr>
              <a:spLocks/>
            </p:cNvSpPr>
            <p:nvPr/>
          </p:nvSpPr>
          <p:spPr bwMode="auto">
            <a:xfrm>
              <a:off x="10629952" y="3958717"/>
              <a:ext cx="261576" cy="255836"/>
            </a:xfrm>
            <a:custGeom>
              <a:avLst/>
              <a:gdLst>
                <a:gd name="T0" fmla="*/ 236 w 319"/>
                <a:gd name="T1" fmla="*/ 0 h 312"/>
                <a:gd name="T2" fmla="*/ 319 w 319"/>
                <a:gd name="T3" fmla="*/ 113 h 312"/>
                <a:gd name="T4" fmla="*/ 163 w 319"/>
                <a:gd name="T5" fmla="*/ 312 h 312"/>
                <a:gd name="T6" fmla="*/ 123 w 319"/>
                <a:gd name="T7" fmla="*/ 254 h 312"/>
                <a:gd name="T8" fmla="*/ 42 w 319"/>
                <a:gd name="T9" fmla="*/ 142 h 312"/>
                <a:gd name="T10" fmla="*/ 0 w 319"/>
                <a:gd name="T11" fmla="*/ 84 h 312"/>
                <a:gd name="T12" fmla="*/ 236 w 319"/>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9" h="312">
                  <a:moveTo>
                    <a:pt x="236" y="0"/>
                  </a:moveTo>
                  <a:lnTo>
                    <a:pt x="319" y="113"/>
                  </a:lnTo>
                  <a:lnTo>
                    <a:pt x="163" y="312"/>
                  </a:lnTo>
                  <a:lnTo>
                    <a:pt x="123" y="254"/>
                  </a:lnTo>
                  <a:lnTo>
                    <a:pt x="42" y="142"/>
                  </a:lnTo>
                  <a:lnTo>
                    <a:pt x="0" y="84"/>
                  </a:lnTo>
                  <a:lnTo>
                    <a:pt x="2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87" name="Freeform 34"/>
            <p:cNvSpPr>
              <a:spLocks/>
            </p:cNvSpPr>
            <p:nvPr/>
          </p:nvSpPr>
          <p:spPr bwMode="auto">
            <a:xfrm>
              <a:off x="10775909" y="4201433"/>
              <a:ext cx="252556" cy="240256"/>
            </a:xfrm>
            <a:custGeom>
              <a:avLst/>
              <a:gdLst>
                <a:gd name="T0" fmla="*/ 248 w 308"/>
                <a:gd name="T1" fmla="*/ 0 h 293"/>
                <a:gd name="T2" fmla="*/ 308 w 308"/>
                <a:gd name="T3" fmla="*/ 128 h 293"/>
                <a:gd name="T4" fmla="*/ 119 w 308"/>
                <a:gd name="T5" fmla="*/ 293 h 293"/>
                <a:gd name="T6" fmla="*/ 88 w 308"/>
                <a:gd name="T7" fmla="*/ 230 h 293"/>
                <a:gd name="T8" fmla="*/ 29 w 308"/>
                <a:gd name="T9" fmla="*/ 103 h 293"/>
                <a:gd name="T10" fmla="*/ 0 w 308"/>
                <a:gd name="T11" fmla="*/ 41 h 293"/>
                <a:gd name="T12" fmla="*/ 248 w 308"/>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308" h="293">
                  <a:moveTo>
                    <a:pt x="248" y="0"/>
                  </a:moveTo>
                  <a:lnTo>
                    <a:pt x="308" y="128"/>
                  </a:lnTo>
                  <a:lnTo>
                    <a:pt x="119" y="293"/>
                  </a:lnTo>
                  <a:lnTo>
                    <a:pt x="88" y="230"/>
                  </a:lnTo>
                  <a:lnTo>
                    <a:pt x="29" y="103"/>
                  </a:lnTo>
                  <a:lnTo>
                    <a:pt x="0" y="41"/>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88" name="Freeform 35"/>
            <p:cNvSpPr>
              <a:spLocks/>
            </p:cNvSpPr>
            <p:nvPr/>
          </p:nvSpPr>
          <p:spPr bwMode="auto">
            <a:xfrm>
              <a:off x="10880868" y="4463829"/>
              <a:ext cx="233696" cy="223036"/>
            </a:xfrm>
            <a:custGeom>
              <a:avLst/>
              <a:gdLst>
                <a:gd name="T0" fmla="*/ 0 w 285"/>
                <a:gd name="T1" fmla="*/ 0 h 272"/>
                <a:gd name="T2" fmla="*/ 250 w 285"/>
                <a:gd name="T3" fmla="*/ 8 h 272"/>
                <a:gd name="T4" fmla="*/ 285 w 285"/>
                <a:gd name="T5" fmla="*/ 145 h 272"/>
                <a:gd name="T6" fmla="*/ 67 w 285"/>
                <a:gd name="T7" fmla="*/ 272 h 272"/>
                <a:gd name="T8" fmla="*/ 51 w 285"/>
                <a:gd name="T9" fmla="*/ 203 h 272"/>
                <a:gd name="T10" fmla="*/ 15 w 285"/>
                <a:gd name="T11" fmla="*/ 66 h 272"/>
                <a:gd name="T12" fmla="*/ 0 w 285"/>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285" h="272">
                  <a:moveTo>
                    <a:pt x="0" y="0"/>
                  </a:moveTo>
                  <a:lnTo>
                    <a:pt x="250" y="8"/>
                  </a:lnTo>
                  <a:lnTo>
                    <a:pt x="285" y="145"/>
                  </a:lnTo>
                  <a:lnTo>
                    <a:pt x="67" y="272"/>
                  </a:lnTo>
                  <a:lnTo>
                    <a:pt x="51" y="203"/>
                  </a:lnTo>
                  <a:lnTo>
                    <a:pt x="15" y="6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89" name="Freeform 36"/>
            <p:cNvSpPr>
              <a:spLocks/>
            </p:cNvSpPr>
            <p:nvPr/>
          </p:nvSpPr>
          <p:spPr bwMode="auto">
            <a:xfrm>
              <a:off x="10939086" y="4709004"/>
              <a:ext cx="209097" cy="228776"/>
            </a:xfrm>
            <a:custGeom>
              <a:avLst/>
              <a:gdLst>
                <a:gd name="T0" fmla="*/ 0 w 255"/>
                <a:gd name="T1" fmla="*/ 0 h 279"/>
                <a:gd name="T2" fmla="*/ 246 w 255"/>
                <a:gd name="T3" fmla="*/ 55 h 279"/>
                <a:gd name="T4" fmla="*/ 255 w 255"/>
                <a:gd name="T5" fmla="*/ 194 h 279"/>
                <a:gd name="T6" fmla="*/ 16 w 255"/>
                <a:gd name="T7" fmla="*/ 279 h 279"/>
                <a:gd name="T8" fmla="*/ 11 w 255"/>
                <a:gd name="T9" fmla="*/ 209 h 279"/>
                <a:gd name="T10" fmla="*/ 5 w 255"/>
                <a:gd name="T11" fmla="*/ 69 h 279"/>
                <a:gd name="T12" fmla="*/ 0 w 25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5" h="279">
                  <a:moveTo>
                    <a:pt x="0" y="0"/>
                  </a:moveTo>
                  <a:lnTo>
                    <a:pt x="246" y="55"/>
                  </a:lnTo>
                  <a:lnTo>
                    <a:pt x="255" y="194"/>
                  </a:lnTo>
                  <a:lnTo>
                    <a:pt x="16" y="279"/>
                  </a:lnTo>
                  <a:lnTo>
                    <a:pt x="11" y="209"/>
                  </a:lnTo>
                  <a:lnTo>
                    <a:pt x="5" y="6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90" name="Freeform 37"/>
            <p:cNvSpPr>
              <a:spLocks/>
            </p:cNvSpPr>
            <p:nvPr/>
          </p:nvSpPr>
          <p:spPr bwMode="auto">
            <a:xfrm>
              <a:off x="10921047" y="4959100"/>
              <a:ext cx="219756" cy="228776"/>
            </a:xfrm>
            <a:custGeom>
              <a:avLst/>
              <a:gdLst>
                <a:gd name="T0" fmla="*/ 38 w 268"/>
                <a:gd name="T1" fmla="*/ 0 h 279"/>
                <a:gd name="T2" fmla="*/ 268 w 268"/>
                <a:gd name="T3" fmla="*/ 103 h 279"/>
                <a:gd name="T4" fmla="*/ 250 w 268"/>
                <a:gd name="T5" fmla="*/ 241 h 279"/>
                <a:gd name="T6" fmla="*/ 0 w 268"/>
                <a:gd name="T7" fmla="*/ 279 h 279"/>
                <a:gd name="T8" fmla="*/ 9 w 268"/>
                <a:gd name="T9" fmla="*/ 210 h 279"/>
                <a:gd name="T10" fmla="*/ 27 w 268"/>
                <a:gd name="T11" fmla="*/ 70 h 279"/>
                <a:gd name="T12" fmla="*/ 38 w 268"/>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68" h="279">
                  <a:moveTo>
                    <a:pt x="38" y="0"/>
                  </a:moveTo>
                  <a:lnTo>
                    <a:pt x="268" y="103"/>
                  </a:lnTo>
                  <a:lnTo>
                    <a:pt x="250" y="241"/>
                  </a:lnTo>
                  <a:lnTo>
                    <a:pt x="0" y="279"/>
                  </a:lnTo>
                  <a:lnTo>
                    <a:pt x="9" y="210"/>
                  </a:lnTo>
                  <a:lnTo>
                    <a:pt x="27" y="70"/>
                  </a:lnTo>
                  <a:lnTo>
                    <a:pt x="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91" name="Freeform 38"/>
            <p:cNvSpPr>
              <a:spLocks/>
            </p:cNvSpPr>
            <p:nvPr/>
          </p:nvSpPr>
          <p:spPr bwMode="auto">
            <a:xfrm>
              <a:off x="10843968" y="5210016"/>
              <a:ext cx="241896" cy="225496"/>
            </a:xfrm>
            <a:custGeom>
              <a:avLst/>
              <a:gdLst>
                <a:gd name="T0" fmla="*/ 87 w 295"/>
                <a:gd name="T1" fmla="*/ 0 h 275"/>
                <a:gd name="T2" fmla="*/ 295 w 295"/>
                <a:gd name="T3" fmla="*/ 143 h 275"/>
                <a:gd name="T4" fmla="*/ 250 w 295"/>
                <a:gd name="T5" fmla="*/ 275 h 275"/>
                <a:gd name="T6" fmla="*/ 0 w 295"/>
                <a:gd name="T7" fmla="*/ 266 h 275"/>
                <a:gd name="T8" fmla="*/ 22 w 295"/>
                <a:gd name="T9" fmla="*/ 199 h 275"/>
                <a:gd name="T10" fmla="*/ 65 w 295"/>
                <a:gd name="T11" fmla="*/ 65 h 275"/>
                <a:gd name="T12" fmla="*/ 87 w 295"/>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295" h="275">
                  <a:moveTo>
                    <a:pt x="87" y="0"/>
                  </a:moveTo>
                  <a:lnTo>
                    <a:pt x="295" y="143"/>
                  </a:lnTo>
                  <a:lnTo>
                    <a:pt x="250" y="275"/>
                  </a:lnTo>
                  <a:lnTo>
                    <a:pt x="0" y="266"/>
                  </a:lnTo>
                  <a:lnTo>
                    <a:pt x="22" y="199"/>
                  </a:lnTo>
                  <a:lnTo>
                    <a:pt x="65" y="65"/>
                  </a:lnTo>
                  <a:lnTo>
                    <a:pt x="8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92" name="Freeform 39"/>
            <p:cNvSpPr>
              <a:spLocks/>
            </p:cNvSpPr>
            <p:nvPr/>
          </p:nvSpPr>
          <p:spPr bwMode="auto">
            <a:xfrm>
              <a:off x="10721790" y="5447812"/>
              <a:ext cx="257476" cy="247636"/>
            </a:xfrm>
            <a:custGeom>
              <a:avLst/>
              <a:gdLst>
                <a:gd name="T0" fmla="*/ 138 w 314"/>
                <a:gd name="T1" fmla="*/ 0 h 302"/>
                <a:gd name="T2" fmla="*/ 314 w 314"/>
                <a:gd name="T3" fmla="*/ 179 h 302"/>
                <a:gd name="T4" fmla="*/ 245 w 314"/>
                <a:gd name="T5" fmla="*/ 302 h 302"/>
                <a:gd name="T6" fmla="*/ 0 w 314"/>
                <a:gd name="T7" fmla="*/ 243 h 302"/>
                <a:gd name="T8" fmla="*/ 35 w 314"/>
                <a:gd name="T9" fmla="*/ 183 h 302"/>
                <a:gd name="T10" fmla="*/ 102 w 314"/>
                <a:gd name="T11" fmla="*/ 60 h 302"/>
                <a:gd name="T12" fmla="*/ 138 w 314"/>
                <a:gd name="T13" fmla="*/ 0 h 302"/>
              </a:gdLst>
              <a:ahLst/>
              <a:cxnLst>
                <a:cxn ang="0">
                  <a:pos x="T0" y="T1"/>
                </a:cxn>
                <a:cxn ang="0">
                  <a:pos x="T2" y="T3"/>
                </a:cxn>
                <a:cxn ang="0">
                  <a:pos x="T4" y="T5"/>
                </a:cxn>
                <a:cxn ang="0">
                  <a:pos x="T6" y="T7"/>
                </a:cxn>
                <a:cxn ang="0">
                  <a:pos x="T8" y="T9"/>
                </a:cxn>
                <a:cxn ang="0">
                  <a:pos x="T10" y="T11"/>
                </a:cxn>
                <a:cxn ang="0">
                  <a:pos x="T12" y="T13"/>
                </a:cxn>
              </a:cxnLst>
              <a:rect l="0" t="0" r="r" b="b"/>
              <a:pathLst>
                <a:path w="314" h="302">
                  <a:moveTo>
                    <a:pt x="138" y="0"/>
                  </a:moveTo>
                  <a:lnTo>
                    <a:pt x="314" y="179"/>
                  </a:lnTo>
                  <a:lnTo>
                    <a:pt x="245" y="302"/>
                  </a:lnTo>
                  <a:lnTo>
                    <a:pt x="0" y="243"/>
                  </a:lnTo>
                  <a:lnTo>
                    <a:pt x="35" y="183"/>
                  </a:lnTo>
                  <a:lnTo>
                    <a:pt x="102" y="60"/>
                  </a:lnTo>
                  <a:lnTo>
                    <a:pt x="1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93" name="Freeform 40"/>
            <p:cNvSpPr>
              <a:spLocks/>
            </p:cNvSpPr>
            <p:nvPr/>
          </p:nvSpPr>
          <p:spPr bwMode="auto">
            <a:xfrm>
              <a:off x="10560253" y="5667568"/>
              <a:ext cx="263216" cy="258296"/>
            </a:xfrm>
            <a:custGeom>
              <a:avLst/>
              <a:gdLst>
                <a:gd name="T0" fmla="*/ 181 w 321"/>
                <a:gd name="T1" fmla="*/ 0 h 315"/>
                <a:gd name="T2" fmla="*/ 321 w 321"/>
                <a:gd name="T3" fmla="*/ 208 h 315"/>
                <a:gd name="T4" fmla="*/ 232 w 321"/>
                <a:gd name="T5" fmla="*/ 315 h 315"/>
                <a:gd name="T6" fmla="*/ 0 w 321"/>
                <a:gd name="T7" fmla="*/ 212 h 315"/>
                <a:gd name="T8" fmla="*/ 47 w 321"/>
                <a:gd name="T9" fmla="*/ 159 h 315"/>
                <a:gd name="T10" fmla="*/ 136 w 321"/>
                <a:gd name="T11" fmla="*/ 51 h 315"/>
                <a:gd name="T12" fmla="*/ 181 w 321"/>
                <a:gd name="T13" fmla="*/ 0 h 315"/>
              </a:gdLst>
              <a:ahLst/>
              <a:cxnLst>
                <a:cxn ang="0">
                  <a:pos x="T0" y="T1"/>
                </a:cxn>
                <a:cxn ang="0">
                  <a:pos x="T2" y="T3"/>
                </a:cxn>
                <a:cxn ang="0">
                  <a:pos x="T4" y="T5"/>
                </a:cxn>
                <a:cxn ang="0">
                  <a:pos x="T6" y="T7"/>
                </a:cxn>
                <a:cxn ang="0">
                  <a:pos x="T8" y="T9"/>
                </a:cxn>
                <a:cxn ang="0">
                  <a:pos x="T10" y="T11"/>
                </a:cxn>
                <a:cxn ang="0">
                  <a:pos x="T12" y="T13"/>
                </a:cxn>
              </a:cxnLst>
              <a:rect l="0" t="0" r="r" b="b"/>
              <a:pathLst>
                <a:path w="321" h="315">
                  <a:moveTo>
                    <a:pt x="181" y="0"/>
                  </a:moveTo>
                  <a:lnTo>
                    <a:pt x="321" y="208"/>
                  </a:lnTo>
                  <a:lnTo>
                    <a:pt x="232" y="315"/>
                  </a:lnTo>
                  <a:lnTo>
                    <a:pt x="0" y="212"/>
                  </a:lnTo>
                  <a:lnTo>
                    <a:pt x="47" y="159"/>
                  </a:lnTo>
                  <a:lnTo>
                    <a:pt x="136" y="51"/>
                  </a:lnTo>
                  <a:lnTo>
                    <a:pt x="1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94" name="Freeform 41"/>
            <p:cNvSpPr>
              <a:spLocks/>
            </p:cNvSpPr>
            <p:nvPr/>
          </p:nvSpPr>
          <p:spPr bwMode="auto">
            <a:xfrm>
              <a:off x="10366736" y="5857805"/>
              <a:ext cx="259116" cy="261576"/>
            </a:xfrm>
            <a:custGeom>
              <a:avLst/>
              <a:gdLst>
                <a:gd name="T0" fmla="*/ 216 w 316"/>
                <a:gd name="T1" fmla="*/ 0 h 319"/>
                <a:gd name="T2" fmla="*/ 316 w 316"/>
                <a:gd name="T3" fmla="*/ 232 h 319"/>
                <a:gd name="T4" fmla="*/ 207 w 316"/>
                <a:gd name="T5" fmla="*/ 319 h 319"/>
                <a:gd name="T6" fmla="*/ 0 w 316"/>
                <a:gd name="T7" fmla="*/ 176 h 319"/>
                <a:gd name="T8" fmla="*/ 55 w 316"/>
                <a:gd name="T9" fmla="*/ 132 h 319"/>
                <a:gd name="T10" fmla="*/ 162 w 316"/>
                <a:gd name="T11" fmla="*/ 45 h 319"/>
                <a:gd name="T12" fmla="*/ 216 w 316"/>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6" h="319">
                  <a:moveTo>
                    <a:pt x="216" y="0"/>
                  </a:moveTo>
                  <a:lnTo>
                    <a:pt x="316" y="232"/>
                  </a:lnTo>
                  <a:lnTo>
                    <a:pt x="207" y="319"/>
                  </a:lnTo>
                  <a:lnTo>
                    <a:pt x="0" y="176"/>
                  </a:lnTo>
                  <a:lnTo>
                    <a:pt x="55" y="132"/>
                  </a:lnTo>
                  <a:lnTo>
                    <a:pt x="162" y="45"/>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95" name="Freeform 42"/>
            <p:cNvSpPr>
              <a:spLocks/>
            </p:cNvSpPr>
            <p:nvPr/>
          </p:nvSpPr>
          <p:spPr bwMode="auto">
            <a:xfrm>
              <a:off x="10144520" y="6015242"/>
              <a:ext cx="245996" cy="256656"/>
            </a:xfrm>
            <a:custGeom>
              <a:avLst/>
              <a:gdLst>
                <a:gd name="T0" fmla="*/ 248 w 300"/>
                <a:gd name="T1" fmla="*/ 0 h 313"/>
                <a:gd name="T2" fmla="*/ 300 w 300"/>
                <a:gd name="T3" fmla="*/ 246 h 313"/>
                <a:gd name="T4" fmla="*/ 177 w 300"/>
                <a:gd name="T5" fmla="*/ 313 h 313"/>
                <a:gd name="T6" fmla="*/ 0 w 300"/>
                <a:gd name="T7" fmla="*/ 132 h 313"/>
                <a:gd name="T8" fmla="*/ 63 w 300"/>
                <a:gd name="T9" fmla="*/ 98 h 313"/>
                <a:gd name="T10" fmla="*/ 186 w 300"/>
                <a:gd name="T11" fmla="*/ 34 h 313"/>
                <a:gd name="T12" fmla="*/ 248 w 300"/>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300" h="313">
                  <a:moveTo>
                    <a:pt x="248" y="0"/>
                  </a:moveTo>
                  <a:lnTo>
                    <a:pt x="300" y="246"/>
                  </a:lnTo>
                  <a:lnTo>
                    <a:pt x="177" y="313"/>
                  </a:lnTo>
                  <a:lnTo>
                    <a:pt x="0" y="132"/>
                  </a:lnTo>
                  <a:lnTo>
                    <a:pt x="63" y="98"/>
                  </a:lnTo>
                  <a:lnTo>
                    <a:pt x="186" y="34"/>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96" name="Freeform 43"/>
            <p:cNvSpPr>
              <a:spLocks/>
            </p:cNvSpPr>
            <p:nvPr/>
          </p:nvSpPr>
          <p:spPr bwMode="auto">
            <a:xfrm>
              <a:off x="9905084" y="6132500"/>
              <a:ext cx="223036" cy="239436"/>
            </a:xfrm>
            <a:custGeom>
              <a:avLst/>
              <a:gdLst>
                <a:gd name="T0" fmla="*/ 268 w 272"/>
                <a:gd name="T1" fmla="*/ 0 h 292"/>
                <a:gd name="T2" fmla="*/ 272 w 272"/>
                <a:gd name="T3" fmla="*/ 252 h 292"/>
                <a:gd name="T4" fmla="*/ 141 w 272"/>
                <a:gd name="T5" fmla="*/ 292 h 292"/>
                <a:gd name="T6" fmla="*/ 0 w 272"/>
                <a:gd name="T7" fmla="*/ 82 h 292"/>
                <a:gd name="T8" fmla="*/ 67 w 272"/>
                <a:gd name="T9" fmla="*/ 62 h 292"/>
                <a:gd name="T10" fmla="*/ 201 w 272"/>
                <a:gd name="T11" fmla="*/ 20 h 292"/>
                <a:gd name="T12" fmla="*/ 268 w 272"/>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272" h="292">
                  <a:moveTo>
                    <a:pt x="268" y="0"/>
                  </a:moveTo>
                  <a:lnTo>
                    <a:pt x="272" y="252"/>
                  </a:lnTo>
                  <a:lnTo>
                    <a:pt x="141" y="292"/>
                  </a:lnTo>
                  <a:lnTo>
                    <a:pt x="0" y="82"/>
                  </a:lnTo>
                  <a:lnTo>
                    <a:pt x="67" y="62"/>
                  </a:lnTo>
                  <a:lnTo>
                    <a:pt x="201" y="20"/>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97" name="Freeform 44"/>
            <p:cNvSpPr>
              <a:spLocks/>
            </p:cNvSpPr>
            <p:nvPr/>
          </p:nvSpPr>
          <p:spPr bwMode="auto">
            <a:xfrm>
              <a:off x="9656628" y="6205479"/>
              <a:ext cx="226316" cy="216476"/>
            </a:xfrm>
            <a:custGeom>
              <a:avLst/>
              <a:gdLst>
                <a:gd name="T0" fmla="*/ 276 w 276"/>
                <a:gd name="T1" fmla="*/ 0 h 264"/>
                <a:gd name="T2" fmla="*/ 234 w 276"/>
                <a:gd name="T3" fmla="*/ 248 h 264"/>
                <a:gd name="T4" fmla="*/ 96 w 276"/>
                <a:gd name="T5" fmla="*/ 264 h 264"/>
                <a:gd name="T6" fmla="*/ 0 w 276"/>
                <a:gd name="T7" fmla="*/ 31 h 264"/>
                <a:gd name="T8" fmla="*/ 69 w 276"/>
                <a:gd name="T9" fmla="*/ 23 h 264"/>
                <a:gd name="T10" fmla="*/ 207 w 276"/>
                <a:gd name="T11" fmla="*/ 7 h 264"/>
                <a:gd name="T12" fmla="*/ 276 w 276"/>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276" h="264">
                  <a:moveTo>
                    <a:pt x="276" y="0"/>
                  </a:moveTo>
                  <a:lnTo>
                    <a:pt x="234" y="248"/>
                  </a:lnTo>
                  <a:lnTo>
                    <a:pt x="96" y="264"/>
                  </a:lnTo>
                  <a:lnTo>
                    <a:pt x="0" y="31"/>
                  </a:lnTo>
                  <a:lnTo>
                    <a:pt x="69" y="23"/>
                  </a:lnTo>
                  <a:lnTo>
                    <a:pt x="207" y="7"/>
                  </a:lnTo>
                  <a:lnTo>
                    <a:pt x="2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98" name="Freeform 45"/>
            <p:cNvSpPr>
              <a:spLocks/>
            </p:cNvSpPr>
            <p:nvPr/>
          </p:nvSpPr>
          <p:spPr bwMode="auto">
            <a:xfrm>
              <a:off x="9404073" y="6214498"/>
              <a:ext cx="228776" cy="210737"/>
            </a:xfrm>
            <a:custGeom>
              <a:avLst/>
              <a:gdLst>
                <a:gd name="T0" fmla="*/ 0 w 279"/>
                <a:gd name="T1" fmla="*/ 0 h 257"/>
                <a:gd name="T2" fmla="*/ 69 w 279"/>
                <a:gd name="T3" fmla="*/ 5 h 257"/>
                <a:gd name="T4" fmla="*/ 209 w 279"/>
                <a:gd name="T5" fmla="*/ 16 h 257"/>
                <a:gd name="T6" fmla="*/ 279 w 279"/>
                <a:gd name="T7" fmla="*/ 20 h 257"/>
                <a:gd name="T8" fmla="*/ 191 w 279"/>
                <a:gd name="T9" fmla="*/ 257 h 257"/>
                <a:gd name="T10" fmla="*/ 51 w 279"/>
                <a:gd name="T11" fmla="*/ 246 h 257"/>
                <a:gd name="T12" fmla="*/ 0 w 279"/>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79" h="257">
                  <a:moveTo>
                    <a:pt x="0" y="0"/>
                  </a:moveTo>
                  <a:lnTo>
                    <a:pt x="69" y="5"/>
                  </a:lnTo>
                  <a:lnTo>
                    <a:pt x="209" y="16"/>
                  </a:lnTo>
                  <a:lnTo>
                    <a:pt x="279" y="20"/>
                  </a:lnTo>
                  <a:lnTo>
                    <a:pt x="191" y="257"/>
                  </a:lnTo>
                  <a:lnTo>
                    <a:pt x="51" y="24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99" name="Freeform 46"/>
            <p:cNvSpPr>
              <a:spLocks/>
            </p:cNvSpPr>
            <p:nvPr/>
          </p:nvSpPr>
          <p:spPr bwMode="auto">
            <a:xfrm>
              <a:off x="9160537" y="6150539"/>
              <a:ext cx="221396" cy="236156"/>
            </a:xfrm>
            <a:custGeom>
              <a:avLst/>
              <a:gdLst>
                <a:gd name="T0" fmla="*/ 0 w 270"/>
                <a:gd name="T1" fmla="*/ 0 h 288"/>
                <a:gd name="T2" fmla="*/ 67 w 270"/>
                <a:gd name="T3" fmla="*/ 18 h 288"/>
                <a:gd name="T4" fmla="*/ 203 w 270"/>
                <a:gd name="T5" fmla="*/ 54 h 288"/>
                <a:gd name="T6" fmla="*/ 270 w 270"/>
                <a:gd name="T7" fmla="*/ 74 h 288"/>
                <a:gd name="T8" fmla="*/ 138 w 270"/>
                <a:gd name="T9" fmla="*/ 288 h 288"/>
                <a:gd name="T10" fmla="*/ 4 w 270"/>
                <a:gd name="T11" fmla="*/ 252 h 288"/>
                <a:gd name="T12" fmla="*/ 0 w 2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70" h="288">
                  <a:moveTo>
                    <a:pt x="0" y="0"/>
                  </a:moveTo>
                  <a:lnTo>
                    <a:pt x="67" y="18"/>
                  </a:lnTo>
                  <a:lnTo>
                    <a:pt x="203" y="54"/>
                  </a:lnTo>
                  <a:lnTo>
                    <a:pt x="270" y="74"/>
                  </a:lnTo>
                  <a:lnTo>
                    <a:pt x="138" y="288"/>
                  </a:lnTo>
                  <a:lnTo>
                    <a:pt x="4" y="25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00" name="Freeform 47"/>
            <p:cNvSpPr>
              <a:spLocks/>
            </p:cNvSpPr>
            <p:nvPr/>
          </p:nvSpPr>
          <p:spPr bwMode="auto">
            <a:xfrm>
              <a:off x="8896502" y="6043122"/>
              <a:ext cx="241896" cy="252556"/>
            </a:xfrm>
            <a:custGeom>
              <a:avLst/>
              <a:gdLst>
                <a:gd name="T0" fmla="*/ 45 w 295"/>
                <a:gd name="T1" fmla="*/ 0 h 308"/>
                <a:gd name="T2" fmla="*/ 107 w 295"/>
                <a:gd name="T3" fmla="*/ 29 h 308"/>
                <a:gd name="T4" fmla="*/ 232 w 295"/>
                <a:gd name="T5" fmla="*/ 91 h 308"/>
                <a:gd name="T6" fmla="*/ 295 w 295"/>
                <a:gd name="T7" fmla="*/ 120 h 308"/>
                <a:gd name="T8" fmla="*/ 128 w 295"/>
                <a:gd name="T9" fmla="*/ 308 h 308"/>
                <a:gd name="T10" fmla="*/ 0 w 295"/>
                <a:gd name="T11" fmla="*/ 247 h 308"/>
                <a:gd name="T12" fmla="*/ 45 w 295"/>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95" h="308">
                  <a:moveTo>
                    <a:pt x="45" y="0"/>
                  </a:moveTo>
                  <a:lnTo>
                    <a:pt x="107" y="29"/>
                  </a:lnTo>
                  <a:lnTo>
                    <a:pt x="232" y="91"/>
                  </a:lnTo>
                  <a:lnTo>
                    <a:pt x="295" y="120"/>
                  </a:lnTo>
                  <a:lnTo>
                    <a:pt x="128" y="308"/>
                  </a:lnTo>
                  <a:lnTo>
                    <a:pt x="0" y="247"/>
                  </a:lnTo>
                  <a:lnTo>
                    <a:pt x="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01" name="Freeform 48"/>
            <p:cNvSpPr>
              <a:spLocks/>
            </p:cNvSpPr>
            <p:nvPr/>
          </p:nvSpPr>
          <p:spPr bwMode="auto">
            <a:xfrm>
              <a:off x="8657066" y="5893064"/>
              <a:ext cx="255836" cy="261576"/>
            </a:xfrm>
            <a:custGeom>
              <a:avLst/>
              <a:gdLst>
                <a:gd name="T0" fmla="*/ 89 w 312"/>
                <a:gd name="T1" fmla="*/ 0 h 319"/>
                <a:gd name="T2" fmla="*/ 145 w 312"/>
                <a:gd name="T3" fmla="*/ 42 h 319"/>
                <a:gd name="T4" fmla="*/ 257 w 312"/>
                <a:gd name="T5" fmla="*/ 125 h 319"/>
                <a:gd name="T6" fmla="*/ 312 w 312"/>
                <a:gd name="T7" fmla="*/ 167 h 319"/>
                <a:gd name="T8" fmla="*/ 112 w 312"/>
                <a:gd name="T9" fmla="*/ 319 h 319"/>
                <a:gd name="T10" fmla="*/ 0 w 312"/>
                <a:gd name="T11" fmla="*/ 236 h 319"/>
                <a:gd name="T12" fmla="*/ 89 w 312"/>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2" h="319">
                  <a:moveTo>
                    <a:pt x="89" y="0"/>
                  </a:moveTo>
                  <a:lnTo>
                    <a:pt x="145" y="42"/>
                  </a:lnTo>
                  <a:lnTo>
                    <a:pt x="257" y="125"/>
                  </a:lnTo>
                  <a:lnTo>
                    <a:pt x="312" y="167"/>
                  </a:lnTo>
                  <a:lnTo>
                    <a:pt x="112" y="319"/>
                  </a:lnTo>
                  <a:lnTo>
                    <a:pt x="0" y="236"/>
                  </a:lnTo>
                  <a:lnTo>
                    <a:pt x="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02" name="Freeform 49"/>
            <p:cNvSpPr>
              <a:spLocks/>
            </p:cNvSpPr>
            <p:nvPr/>
          </p:nvSpPr>
          <p:spPr bwMode="auto">
            <a:xfrm>
              <a:off x="8450429" y="5707747"/>
              <a:ext cx="263216" cy="259936"/>
            </a:xfrm>
            <a:custGeom>
              <a:avLst/>
              <a:gdLst>
                <a:gd name="T0" fmla="*/ 131 w 321"/>
                <a:gd name="T1" fmla="*/ 0 h 317"/>
                <a:gd name="T2" fmla="*/ 178 w 321"/>
                <a:gd name="T3" fmla="*/ 51 h 317"/>
                <a:gd name="T4" fmla="*/ 274 w 321"/>
                <a:gd name="T5" fmla="*/ 154 h 317"/>
                <a:gd name="T6" fmla="*/ 321 w 321"/>
                <a:gd name="T7" fmla="*/ 205 h 317"/>
                <a:gd name="T8" fmla="*/ 93 w 321"/>
                <a:gd name="T9" fmla="*/ 317 h 317"/>
                <a:gd name="T10" fmla="*/ 0 w 321"/>
                <a:gd name="T11" fmla="*/ 214 h 317"/>
                <a:gd name="T12" fmla="*/ 131 w 321"/>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21" h="317">
                  <a:moveTo>
                    <a:pt x="131" y="0"/>
                  </a:moveTo>
                  <a:lnTo>
                    <a:pt x="178" y="51"/>
                  </a:lnTo>
                  <a:lnTo>
                    <a:pt x="274" y="154"/>
                  </a:lnTo>
                  <a:lnTo>
                    <a:pt x="321" y="205"/>
                  </a:lnTo>
                  <a:lnTo>
                    <a:pt x="93" y="317"/>
                  </a:lnTo>
                  <a:lnTo>
                    <a:pt x="0" y="214"/>
                  </a:lnTo>
                  <a:lnTo>
                    <a:pt x="1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03" name="Freeform 50"/>
            <p:cNvSpPr>
              <a:spLocks/>
            </p:cNvSpPr>
            <p:nvPr/>
          </p:nvSpPr>
          <p:spPr bwMode="auto">
            <a:xfrm>
              <a:off x="8285612" y="5493731"/>
              <a:ext cx="259936" cy="250916"/>
            </a:xfrm>
            <a:custGeom>
              <a:avLst/>
              <a:gdLst>
                <a:gd name="T0" fmla="*/ 169 w 317"/>
                <a:gd name="T1" fmla="*/ 0 h 306"/>
                <a:gd name="T2" fmla="*/ 207 w 317"/>
                <a:gd name="T3" fmla="*/ 60 h 306"/>
                <a:gd name="T4" fmla="*/ 281 w 317"/>
                <a:gd name="T5" fmla="*/ 179 h 306"/>
                <a:gd name="T6" fmla="*/ 317 w 317"/>
                <a:gd name="T7" fmla="*/ 239 h 306"/>
                <a:gd name="T8" fmla="*/ 74 w 317"/>
                <a:gd name="T9" fmla="*/ 306 h 306"/>
                <a:gd name="T10" fmla="*/ 0 w 317"/>
                <a:gd name="T11" fmla="*/ 185 h 306"/>
                <a:gd name="T12" fmla="*/ 169 w 317"/>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317" h="306">
                  <a:moveTo>
                    <a:pt x="169" y="0"/>
                  </a:moveTo>
                  <a:lnTo>
                    <a:pt x="207" y="60"/>
                  </a:lnTo>
                  <a:lnTo>
                    <a:pt x="281" y="179"/>
                  </a:lnTo>
                  <a:lnTo>
                    <a:pt x="317" y="239"/>
                  </a:lnTo>
                  <a:lnTo>
                    <a:pt x="74" y="306"/>
                  </a:lnTo>
                  <a:lnTo>
                    <a:pt x="0" y="185"/>
                  </a:lnTo>
                  <a:lnTo>
                    <a:pt x="16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04" name="Freeform 51"/>
            <p:cNvSpPr>
              <a:spLocks/>
            </p:cNvSpPr>
            <p:nvPr/>
          </p:nvSpPr>
          <p:spPr bwMode="auto">
            <a:xfrm>
              <a:off x="8168354" y="5259215"/>
              <a:ext cx="246816" cy="231236"/>
            </a:xfrm>
            <a:custGeom>
              <a:avLst/>
              <a:gdLst>
                <a:gd name="T0" fmla="*/ 203 w 301"/>
                <a:gd name="T1" fmla="*/ 0 h 282"/>
                <a:gd name="T2" fmla="*/ 228 w 301"/>
                <a:gd name="T3" fmla="*/ 65 h 282"/>
                <a:gd name="T4" fmla="*/ 277 w 301"/>
                <a:gd name="T5" fmla="*/ 195 h 282"/>
                <a:gd name="T6" fmla="*/ 301 w 301"/>
                <a:gd name="T7" fmla="*/ 261 h 282"/>
                <a:gd name="T8" fmla="*/ 49 w 301"/>
                <a:gd name="T9" fmla="*/ 282 h 282"/>
                <a:gd name="T10" fmla="*/ 0 w 301"/>
                <a:gd name="T11" fmla="*/ 150 h 282"/>
                <a:gd name="T12" fmla="*/ 203 w 301"/>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301" h="282">
                  <a:moveTo>
                    <a:pt x="203" y="0"/>
                  </a:moveTo>
                  <a:lnTo>
                    <a:pt x="228" y="65"/>
                  </a:lnTo>
                  <a:lnTo>
                    <a:pt x="277" y="195"/>
                  </a:lnTo>
                  <a:lnTo>
                    <a:pt x="301" y="261"/>
                  </a:lnTo>
                  <a:lnTo>
                    <a:pt x="49" y="282"/>
                  </a:lnTo>
                  <a:lnTo>
                    <a:pt x="0" y="150"/>
                  </a:lnTo>
                  <a:lnTo>
                    <a:pt x="20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05" name="Freeform 52"/>
            <p:cNvSpPr>
              <a:spLocks/>
            </p:cNvSpPr>
            <p:nvPr/>
          </p:nvSpPr>
          <p:spPr bwMode="auto">
            <a:xfrm>
              <a:off x="8104395" y="5010759"/>
              <a:ext cx="224676" cy="224676"/>
            </a:xfrm>
            <a:custGeom>
              <a:avLst/>
              <a:gdLst>
                <a:gd name="T0" fmla="*/ 225 w 274"/>
                <a:gd name="T1" fmla="*/ 0 h 274"/>
                <a:gd name="T2" fmla="*/ 239 w 274"/>
                <a:gd name="T3" fmla="*/ 69 h 274"/>
                <a:gd name="T4" fmla="*/ 261 w 274"/>
                <a:gd name="T5" fmla="*/ 207 h 274"/>
                <a:gd name="T6" fmla="*/ 274 w 274"/>
                <a:gd name="T7" fmla="*/ 274 h 274"/>
                <a:gd name="T8" fmla="*/ 22 w 274"/>
                <a:gd name="T9" fmla="*/ 248 h 274"/>
                <a:gd name="T10" fmla="*/ 0 w 274"/>
                <a:gd name="T11" fmla="*/ 109 h 274"/>
                <a:gd name="T12" fmla="*/ 225 w 274"/>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74" h="274">
                  <a:moveTo>
                    <a:pt x="225" y="0"/>
                  </a:moveTo>
                  <a:lnTo>
                    <a:pt x="239" y="69"/>
                  </a:lnTo>
                  <a:lnTo>
                    <a:pt x="261" y="207"/>
                  </a:lnTo>
                  <a:lnTo>
                    <a:pt x="274" y="274"/>
                  </a:lnTo>
                  <a:lnTo>
                    <a:pt x="22" y="248"/>
                  </a:lnTo>
                  <a:lnTo>
                    <a:pt x="0" y="109"/>
                  </a:lnTo>
                  <a:lnTo>
                    <a:pt x="2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06" name="Freeform 53"/>
            <p:cNvSpPr>
              <a:spLocks/>
            </p:cNvSpPr>
            <p:nvPr/>
          </p:nvSpPr>
          <p:spPr bwMode="auto">
            <a:xfrm>
              <a:off x="8091275" y="4758203"/>
              <a:ext cx="201717" cy="230416"/>
            </a:xfrm>
            <a:custGeom>
              <a:avLst/>
              <a:gdLst>
                <a:gd name="T0" fmla="*/ 246 w 246"/>
                <a:gd name="T1" fmla="*/ 0 h 281"/>
                <a:gd name="T2" fmla="*/ 244 w 246"/>
                <a:gd name="T3" fmla="*/ 71 h 281"/>
                <a:gd name="T4" fmla="*/ 241 w 246"/>
                <a:gd name="T5" fmla="*/ 210 h 281"/>
                <a:gd name="T6" fmla="*/ 239 w 246"/>
                <a:gd name="T7" fmla="*/ 281 h 281"/>
                <a:gd name="T8" fmla="*/ 0 w 246"/>
                <a:gd name="T9" fmla="*/ 205 h 281"/>
                <a:gd name="T10" fmla="*/ 3 w 246"/>
                <a:gd name="T11" fmla="*/ 67 h 281"/>
                <a:gd name="T12" fmla="*/ 246 w 246"/>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246" h="281">
                  <a:moveTo>
                    <a:pt x="246" y="0"/>
                  </a:moveTo>
                  <a:lnTo>
                    <a:pt x="244" y="71"/>
                  </a:lnTo>
                  <a:lnTo>
                    <a:pt x="241" y="210"/>
                  </a:lnTo>
                  <a:lnTo>
                    <a:pt x="239" y="281"/>
                  </a:lnTo>
                  <a:lnTo>
                    <a:pt x="0" y="205"/>
                  </a:lnTo>
                  <a:lnTo>
                    <a:pt x="3" y="67"/>
                  </a:lnTo>
                  <a:lnTo>
                    <a:pt x="2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07" name="Freeform 54"/>
            <p:cNvSpPr>
              <a:spLocks/>
            </p:cNvSpPr>
            <p:nvPr/>
          </p:nvSpPr>
          <p:spPr bwMode="auto">
            <a:xfrm>
              <a:off x="8111775" y="4511388"/>
              <a:ext cx="230416" cy="224676"/>
            </a:xfrm>
            <a:custGeom>
              <a:avLst/>
              <a:gdLst>
                <a:gd name="T0" fmla="*/ 281 w 281"/>
                <a:gd name="T1" fmla="*/ 0 h 274"/>
                <a:gd name="T2" fmla="*/ 265 w 281"/>
                <a:gd name="T3" fmla="*/ 69 h 274"/>
                <a:gd name="T4" fmla="*/ 239 w 281"/>
                <a:gd name="T5" fmla="*/ 205 h 274"/>
                <a:gd name="T6" fmla="*/ 223 w 281"/>
                <a:gd name="T7" fmla="*/ 274 h 274"/>
                <a:gd name="T8" fmla="*/ 0 w 281"/>
                <a:gd name="T9" fmla="*/ 156 h 274"/>
                <a:gd name="T10" fmla="*/ 29 w 281"/>
                <a:gd name="T11" fmla="*/ 20 h 274"/>
                <a:gd name="T12" fmla="*/ 281 w 28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81" h="274">
                  <a:moveTo>
                    <a:pt x="281" y="0"/>
                  </a:moveTo>
                  <a:lnTo>
                    <a:pt x="265" y="69"/>
                  </a:lnTo>
                  <a:lnTo>
                    <a:pt x="239" y="205"/>
                  </a:lnTo>
                  <a:lnTo>
                    <a:pt x="223" y="274"/>
                  </a:lnTo>
                  <a:lnTo>
                    <a:pt x="0" y="156"/>
                  </a:lnTo>
                  <a:lnTo>
                    <a:pt x="29" y="20"/>
                  </a:lnTo>
                  <a:lnTo>
                    <a:pt x="2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08" name="Freeform 55"/>
            <p:cNvSpPr>
              <a:spLocks/>
            </p:cNvSpPr>
            <p:nvPr/>
          </p:nvSpPr>
          <p:spPr bwMode="auto">
            <a:xfrm>
              <a:off x="8188853" y="4254732"/>
              <a:ext cx="248456" cy="234516"/>
            </a:xfrm>
            <a:custGeom>
              <a:avLst/>
              <a:gdLst>
                <a:gd name="T0" fmla="*/ 53 w 303"/>
                <a:gd name="T1" fmla="*/ 0 h 286"/>
                <a:gd name="T2" fmla="*/ 303 w 303"/>
                <a:gd name="T3" fmla="*/ 29 h 286"/>
                <a:gd name="T4" fmla="*/ 276 w 303"/>
                <a:gd name="T5" fmla="*/ 94 h 286"/>
                <a:gd name="T6" fmla="*/ 223 w 303"/>
                <a:gd name="T7" fmla="*/ 223 h 286"/>
                <a:gd name="T8" fmla="*/ 196 w 303"/>
                <a:gd name="T9" fmla="*/ 286 h 286"/>
                <a:gd name="T10" fmla="*/ 0 w 303"/>
                <a:gd name="T11" fmla="*/ 130 h 286"/>
                <a:gd name="T12" fmla="*/ 53 w 303"/>
                <a:gd name="T13" fmla="*/ 0 h 286"/>
              </a:gdLst>
              <a:ahLst/>
              <a:cxnLst>
                <a:cxn ang="0">
                  <a:pos x="T0" y="T1"/>
                </a:cxn>
                <a:cxn ang="0">
                  <a:pos x="T2" y="T3"/>
                </a:cxn>
                <a:cxn ang="0">
                  <a:pos x="T4" y="T5"/>
                </a:cxn>
                <a:cxn ang="0">
                  <a:pos x="T6" y="T7"/>
                </a:cxn>
                <a:cxn ang="0">
                  <a:pos x="T8" y="T9"/>
                </a:cxn>
                <a:cxn ang="0">
                  <a:pos x="T10" y="T11"/>
                </a:cxn>
                <a:cxn ang="0">
                  <a:pos x="T12" y="T13"/>
                </a:cxn>
              </a:cxnLst>
              <a:rect l="0" t="0" r="r" b="b"/>
              <a:pathLst>
                <a:path w="303" h="286">
                  <a:moveTo>
                    <a:pt x="53" y="0"/>
                  </a:moveTo>
                  <a:lnTo>
                    <a:pt x="303" y="29"/>
                  </a:lnTo>
                  <a:lnTo>
                    <a:pt x="276" y="94"/>
                  </a:lnTo>
                  <a:lnTo>
                    <a:pt x="223" y="223"/>
                  </a:lnTo>
                  <a:lnTo>
                    <a:pt x="196" y="286"/>
                  </a:lnTo>
                  <a:lnTo>
                    <a:pt x="0" y="130"/>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09" name="Freeform 56"/>
            <p:cNvSpPr>
              <a:spLocks/>
            </p:cNvSpPr>
            <p:nvPr/>
          </p:nvSpPr>
          <p:spPr bwMode="auto">
            <a:xfrm>
              <a:off x="8315131" y="4006277"/>
              <a:ext cx="259936" cy="252556"/>
            </a:xfrm>
            <a:custGeom>
              <a:avLst/>
              <a:gdLst>
                <a:gd name="T0" fmla="*/ 78 w 317"/>
                <a:gd name="T1" fmla="*/ 0 h 308"/>
                <a:gd name="T2" fmla="*/ 317 w 317"/>
                <a:gd name="T3" fmla="*/ 75 h 308"/>
                <a:gd name="T4" fmla="*/ 279 w 317"/>
                <a:gd name="T5" fmla="*/ 133 h 308"/>
                <a:gd name="T6" fmla="*/ 200 w 317"/>
                <a:gd name="T7" fmla="*/ 250 h 308"/>
                <a:gd name="T8" fmla="*/ 163 w 317"/>
                <a:gd name="T9" fmla="*/ 308 h 308"/>
                <a:gd name="T10" fmla="*/ 0 w 317"/>
                <a:gd name="T11" fmla="*/ 116 h 308"/>
                <a:gd name="T12" fmla="*/ 78 w 317"/>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317" h="308">
                  <a:moveTo>
                    <a:pt x="78" y="0"/>
                  </a:moveTo>
                  <a:lnTo>
                    <a:pt x="317" y="75"/>
                  </a:lnTo>
                  <a:lnTo>
                    <a:pt x="279" y="133"/>
                  </a:lnTo>
                  <a:lnTo>
                    <a:pt x="200" y="250"/>
                  </a:lnTo>
                  <a:lnTo>
                    <a:pt x="163" y="308"/>
                  </a:lnTo>
                  <a:lnTo>
                    <a:pt x="0" y="116"/>
                  </a:lnTo>
                  <a:lnTo>
                    <a:pt x="7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0" name="Freeform 57"/>
            <p:cNvSpPr>
              <a:spLocks/>
            </p:cNvSpPr>
            <p:nvPr/>
          </p:nvSpPr>
          <p:spPr bwMode="auto">
            <a:xfrm>
              <a:off x="8497988" y="3779140"/>
              <a:ext cx="261576" cy="261576"/>
            </a:xfrm>
            <a:custGeom>
              <a:avLst/>
              <a:gdLst>
                <a:gd name="T0" fmla="*/ 98 w 319"/>
                <a:gd name="T1" fmla="*/ 0 h 319"/>
                <a:gd name="T2" fmla="*/ 319 w 319"/>
                <a:gd name="T3" fmla="*/ 120 h 319"/>
                <a:gd name="T4" fmla="*/ 270 w 319"/>
                <a:gd name="T5" fmla="*/ 169 h 319"/>
                <a:gd name="T6" fmla="*/ 169 w 319"/>
                <a:gd name="T7" fmla="*/ 270 h 319"/>
                <a:gd name="T8" fmla="*/ 120 w 319"/>
                <a:gd name="T9" fmla="*/ 319 h 319"/>
                <a:gd name="T10" fmla="*/ 0 w 319"/>
                <a:gd name="T11" fmla="*/ 98 h 319"/>
                <a:gd name="T12" fmla="*/ 98 w 319"/>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9" h="319">
                  <a:moveTo>
                    <a:pt x="98" y="0"/>
                  </a:moveTo>
                  <a:lnTo>
                    <a:pt x="319" y="120"/>
                  </a:lnTo>
                  <a:lnTo>
                    <a:pt x="270" y="169"/>
                  </a:lnTo>
                  <a:lnTo>
                    <a:pt x="169" y="270"/>
                  </a:lnTo>
                  <a:lnTo>
                    <a:pt x="120" y="319"/>
                  </a:lnTo>
                  <a:lnTo>
                    <a:pt x="0" y="98"/>
                  </a:lnTo>
                  <a:lnTo>
                    <a:pt x="9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1" name="Freeform 58"/>
            <p:cNvSpPr>
              <a:spLocks/>
            </p:cNvSpPr>
            <p:nvPr/>
          </p:nvSpPr>
          <p:spPr bwMode="auto">
            <a:xfrm>
              <a:off x="8728404" y="3592183"/>
              <a:ext cx="252556" cy="259936"/>
            </a:xfrm>
            <a:custGeom>
              <a:avLst/>
              <a:gdLst>
                <a:gd name="T0" fmla="*/ 116 w 308"/>
                <a:gd name="T1" fmla="*/ 0 h 317"/>
                <a:gd name="T2" fmla="*/ 308 w 308"/>
                <a:gd name="T3" fmla="*/ 163 h 317"/>
                <a:gd name="T4" fmla="*/ 250 w 308"/>
                <a:gd name="T5" fmla="*/ 201 h 317"/>
                <a:gd name="T6" fmla="*/ 134 w 308"/>
                <a:gd name="T7" fmla="*/ 279 h 317"/>
                <a:gd name="T8" fmla="*/ 76 w 308"/>
                <a:gd name="T9" fmla="*/ 317 h 317"/>
                <a:gd name="T10" fmla="*/ 0 w 308"/>
                <a:gd name="T11" fmla="*/ 76 h 317"/>
                <a:gd name="T12" fmla="*/ 116 w 308"/>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8" h="317">
                  <a:moveTo>
                    <a:pt x="116" y="0"/>
                  </a:moveTo>
                  <a:lnTo>
                    <a:pt x="308" y="163"/>
                  </a:lnTo>
                  <a:lnTo>
                    <a:pt x="250" y="201"/>
                  </a:lnTo>
                  <a:lnTo>
                    <a:pt x="134" y="279"/>
                  </a:lnTo>
                  <a:lnTo>
                    <a:pt x="76" y="317"/>
                  </a:lnTo>
                  <a:lnTo>
                    <a:pt x="0" y="76"/>
                  </a:lnTo>
                  <a:lnTo>
                    <a:pt x="1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2" name="Freeform 59"/>
            <p:cNvSpPr>
              <a:spLocks/>
            </p:cNvSpPr>
            <p:nvPr/>
          </p:nvSpPr>
          <p:spPr bwMode="auto">
            <a:xfrm>
              <a:off x="8997360" y="3458526"/>
              <a:ext cx="232876" cy="249276"/>
            </a:xfrm>
            <a:custGeom>
              <a:avLst/>
              <a:gdLst>
                <a:gd name="T0" fmla="*/ 130 w 284"/>
                <a:gd name="T1" fmla="*/ 0 h 304"/>
                <a:gd name="T2" fmla="*/ 284 w 284"/>
                <a:gd name="T3" fmla="*/ 199 h 304"/>
                <a:gd name="T4" fmla="*/ 219 w 284"/>
                <a:gd name="T5" fmla="*/ 226 h 304"/>
                <a:gd name="T6" fmla="*/ 89 w 284"/>
                <a:gd name="T7" fmla="*/ 277 h 304"/>
                <a:gd name="T8" fmla="*/ 25 w 284"/>
                <a:gd name="T9" fmla="*/ 304 h 304"/>
                <a:gd name="T10" fmla="*/ 0 w 284"/>
                <a:gd name="T11" fmla="*/ 54 h 304"/>
                <a:gd name="T12" fmla="*/ 130 w 284"/>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4" h="304">
                  <a:moveTo>
                    <a:pt x="130" y="0"/>
                  </a:moveTo>
                  <a:lnTo>
                    <a:pt x="284" y="199"/>
                  </a:lnTo>
                  <a:lnTo>
                    <a:pt x="219" y="226"/>
                  </a:lnTo>
                  <a:lnTo>
                    <a:pt x="89" y="277"/>
                  </a:lnTo>
                  <a:lnTo>
                    <a:pt x="25" y="304"/>
                  </a:lnTo>
                  <a:lnTo>
                    <a:pt x="0" y="54"/>
                  </a:lnTo>
                  <a:lnTo>
                    <a:pt x="1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3" name="Freeform 60"/>
            <p:cNvSpPr>
              <a:spLocks/>
            </p:cNvSpPr>
            <p:nvPr/>
          </p:nvSpPr>
          <p:spPr bwMode="auto">
            <a:xfrm>
              <a:off x="9258935" y="3387187"/>
              <a:ext cx="225496" cy="227136"/>
            </a:xfrm>
            <a:custGeom>
              <a:avLst/>
              <a:gdLst>
                <a:gd name="T0" fmla="*/ 161 w 275"/>
                <a:gd name="T1" fmla="*/ 0 h 277"/>
                <a:gd name="T2" fmla="*/ 275 w 275"/>
                <a:gd name="T3" fmla="*/ 223 h 277"/>
                <a:gd name="T4" fmla="*/ 206 w 275"/>
                <a:gd name="T5" fmla="*/ 237 h 277"/>
                <a:gd name="T6" fmla="*/ 67 w 275"/>
                <a:gd name="T7" fmla="*/ 264 h 277"/>
                <a:gd name="T8" fmla="*/ 0 w 275"/>
                <a:gd name="T9" fmla="*/ 277 h 277"/>
                <a:gd name="T10" fmla="*/ 23 w 275"/>
                <a:gd name="T11" fmla="*/ 25 h 277"/>
                <a:gd name="T12" fmla="*/ 161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61" y="0"/>
                  </a:moveTo>
                  <a:lnTo>
                    <a:pt x="275" y="223"/>
                  </a:lnTo>
                  <a:lnTo>
                    <a:pt x="206" y="237"/>
                  </a:lnTo>
                  <a:lnTo>
                    <a:pt x="67" y="264"/>
                  </a:lnTo>
                  <a:lnTo>
                    <a:pt x="0" y="277"/>
                  </a:lnTo>
                  <a:lnTo>
                    <a:pt x="23" y="25"/>
                  </a:lnTo>
                  <a:lnTo>
                    <a:pt x="1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4" name="Freeform 61"/>
            <p:cNvSpPr>
              <a:spLocks noEditPoints="1"/>
            </p:cNvSpPr>
            <p:nvPr/>
          </p:nvSpPr>
          <p:spPr bwMode="auto">
            <a:xfrm>
              <a:off x="8247073" y="3524945"/>
              <a:ext cx="2745313" cy="2744493"/>
            </a:xfrm>
            <a:custGeom>
              <a:avLst/>
              <a:gdLst>
                <a:gd name="T0" fmla="*/ 1384 w 3348"/>
                <a:gd name="T1" fmla="*/ 375 h 3347"/>
                <a:gd name="T2" fmla="*/ 1051 w 3348"/>
                <a:gd name="T3" fmla="*/ 497 h 3347"/>
                <a:gd name="T4" fmla="*/ 768 w 3348"/>
                <a:gd name="T5" fmla="*/ 700 h 3347"/>
                <a:gd name="T6" fmla="*/ 699 w 3348"/>
                <a:gd name="T7" fmla="*/ 767 h 3347"/>
                <a:gd name="T8" fmla="*/ 498 w 3348"/>
                <a:gd name="T9" fmla="*/ 1051 h 3347"/>
                <a:gd name="T10" fmla="*/ 375 w 3348"/>
                <a:gd name="T11" fmla="*/ 1383 h 3347"/>
                <a:gd name="T12" fmla="*/ 1288 w 3348"/>
                <a:gd name="T13" fmla="*/ 1627 h 3347"/>
                <a:gd name="T14" fmla="*/ 355 w 3348"/>
                <a:gd name="T15" fmla="*/ 1845 h 3347"/>
                <a:gd name="T16" fmla="*/ 446 w 3348"/>
                <a:gd name="T17" fmla="*/ 2191 h 3347"/>
                <a:gd name="T18" fmla="*/ 625 w 3348"/>
                <a:gd name="T19" fmla="*/ 2493 h 3347"/>
                <a:gd name="T20" fmla="*/ 1435 w 3348"/>
                <a:gd name="T21" fmla="*/ 1981 h 3347"/>
                <a:gd name="T22" fmla="*/ 951 w 3348"/>
                <a:gd name="T23" fmla="*/ 2792 h 3347"/>
                <a:gd name="T24" fmla="*/ 1268 w 3348"/>
                <a:gd name="T25" fmla="*/ 2943 h 3347"/>
                <a:gd name="T26" fmla="*/ 1625 w 3348"/>
                <a:gd name="T27" fmla="*/ 3004 h 3347"/>
                <a:gd name="T28" fmla="*/ 1723 w 3348"/>
                <a:gd name="T29" fmla="*/ 3004 h 3347"/>
                <a:gd name="T30" fmla="*/ 2080 w 3348"/>
                <a:gd name="T31" fmla="*/ 2943 h 3347"/>
                <a:gd name="T32" fmla="*/ 2397 w 3348"/>
                <a:gd name="T33" fmla="*/ 2792 h 3347"/>
                <a:gd name="T34" fmla="*/ 1906 w 3348"/>
                <a:gd name="T35" fmla="*/ 1975 h 3347"/>
                <a:gd name="T36" fmla="*/ 2725 w 3348"/>
                <a:gd name="T37" fmla="*/ 2493 h 3347"/>
                <a:gd name="T38" fmla="*/ 2901 w 3348"/>
                <a:gd name="T39" fmla="*/ 2191 h 3347"/>
                <a:gd name="T40" fmla="*/ 2993 w 3348"/>
                <a:gd name="T41" fmla="*/ 1845 h 3347"/>
                <a:gd name="T42" fmla="*/ 2049 w 3348"/>
                <a:gd name="T43" fmla="*/ 1627 h 3347"/>
                <a:gd name="T44" fmla="*/ 2973 w 3348"/>
                <a:gd name="T45" fmla="*/ 1383 h 3347"/>
                <a:gd name="T46" fmla="*/ 2850 w 3348"/>
                <a:gd name="T47" fmla="*/ 1051 h 3347"/>
                <a:gd name="T48" fmla="*/ 2649 w 3348"/>
                <a:gd name="T49" fmla="*/ 767 h 3347"/>
                <a:gd name="T50" fmla="*/ 2580 w 3348"/>
                <a:gd name="T51" fmla="*/ 700 h 3347"/>
                <a:gd name="T52" fmla="*/ 2297 w 3348"/>
                <a:gd name="T53" fmla="*/ 497 h 3347"/>
                <a:gd name="T54" fmla="*/ 1964 w 3348"/>
                <a:gd name="T55" fmla="*/ 375 h 3347"/>
                <a:gd name="T56" fmla="*/ 1723 w 3348"/>
                <a:gd name="T57" fmla="*/ 1299 h 3347"/>
                <a:gd name="T58" fmla="*/ 1674 w 3348"/>
                <a:gd name="T59" fmla="*/ 0 h 3347"/>
                <a:gd name="T60" fmla="*/ 2118 w 3348"/>
                <a:gd name="T61" fmla="*/ 60 h 3347"/>
                <a:gd name="T62" fmla="*/ 2520 w 3348"/>
                <a:gd name="T63" fmla="*/ 230 h 3347"/>
                <a:gd name="T64" fmla="*/ 2857 w 3348"/>
                <a:gd name="T65" fmla="*/ 491 h 3347"/>
                <a:gd name="T66" fmla="*/ 3120 w 3348"/>
                <a:gd name="T67" fmla="*/ 830 h 3347"/>
                <a:gd name="T68" fmla="*/ 3288 w 3348"/>
                <a:gd name="T69" fmla="*/ 1229 h 3347"/>
                <a:gd name="T70" fmla="*/ 3348 w 3348"/>
                <a:gd name="T71" fmla="*/ 1673 h 3347"/>
                <a:gd name="T72" fmla="*/ 3288 w 3348"/>
                <a:gd name="T73" fmla="*/ 2120 h 3347"/>
                <a:gd name="T74" fmla="*/ 3120 w 3348"/>
                <a:gd name="T75" fmla="*/ 2519 h 3347"/>
                <a:gd name="T76" fmla="*/ 2857 w 3348"/>
                <a:gd name="T77" fmla="*/ 2859 h 3347"/>
                <a:gd name="T78" fmla="*/ 2520 w 3348"/>
                <a:gd name="T79" fmla="*/ 3120 h 3347"/>
                <a:gd name="T80" fmla="*/ 2118 w 3348"/>
                <a:gd name="T81" fmla="*/ 3289 h 3347"/>
                <a:gd name="T82" fmla="*/ 1674 w 3348"/>
                <a:gd name="T83" fmla="*/ 3347 h 3347"/>
                <a:gd name="T84" fmla="*/ 1230 w 3348"/>
                <a:gd name="T85" fmla="*/ 3289 h 3347"/>
                <a:gd name="T86" fmla="*/ 828 w 3348"/>
                <a:gd name="T87" fmla="*/ 3120 h 3347"/>
                <a:gd name="T88" fmla="*/ 491 w 3348"/>
                <a:gd name="T89" fmla="*/ 2859 h 3347"/>
                <a:gd name="T90" fmla="*/ 228 w 3348"/>
                <a:gd name="T91" fmla="*/ 2519 h 3347"/>
                <a:gd name="T92" fmla="*/ 60 w 3348"/>
                <a:gd name="T93" fmla="*/ 2120 h 3347"/>
                <a:gd name="T94" fmla="*/ 0 w 3348"/>
                <a:gd name="T95" fmla="*/ 1673 h 3347"/>
                <a:gd name="T96" fmla="*/ 60 w 3348"/>
                <a:gd name="T97" fmla="*/ 1229 h 3347"/>
                <a:gd name="T98" fmla="*/ 228 w 3348"/>
                <a:gd name="T99" fmla="*/ 830 h 3347"/>
                <a:gd name="T100" fmla="*/ 491 w 3348"/>
                <a:gd name="T101" fmla="*/ 491 h 3347"/>
                <a:gd name="T102" fmla="*/ 828 w 3348"/>
                <a:gd name="T103" fmla="*/ 230 h 3347"/>
                <a:gd name="T104" fmla="*/ 1230 w 3348"/>
                <a:gd name="T105" fmla="*/ 60 h 3347"/>
                <a:gd name="T106" fmla="*/ 1674 w 3348"/>
                <a:gd name="T107" fmla="*/ 0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8" h="3347">
                  <a:moveTo>
                    <a:pt x="1625" y="343"/>
                  </a:moveTo>
                  <a:lnTo>
                    <a:pt x="1502" y="354"/>
                  </a:lnTo>
                  <a:lnTo>
                    <a:pt x="1384" y="375"/>
                  </a:lnTo>
                  <a:lnTo>
                    <a:pt x="1268" y="406"/>
                  </a:lnTo>
                  <a:lnTo>
                    <a:pt x="1158" y="448"/>
                  </a:lnTo>
                  <a:lnTo>
                    <a:pt x="1051" y="497"/>
                  </a:lnTo>
                  <a:lnTo>
                    <a:pt x="951" y="558"/>
                  </a:lnTo>
                  <a:lnTo>
                    <a:pt x="857" y="625"/>
                  </a:lnTo>
                  <a:lnTo>
                    <a:pt x="768" y="700"/>
                  </a:lnTo>
                  <a:lnTo>
                    <a:pt x="1435" y="1365"/>
                  </a:lnTo>
                  <a:lnTo>
                    <a:pt x="1366" y="1435"/>
                  </a:lnTo>
                  <a:lnTo>
                    <a:pt x="699" y="767"/>
                  </a:lnTo>
                  <a:lnTo>
                    <a:pt x="625" y="857"/>
                  </a:lnTo>
                  <a:lnTo>
                    <a:pt x="556" y="950"/>
                  </a:lnTo>
                  <a:lnTo>
                    <a:pt x="498" y="1051"/>
                  </a:lnTo>
                  <a:lnTo>
                    <a:pt x="446" y="1158"/>
                  </a:lnTo>
                  <a:lnTo>
                    <a:pt x="406" y="1270"/>
                  </a:lnTo>
                  <a:lnTo>
                    <a:pt x="375" y="1383"/>
                  </a:lnTo>
                  <a:lnTo>
                    <a:pt x="355" y="1504"/>
                  </a:lnTo>
                  <a:lnTo>
                    <a:pt x="344" y="1627"/>
                  </a:lnTo>
                  <a:lnTo>
                    <a:pt x="1288" y="1627"/>
                  </a:lnTo>
                  <a:lnTo>
                    <a:pt x="1288" y="1723"/>
                  </a:lnTo>
                  <a:lnTo>
                    <a:pt x="344" y="1723"/>
                  </a:lnTo>
                  <a:lnTo>
                    <a:pt x="355" y="1845"/>
                  </a:lnTo>
                  <a:lnTo>
                    <a:pt x="375" y="1964"/>
                  </a:lnTo>
                  <a:lnTo>
                    <a:pt x="406" y="2080"/>
                  </a:lnTo>
                  <a:lnTo>
                    <a:pt x="446" y="2191"/>
                  </a:lnTo>
                  <a:lnTo>
                    <a:pt x="498" y="2296"/>
                  </a:lnTo>
                  <a:lnTo>
                    <a:pt x="556" y="2397"/>
                  </a:lnTo>
                  <a:lnTo>
                    <a:pt x="625" y="2493"/>
                  </a:lnTo>
                  <a:lnTo>
                    <a:pt x="699" y="2580"/>
                  </a:lnTo>
                  <a:lnTo>
                    <a:pt x="1366" y="1914"/>
                  </a:lnTo>
                  <a:lnTo>
                    <a:pt x="1435" y="1981"/>
                  </a:lnTo>
                  <a:lnTo>
                    <a:pt x="768" y="2649"/>
                  </a:lnTo>
                  <a:lnTo>
                    <a:pt x="857" y="2725"/>
                  </a:lnTo>
                  <a:lnTo>
                    <a:pt x="951" y="2792"/>
                  </a:lnTo>
                  <a:lnTo>
                    <a:pt x="1051" y="2852"/>
                  </a:lnTo>
                  <a:lnTo>
                    <a:pt x="1158" y="2901"/>
                  </a:lnTo>
                  <a:lnTo>
                    <a:pt x="1268" y="2943"/>
                  </a:lnTo>
                  <a:lnTo>
                    <a:pt x="1384" y="2975"/>
                  </a:lnTo>
                  <a:lnTo>
                    <a:pt x="1502" y="2995"/>
                  </a:lnTo>
                  <a:lnTo>
                    <a:pt x="1625" y="3004"/>
                  </a:lnTo>
                  <a:lnTo>
                    <a:pt x="1625" y="2062"/>
                  </a:lnTo>
                  <a:lnTo>
                    <a:pt x="1723" y="2062"/>
                  </a:lnTo>
                  <a:lnTo>
                    <a:pt x="1723" y="3004"/>
                  </a:lnTo>
                  <a:lnTo>
                    <a:pt x="1846" y="2995"/>
                  </a:lnTo>
                  <a:lnTo>
                    <a:pt x="1964" y="2975"/>
                  </a:lnTo>
                  <a:lnTo>
                    <a:pt x="2080" y="2943"/>
                  </a:lnTo>
                  <a:lnTo>
                    <a:pt x="2189" y="2901"/>
                  </a:lnTo>
                  <a:lnTo>
                    <a:pt x="2297" y="2852"/>
                  </a:lnTo>
                  <a:lnTo>
                    <a:pt x="2397" y="2792"/>
                  </a:lnTo>
                  <a:lnTo>
                    <a:pt x="2493" y="2725"/>
                  </a:lnTo>
                  <a:lnTo>
                    <a:pt x="2580" y="2649"/>
                  </a:lnTo>
                  <a:lnTo>
                    <a:pt x="1906" y="1975"/>
                  </a:lnTo>
                  <a:lnTo>
                    <a:pt x="1973" y="1906"/>
                  </a:lnTo>
                  <a:lnTo>
                    <a:pt x="2649" y="2580"/>
                  </a:lnTo>
                  <a:lnTo>
                    <a:pt x="2725" y="2493"/>
                  </a:lnTo>
                  <a:lnTo>
                    <a:pt x="2792" y="2397"/>
                  </a:lnTo>
                  <a:lnTo>
                    <a:pt x="2850" y="2296"/>
                  </a:lnTo>
                  <a:lnTo>
                    <a:pt x="2901" y="2191"/>
                  </a:lnTo>
                  <a:lnTo>
                    <a:pt x="2942" y="2080"/>
                  </a:lnTo>
                  <a:lnTo>
                    <a:pt x="2973" y="1964"/>
                  </a:lnTo>
                  <a:lnTo>
                    <a:pt x="2993" y="1845"/>
                  </a:lnTo>
                  <a:lnTo>
                    <a:pt x="3004" y="1723"/>
                  </a:lnTo>
                  <a:lnTo>
                    <a:pt x="2049" y="1723"/>
                  </a:lnTo>
                  <a:lnTo>
                    <a:pt x="2049" y="1627"/>
                  </a:lnTo>
                  <a:lnTo>
                    <a:pt x="3004" y="1627"/>
                  </a:lnTo>
                  <a:lnTo>
                    <a:pt x="2993" y="1504"/>
                  </a:lnTo>
                  <a:lnTo>
                    <a:pt x="2973" y="1383"/>
                  </a:lnTo>
                  <a:lnTo>
                    <a:pt x="2942" y="1270"/>
                  </a:lnTo>
                  <a:lnTo>
                    <a:pt x="2901" y="1158"/>
                  </a:lnTo>
                  <a:lnTo>
                    <a:pt x="2850" y="1051"/>
                  </a:lnTo>
                  <a:lnTo>
                    <a:pt x="2792" y="950"/>
                  </a:lnTo>
                  <a:lnTo>
                    <a:pt x="2725" y="857"/>
                  </a:lnTo>
                  <a:lnTo>
                    <a:pt x="2649" y="767"/>
                  </a:lnTo>
                  <a:lnTo>
                    <a:pt x="1973" y="1444"/>
                  </a:lnTo>
                  <a:lnTo>
                    <a:pt x="1906" y="1374"/>
                  </a:lnTo>
                  <a:lnTo>
                    <a:pt x="2580" y="700"/>
                  </a:lnTo>
                  <a:lnTo>
                    <a:pt x="2493" y="625"/>
                  </a:lnTo>
                  <a:lnTo>
                    <a:pt x="2397" y="558"/>
                  </a:lnTo>
                  <a:lnTo>
                    <a:pt x="2297" y="497"/>
                  </a:lnTo>
                  <a:lnTo>
                    <a:pt x="2189" y="448"/>
                  </a:lnTo>
                  <a:lnTo>
                    <a:pt x="2080" y="406"/>
                  </a:lnTo>
                  <a:lnTo>
                    <a:pt x="1964" y="375"/>
                  </a:lnTo>
                  <a:lnTo>
                    <a:pt x="1846" y="354"/>
                  </a:lnTo>
                  <a:lnTo>
                    <a:pt x="1723" y="343"/>
                  </a:lnTo>
                  <a:lnTo>
                    <a:pt x="1723" y="1299"/>
                  </a:lnTo>
                  <a:lnTo>
                    <a:pt x="1625" y="1299"/>
                  </a:lnTo>
                  <a:lnTo>
                    <a:pt x="1625" y="343"/>
                  </a:lnTo>
                  <a:close/>
                  <a:moveTo>
                    <a:pt x="1674" y="0"/>
                  </a:moveTo>
                  <a:lnTo>
                    <a:pt x="1826" y="6"/>
                  </a:lnTo>
                  <a:lnTo>
                    <a:pt x="1975" y="26"/>
                  </a:lnTo>
                  <a:lnTo>
                    <a:pt x="2118" y="60"/>
                  </a:lnTo>
                  <a:lnTo>
                    <a:pt x="2259" y="105"/>
                  </a:lnTo>
                  <a:lnTo>
                    <a:pt x="2393" y="163"/>
                  </a:lnTo>
                  <a:lnTo>
                    <a:pt x="2520" y="230"/>
                  </a:lnTo>
                  <a:lnTo>
                    <a:pt x="2640" y="308"/>
                  </a:lnTo>
                  <a:lnTo>
                    <a:pt x="2752" y="395"/>
                  </a:lnTo>
                  <a:lnTo>
                    <a:pt x="2857" y="491"/>
                  </a:lnTo>
                  <a:lnTo>
                    <a:pt x="2955" y="596"/>
                  </a:lnTo>
                  <a:lnTo>
                    <a:pt x="3042" y="709"/>
                  </a:lnTo>
                  <a:lnTo>
                    <a:pt x="3120" y="830"/>
                  </a:lnTo>
                  <a:lnTo>
                    <a:pt x="3187" y="957"/>
                  </a:lnTo>
                  <a:lnTo>
                    <a:pt x="3243" y="1091"/>
                  </a:lnTo>
                  <a:lnTo>
                    <a:pt x="3288" y="1229"/>
                  </a:lnTo>
                  <a:lnTo>
                    <a:pt x="3321" y="1374"/>
                  </a:lnTo>
                  <a:lnTo>
                    <a:pt x="3341" y="1522"/>
                  </a:lnTo>
                  <a:lnTo>
                    <a:pt x="3348" y="1673"/>
                  </a:lnTo>
                  <a:lnTo>
                    <a:pt x="3341" y="1827"/>
                  </a:lnTo>
                  <a:lnTo>
                    <a:pt x="3321" y="1975"/>
                  </a:lnTo>
                  <a:lnTo>
                    <a:pt x="3288" y="2120"/>
                  </a:lnTo>
                  <a:lnTo>
                    <a:pt x="3243" y="2258"/>
                  </a:lnTo>
                  <a:lnTo>
                    <a:pt x="3187" y="2392"/>
                  </a:lnTo>
                  <a:lnTo>
                    <a:pt x="3120" y="2519"/>
                  </a:lnTo>
                  <a:lnTo>
                    <a:pt x="3042" y="2640"/>
                  </a:lnTo>
                  <a:lnTo>
                    <a:pt x="2955" y="2754"/>
                  </a:lnTo>
                  <a:lnTo>
                    <a:pt x="2857" y="2859"/>
                  </a:lnTo>
                  <a:lnTo>
                    <a:pt x="2752" y="2955"/>
                  </a:lnTo>
                  <a:lnTo>
                    <a:pt x="2640" y="3042"/>
                  </a:lnTo>
                  <a:lnTo>
                    <a:pt x="2520" y="3120"/>
                  </a:lnTo>
                  <a:lnTo>
                    <a:pt x="2393" y="3187"/>
                  </a:lnTo>
                  <a:lnTo>
                    <a:pt x="2259" y="3245"/>
                  </a:lnTo>
                  <a:lnTo>
                    <a:pt x="2118" y="3289"/>
                  </a:lnTo>
                  <a:lnTo>
                    <a:pt x="1975" y="3321"/>
                  </a:lnTo>
                  <a:lnTo>
                    <a:pt x="1826" y="3341"/>
                  </a:lnTo>
                  <a:lnTo>
                    <a:pt x="1674" y="3347"/>
                  </a:lnTo>
                  <a:lnTo>
                    <a:pt x="1522" y="3341"/>
                  </a:lnTo>
                  <a:lnTo>
                    <a:pt x="1373" y="3321"/>
                  </a:lnTo>
                  <a:lnTo>
                    <a:pt x="1230" y="3289"/>
                  </a:lnTo>
                  <a:lnTo>
                    <a:pt x="1089" y="3245"/>
                  </a:lnTo>
                  <a:lnTo>
                    <a:pt x="955" y="3187"/>
                  </a:lnTo>
                  <a:lnTo>
                    <a:pt x="828" y="3120"/>
                  </a:lnTo>
                  <a:lnTo>
                    <a:pt x="708" y="3042"/>
                  </a:lnTo>
                  <a:lnTo>
                    <a:pt x="596" y="2955"/>
                  </a:lnTo>
                  <a:lnTo>
                    <a:pt x="491" y="2859"/>
                  </a:lnTo>
                  <a:lnTo>
                    <a:pt x="393" y="2754"/>
                  </a:lnTo>
                  <a:lnTo>
                    <a:pt x="306" y="2640"/>
                  </a:lnTo>
                  <a:lnTo>
                    <a:pt x="228" y="2519"/>
                  </a:lnTo>
                  <a:lnTo>
                    <a:pt x="161" y="2392"/>
                  </a:lnTo>
                  <a:lnTo>
                    <a:pt x="105" y="2258"/>
                  </a:lnTo>
                  <a:lnTo>
                    <a:pt x="60" y="2120"/>
                  </a:lnTo>
                  <a:lnTo>
                    <a:pt x="27" y="1975"/>
                  </a:lnTo>
                  <a:lnTo>
                    <a:pt x="7" y="1827"/>
                  </a:lnTo>
                  <a:lnTo>
                    <a:pt x="0" y="1673"/>
                  </a:lnTo>
                  <a:lnTo>
                    <a:pt x="7" y="1522"/>
                  </a:lnTo>
                  <a:lnTo>
                    <a:pt x="27" y="1374"/>
                  </a:lnTo>
                  <a:lnTo>
                    <a:pt x="60" y="1229"/>
                  </a:lnTo>
                  <a:lnTo>
                    <a:pt x="105" y="1091"/>
                  </a:lnTo>
                  <a:lnTo>
                    <a:pt x="161" y="957"/>
                  </a:lnTo>
                  <a:lnTo>
                    <a:pt x="228" y="830"/>
                  </a:lnTo>
                  <a:lnTo>
                    <a:pt x="306" y="709"/>
                  </a:lnTo>
                  <a:lnTo>
                    <a:pt x="393" y="596"/>
                  </a:lnTo>
                  <a:lnTo>
                    <a:pt x="491" y="491"/>
                  </a:lnTo>
                  <a:lnTo>
                    <a:pt x="596" y="395"/>
                  </a:lnTo>
                  <a:lnTo>
                    <a:pt x="708" y="308"/>
                  </a:lnTo>
                  <a:lnTo>
                    <a:pt x="828" y="230"/>
                  </a:lnTo>
                  <a:lnTo>
                    <a:pt x="955" y="163"/>
                  </a:lnTo>
                  <a:lnTo>
                    <a:pt x="1089" y="105"/>
                  </a:lnTo>
                  <a:lnTo>
                    <a:pt x="1230" y="60"/>
                  </a:lnTo>
                  <a:lnTo>
                    <a:pt x="1373" y="26"/>
                  </a:lnTo>
                  <a:lnTo>
                    <a:pt x="1522" y="6"/>
                  </a:lnTo>
                  <a:lnTo>
                    <a:pt x="16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5" name="Freeform 62"/>
            <p:cNvSpPr>
              <a:spLocks noEditPoints="1"/>
            </p:cNvSpPr>
            <p:nvPr/>
          </p:nvSpPr>
          <p:spPr bwMode="auto">
            <a:xfrm>
              <a:off x="9202356" y="4481868"/>
              <a:ext cx="834746" cy="832286"/>
            </a:xfrm>
            <a:custGeom>
              <a:avLst/>
              <a:gdLst>
                <a:gd name="T0" fmla="*/ 446 w 1018"/>
                <a:gd name="T1" fmla="*/ 201 h 1015"/>
                <a:gd name="T2" fmla="*/ 333 w 1018"/>
                <a:gd name="T3" fmla="*/ 248 h 1015"/>
                <a:gd name="T4" fmla="*/ 248 w 1018"/>
                <a:gd name="T5" fmla="*/ 332 h 1015"/>
                <a:gd name="T6" fmla="*/ 201 w 1018"/>
                <a:gd name="T7" fmla="*/ 444 h 1015"/>
                <a:gd name="T8" fmla="*/ 201 w 1018"/>
                <a:gd name="T9" fmla="*/ 571 h 1015"/>
                <a:gd name="T10" fmla="*/ 248 w 1018"/>
                <a:gd name="T11" fmla="*/ 683 h 1015"/>
                <a:gd name="T12" fmla="*/ 333 w 1018"/>
                <a:gd name="T13" fmla="*/ 768 h 1015"/>
                <a:gd name="T14" fmla="*/ 446 w 1018"/>
                <a:gd name="T15" fmla="*/ 814 h 1015"/>
                <a:gd name="T16" fmla="*/ 571 w 1018"/>
                <a:gd name="T17" fmla="*/ 814 h 1015"/>
                <a:gd name="T18" fmla="*/ 685 w 1018"/>
                <a:gd name="T19" fmla="*/ 768 h 1015"/>
                <a:gd name="T20" fmla="*/ 770 w 1018"/>
                <a:gd name="T21" fmla="*/ 683 h 1015"/>
                <a:gd name="T22" fmla="*/ 817 w 1018"/>
                <a:gd name="T23" fmla="*/ 571 h 1015"/>
                <a:gd name="T24" fmla="*/ 817 w 1018"/>
                <a:gd name="T25" fmla="*/ 444 h 1015"/>
                <a:gd name="T26" fmla="*/ 770 w 1018"/>
                <a:gd name="T27" fmla="*/ 332 h 1015"/>
                <a:gd name="T28" fmla="*/ 685 w 1018"/>
                <a:gd name="T29" fmla="*/ 248 h 1015"/>
                <a:gd name="T30" fmla="*/ 571 w 1018"/>
                <a:gd name="T31" fmla="*/ 201 h 1015"/>
                <a:gd name="T32" fmla="*/ 509 w 1018"/>
                <a:gd name="T33" fmla="*/ 0 h 1015"/>
                <a:gd name="T34" fmla="*/ 670 w 1018"/>
                <a:gd name="T35" fmla="*/ 24 h 1015"/>
                <a:gd name="T36" fmla="*/ 810 w 1018"/>
                <a:gd name="T37" fmla="*/ 98 h 1015"/>
                <a:gd name="T38" fmla="*/ 920 w 1018"/>
                <a:gd name="T39" fmla="*/ 207 h 1015"/>
                <a:gd name="T40" fmla="*/ 991 w 1018"/>
                <a:gd name="T41" fmla="*/ 346 h 1015"/>
                <a:gd name="T42" fmla="*/ 1018 w 1018"/>
                <a:gd name="T43" fmla="*/ 506 h 1015"/>
                <a:gd name="T44" fmla="*/ 991 w 1018"/>
                <a:gd name="T45" fmla="*/ 667 h 1015"/>
                <a:gd name="T46" fmla="*/ 920 w 1018"/>
                <a:gd name="T47" fmla="*/ 808 h 1015"/>
                <a:gd name="T48" fmla="*/ 810 w 1018"/>
                <a:gd name="T49" fmla="*/ 917 h 1015"/>
                <a:gd name="T50" fmla="*/ 670 w 1018"/>
                <a:gd name="T51" fmla="*/ 991 h 1015"/>
                <a:gd name="T52" fmla="*/ 509 w 1018"/>
                <a:gd name="T53" fmla="*/ 1015 h 1015"/>
                <a:gd name="T54" fmla="*/ 348 w 1018"/>
                <a:gd name="T55" fmla="*/ 991 h 1015"/>
                <a:gd name="T56" fmla="*/ 210 w 1018"/>
                <a:gd name="T57" fmla="*/ 917 h 1015"/>
                <a:gd name="T58" fmla="*/ 98 w 1018"/>
                <a:gd name="T59" fmla="*/ 808 h 1015"/>
                <a:gd name="T60" fmla="*/ 27 w 1018"/>
                <a:gd name="T61" fmla="*/ 667 h 1015"/>
                <a:gd name="T62" fmla="*/ 0 w 1018"/>
                <a:gd name="T63" fmla="*/ 506 h 1015"/>
                <a:gd name="T64" fmla="*/ 27 w 1018"/>
                <a:gd name="T65" fmla="*/ 346 h 1015"/>
                <a:gd name="T66" fmla="*/ 98 w 1018"/>
                <a:gd name="T67" fmla="*/ 207 h 1015"/>
                <a:gd name="T68" fmla="*/ 210 w 1018"/>
                <a:gd name="T69" fmla="*/ 98 h 1015"/>
                <a:gd name="T70" fmla="*/ 348 w 1018"/>
                <a:gd name="T71" fmla="*/ 24 h 1015"/>
                <a:gd name="T72" fmla="*/ 509 w 1018"/>
                <a:gd name="T73"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8" h="1015">
                  <a:moveTo>
                    <a:pt x="509" y="194"/>
                  </a:moveTo>
                  <a:lnTo>
                    <a:pt x="446" y="201"/>
                  </a:lnTo>
                  <a:lnTo>
                    <a:pt x="386" y="219"/>
                  </a:lnTo>
                  <a:lnTo>
                    <a:pt x="333" y="248"/>
                  </a:lnTo>
                  <a:lnTo>
                    <a:pt x="288" y="286"/>
                  </a:lnTo>
                  <a:lnTo>
                    <a:pt x="248" y="332"/>
                  </a:lnTo>
                  <a:lnTo>
                    <a:pt x="219" y="386"/>
                  </a:lnTo>
                  <a:lnTo>
                    <a:pt x="201" y="444"/>
                  </a:lnTo>
                  <a:lnTo>
                    <a:pt x="194" y="506"/>
                  </a:lnTo>
                  <a:lnTo>
                    <a:pt x="201" y="571"/>
                  </a:lnTo>
                  <a:lnTo>
                    <a:pt x="219" y="629"/>
                  </a:lnTo>
                  <a:lnTo>
                    <a:pt x="248" y="683"/>
                  </a:lnTo>
                  <a:lnTo>
                    <a:pt x="288" y="730"/>
                  </a:lnTo>
                  <a:lnTo>
                    <a:pt x="333" y="768"/>
                  </a:lnTo>
                  <a:lnTo>
                    <a:pt x="386" y="797"/>
                  </a:lnTo>
                  <a:lnTo>
                    <a:pt x="446" y="814"/>
                  </a:lnTo>
                  <a:lnTo>
                    <a:pt x="509" y="821"/>
                  </a:lnTo>
                  <a:lnTo>
                    <a:pt x="571" y="814"/>
                  </a:lnTo>
                  <a:lnTo>
                    <a:pt x="632" y="797"/>
                  </a:lnTo>
                  <a:lnTo>
                    <a:pt x="685" y="768"/>
                  </a:lnTo>
                  <a:lnTo>
                    <a:pt x="732" y="730"/>
                  </a:lnTo>
                  <a:lnTo>
                    <a:pt x="770" y="683"/>
                  </a:lnTo>
                  <a:lnTo>
                    <a:pt x="799" y="629"/>
                  </a:lnTo>
                  <a:lnTo>
                    <a:pt x="817" y="571"/>
                  </a:lnTo>
                  <a:lnTo>
                    <a:pt x="824" y="506"/>
                  </a:lnTo>
                  <a:lnTo>
                    <a:pt x="817" y="444"/>
                  </a:lnTo>
                  <a:lnTo>
                    <a:pt x="799" y="386"/>
                  </a:lnTo>
                  <a:lnTo>
                    <a:pt x="770" y="332"/>
                  </a:lnTo>
                  <a:lnTo>
                    <a:pt x="732" y="286"/>
                  </a:lnTo>
                  <a:lnTo>
                    <a:pt x="685" y="248"/>
                  </a:lnTo>
                  <a:lnTo>
                    <a:pt x="632" y="219"/>
                  </a:lnTo>
                  <a:lnTo>
                    <a:pt x="571" y="201"/>
                  </a:lnTo>
                  <a:lnTo>
                    <a:pt x="509" y="194"/>
                  </a:lnTo>
                  <a:close/>
                  <a:moveTo>
                    <a:pt x="509" y="0"/>
                  </a:moveTo>
                  <a:lnTo>
                    <a:pt x="591" y="7"/>
                  </a:lnTo>
                  <a:lnTo>
                    <a:pt x="670" y="24"/>
                  </a:lnTo>
                  <a:lnTo>
                    <a:pt x="743" y="56"/>
                  </a:lnTo>
                  <a:lnTo>
                    <a:pt x="810" y="98"/>
                  </a:lnTo>
                  <a:lnTo>
                    <a:pt x="868" y="147"/>
                  </a:lnTo>
                  <a:lnTo>
                    <a:pt x="920" y="207"/>
                  </a:lnTo>
                  <a:lnTo>
                    <a:pt x="960" y="274"/>
                  </a:lnTo>
                  <a:lnTo>
                    <a:pt x="991" y="346"/>
                  </a:lnTo>
                  <a:lnTo>
                    <a:pt x="1011" y="424"/>
                  </a:lnTo>
                  <a:lnTo>
                    <a:pt x="1018" y="506"/>
                  </a:lnTo>
                  <a:lnTo>
                    <a:pt x="1011" y="589"/>
                  </a:lnTo>
                  <a:lnTo>
                    <a:pt x="991" y="667"/>
                  </a:lnTo>
                  <a:lnTo>
                    <a:pt x="960" y="741"/>
                  </a:lnTo>
                  <a:lnTo>
                    <a:pt x="920" y="808"/>
                  </a:lnTo>
                  <a:lnTo>
                    <a:pt x="868" y="866"/>
                  </a:lnTo>
                  <a:lnTo>
                    <a:pt x="810" y="917"/>
                  </a:lnTo>
                  <a:lnTo>
                    <a:pt x="743" y="960"/>
                  </a:lnTo>
                  <a:lnTo>
                    <a:pt x="670" y="991"/>
                  </a:lnTo>
                  <a:lnTo>
                    <a:pt x="591" y="1009"/>
                  </a:lnTo>
                  <a:lnTo>
                    <a:pt x="509" y="1015"/>
                  </a:lnTo>
                  <a:lnTo>
                    <a:pt x="426" y="1009"/>
                  </a:lnTo>
                  <a:lnTo>
                    <a:pt x="348" y="991"/>
                  </a:lnTo>
                  <a:lnTo>
                    <a:pt x="275" y="960"/>
                  </a:lnTo>
                  <a:lnTo>
                    <a:pt x="210" y="917"/>
                  </a:lnTo>
                  <a:lnTo>
                    <a:pt x="150" y="866"/>
                  </a:lnTo>
                  <a:lnTo>
                    <a:pt x="98" y="808"/>
                  </a:lnTo>
                  <a:lnTo>
                    <a:pt x="58" y="741"/>
                  </a:lnTo>
                  <a:lnTo>
                    <a:pt x="27" y="667"/>
                  </a:lnTo>
                  <a:lnTo>
                    <a:pt x="7" y="589"/>
                  </a:lnTo>
                  <a:lnTo>
                    <a:pt x="0" y="506"/>
                  </a:lnTo>
                  <a:lnTo>
                    <a:pt x="7" y="424"/>
                  </a:lnTo>
                  <a:lnTo>
                    <a:pt x="27" y="346"/>
                  </a:lnTo>
                  <a:lnTo>
                    <a:pt x="58" y="274"/>
                  </a:lnTo>
                  <a:lnTo>
                    <a:pt x="98" y="207"/>
                  </a:lnTo>
                  <a:lnTo>
                    <a:pt x="150" y="147"/>
                  </a:lnTo>
                  <a:lnTo>
                    <a:pt x="210" y="98"/>
                  </a:lnTo>
                  <a:lnTo>
                    <a:pt x="275" y="56"/>
                  </a:lnTo>
                  <a:lnTo>
                    <a:pt x="348" y="24"/>
                  </a:lnTo>
                  <a:lnTo>
                    <a:pt x="426" y="7"/>
                  </a:lnTo>
                  <a:lnTo>
                    <a:pt x="50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416" name="Freeform 27"/>
          <p:cNvSpPr>
            <a:spLocks noEditPoints="1"/>
          </p:cNvSpPr>
          <p:nvPr/>
        </p:nvSpPr>
        <p:spPr bwMode="auto">
          <a:xfrm>
            <a:off x="6860563" y="2389734"/>
            <a:ext cx="246455" cy="246454"/>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7" name="Freeform 27"/>
          <p:cNvSpPr>
            <a:spLocks noEditPoints="1"/>
          </p:cNvSpPr>
          <p:nvPr/>
        </p:nvSpPr>
        <p:spPr bwMode="auto">
          <a:xfrm>
            <a:off x="6216719" y="2792898"/>
            <a:ext cx="246455" cy="246454"/>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8" name="Freeform 63"/>
          <p:cNvSpPr>
            <a:spLocks noEditPoints="1"/>
          </p:cNvSpPr>
          <p:nvPr/>
        </p:nvSpPr>
        <p:spPr bwMode="auto">
          <a:xfrm>
            <a:off x="6037210" y="2899902"/>
            <a:ext cx="178847" cy="178562"/>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9" name="Freeform 63"/>
          <p:cNvSpPr>
            <a:spLocks noEditPoints="1"/>
          </p:cNvSpPr>
          <p:nvPr/>
        </p:nvSpPr>
        <p:spPr bwMode="auto">
          <a:xfrm>
            <a:off x="6643816" y="2429632"/>
            <a:ext cx="131879" cy="131669"/>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20" name="Freeform 63"/>
          <p:cNvSpPr>
            <a:spLocks noEditPoints="1"/>
          </p:cNvSpPr>
          <p:nvPr/>
        </p:nvSpPr>
        <p:spPr bwMode="auto">
          <a:xfrm>
            <a:off x="6414198" y="2200054"/>
            <a:ext cx="178847" cy="178562"/>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21" name="Freeform 27"/>
          <p:cNvSpPr>
            <a:spLocks noEditPoints="1"/>
          </p:cNvSpPr>
          <p:nvPr/>
        </p:nvSpPr>
        <p:spPr bwMode="auto">
          <a:xfrm>
            <a:off x="6819265" y="3289329"/>
            <a:ext cx="217111" cy="217109"/>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22" name="Freeform 63"/>
          <p:cNvSpPr>
            <a:spLocks noEditPoints="1"/>
          </p:cNvSpPr>
          <p:nvPr/>
        </p:nvSpPr>
        <p:spPr bwMode="auto">
          <a:xfrm>
            <a:off x="6040174" y="3485989"/>
            <a:ext cx="178847" cy="178562"/>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23" name="Freeform 63"/>
          <p:cNvSpPr>
            <a:spLocks noEditPoints="1"/>
          </p:cNvSpPr>
          <p:nvPr/>
        </p:nvSpPr>
        <p:spPr bwMode="auto">
          <a:xfrm>
            <a:off x="6411004" y="3249843"/>
            <a:ext cx="137505" cy="137287"/>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24" name="Freeform 63"/>
          <p:cNvSpPr>
            <a:spLocks noEditPoints="1"/>
          </p:cNvSpPr>
          <p:nvPr/>
        </p:nvSpPr>
        <p:spPr bwMode="auto">
          <a:xfrm>
            <a:off x="6017523" y="2610096"/>
            <a:ext cx="230681" cy="230315"/>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25" name="Freeform 63"/>
          <p:cNvSpPr>
            <a:spLocks noEditPoints="1"/>
          </p:cNvSpPr>
          <p:nvPr/>
        </p:nvSpPr>
        <p:spPr bwMode="auto">
          <a:xfrm>
            <a:off x="6857733" y="2923716"/>
            <a:ext cx="178847" cy="178562"/>
          </a:xfrm>
          <a:custGeom>
            <a:avLst/>
            <a:gdLst>
              <a:gd name="T0" fmla="*/ 853 w 1888"/>
              <a:gd name="T1" fmla="*/ 328 h 1885"/>
              <a:gd name="T2" fmla="*/ 681 w 1888"/>
              <a:gd name="T3" fmla="*/ 379 h 1885"/>
              <a:gd name="T4" fmla="*/ 533 w 1888"/>
              <a:gd name="T5" fmla="*/ 475 h 1885"/>
              <a:gd name="T6" fmla="*/ 417 w 1888"/>
              <a:gd name="T7" fmla="*/ 607 h 1885"/>
              <a:gd name="T8" fmla="*/ 344 w 1888"/>
              <a:gd name="T9" fmla="*/ 767 h 1885"/>
              <a:gd name="T10" fmla="*/ 317 w 1888"/>
              <a:gd name="T11" fmla="*/ 948 h 1885"/>
              <a:gd name="T12" fmla="*/ 344 w 1888"/>
              <a:gd name="T13" fmla="*/ 1129 h 1885"/>
              <a:gd name="T14" fmla="*/ 417 w 1888"/>
              <a:gd name="T15" fmla="*/ 1290 h 1885"/>
              <a:gd name="T16" fmla="*/ 533 w 1888"/>
              <a:gd name="T17" fmla="*/ 1421 h 1885"/>
              <a:gd name="T18" fmla="*/ 681 w 1888"/>
              <a:gd name="T19" fmla="*/ 1517 h 1885"/>
              <a:gd name="T20" fmla="*/ 853 w 1888"/>
              <a:gd name="T21" fmla="*/ 1568 h 1885"/>
              <a:gd name="T22" fmla="*/ 1038 w 1888"/>
              <a:gd name="T23" fmla="*/ 1568 h 1885"/>
              <a:gd name="T24" fmla="*/ 1210 w 1888"/>
              <a:gd name="T25" fmla="*/ 1517 h 1885"/>
              <a:gd name="T26" fmla="*/ 1357 w 1888"/>
              <a:gd name="T27" fmla="*/ 1421 h 1885"/>
              <a:gd name="T28" fmla="*/ 1471 w 1888"/>
              <a:gd name="T29" fmla="*/ 1290 h 1885"/>
              <a:gd name="T30" fmla="*/ 1544 w 1888"/>
              <a:gd name="T31" fmla="*/ 1129 h 1885"/>
              <a:gd name="T32" fmla="*/ 1571 w 1888"/>
              <a:gd name="T33" fmla="*/ 948 h 1885"/>
              <a:gd name="T34" fmla="*/ 1544 w 1888"/>
              <a:gd name="T35" fmla="*/ 767 h 1885"/>
              <a:gd name="T36" fmla="*/ 1471 w 1888"/>
              <a:gd name="T37" fmla="*/ 607 h 1885"/>
              <a:gd name="T38" fmla="*/ 1357 w 1888"/>
              <a:gd name="T39" fmla="*/ 475 h 1885"/>
              <a:gd name="T40" fmla="*/ 1210 w 1888"/>
              <a:gd name="T41" fmla="*/ 379 h 1885"/>
              <a:gd name="T42" fmla="*/ 1038 w 1888"/>
              <a:gd name="T43" fmla="*/ 328 h 1885"/>
              <a:gd name="T44" fmla="*/ 832 w 1888"/>
              <a:gd name="T45" fmla="*/ 0 h 1885"/>
              <a:gd name="T46" fmla="*/ 1053 w 1888"/>
              <a:gd name="T47" fmla="*/ 174 h 1885"/>
              <a:gd name="T48" fmla="*/ 1228 w 1888"/>
              <a:gd name="T49" fmla="*/ 220 h 1885"/>
              <a:gd name="T50" fmla="*/ 1507 w 1888"/>
              <a:gd name="T51" fmla="*/ 176 h 1885"/>
              <a:gd name="T52" fmla="*/ 1486 w 1888"/>
              <a:gd name="T53" fmla="*/ 388 h 1885"/>
              <a:gd name="T54" fmla="*/ 1698 w 1888"/>
              <a:gd name="T55" fmla="*/ 366 h 1885"/>
              <a:gd name="T56" fmla="*/ 1661 w 1888"/>
              <a:gd name="T57" fmla="*/ 645 h 1885"/>
              <a:gd name="T58" fmla="*/ 1710 w 1888"/>
              <a:gd name="T59" fmla="*/ 819 h 1885"/>
              <a:gd name="T60" fmla="*/ 1888 w 1888"/>
              <a:gd name="T61" fmla="*/ 1035 h 1885"/>
              <a:gd name="T62" fmla="*/ 1696 w 1888"/>
              <a:gd name="T63" fmla="*/ 1129 h 1885"/>
              <a:gd name="T64" fmla="*/ 1823 w 1888"/>
              <a:gd name="T65" fmla="*/ 1298 h 1885"/>
              <a:gd name="T66" fmla="*/ 1565 w 1888"/>
              <a:gd name="T67" fmla="*/ 1406 h 1885"/>
              <a:gd name="T68" fmla="*/ 1440 w 1888"/>
              <a:gd name="T69" fmla="*/ 1537 h 1885"/>
              <a:gd name="T70" fmla="*/ 1346 w 1888"/>
              <a:gd name="T71" fmla="*/ 1803 h 1885"/>
              <a:gd name="T72" fmla="*/ 1190 w 1888"/>
              <a:gd name="T73" fmla="*/ 1678 h 1885"/>
              <a:gd name="T74" fmla="*/ 1053 w 1888"/>
              <a:gd name="T75" fmla="*/ 1709 h 1885"/>
              <a:gd name="T76" fmla="*/ 832 w 1888"/>
              <a:gd name="T77" fmla="*/ 1885 h 1885"/>
              <a:gd name="T78" fmla="*/ 743 w 1888"/>
              <a:gd name="T79" fmla="*/ 1691 h 1885"/>
              <a:gd name="T80" fmla="*/ 571 w 1888"/>
              <a:gd name="T81" fmla="*/ 1814 h 1885"/>
              <a:gd name="T82" fmla="*/ 466 w 1888"/>
              <a:gd name="T83" fmla="*/ 1553 h 1885"/>
              <a:gd name="T84" fmla="*/ 339 w 1888"/>
              <a:gd name="T85" fmla="*/ 1426 h 1885"/>
              <a:gd name="T86" fmla="*/ 76 w 1888"/>
              <a:gd name="T87" fmla="*/ 1325 h 1885"/>
              <a:gd name="T88" fmla="*/ 199 w 1888"/>
              <a:gd name="T89" fmla="*/ 1151 h 1885"/>
              <a:gd name="T90" fmla="*/ 4 w 1888"/>
              <a:gd name="T91" fmla="*/ 1064 h 1885"/>
              <a:gd name="T92" fmla="*/ 176 w 1888"/>
              <a:gd name="T93" fmla="*/ 841 h 1885"/>
              <a:gd name="T94" fmla="*/ 221 w 1888"/>
              <a:gd name="T95" fmla="*/ 667 h 1885"/>
              <a:gd name="T96" fmla="*/ 172 w 1888"/>
              <a:gd name="T97" fmla="*/ 390 h 1885"/>
              <a:gd name="T98" fmla="*/ 386 w 1888"/>
              <a:gd name="T99" fmla="*/ 406 h 1885"/>
              <a:gd name="T100" fmla="*/ 359 w 1888"/>
              <a:gd name="T101" fmla="*/ 194 h 1885"/>
              <a:gd name="T102" fmla="*/ 641 w 1888"/>
              <a:gd name="T103" fmla="*/ 229 h 1885"/>
              <a:gd name="T104" fmla="*/ 832 w 1888"/>
              <a:gd name="T105" fmla="*/ 176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8" h="1885">
                <a:moveTo>
                  <a:pt x="944" y="321"/>
                </a:moveTo>
                <a:lnTo>
                  <a:pt x="853" y="328"/>
                </a:lnTo>
                <a:lnTo>
                  <a:pt x="763" y="348"/>
                </a:lnTo>
                <a:lnTo>
                  <a:pt x="681" y="379"/>
                </a:lnTo>
                <a:lnTo>
                  <a:pt x="603" y="421"/>
                </a:lnTo>
                <a:lnTo>
                  <a:pt x="533" y="475"/>
                </a:lnTo>
                <a:lnTo>
                  <a:pt x="471" y="537"/>
                </a:lnTo>
                <a:lnTo>
                  <a:pt x="417" y="607"/>
                </a:lnTo>
                <a:lnTo>
                  <a:pt x="375" y="682"/>
                </a:lnTo>
                <a:lnTo>
                  <a:pt x="344" y="767"/>
                </a:lnTo>
                <a:lnTo>
                  <a:pt x="324" y="854"/>
                </a:lnTo>
                <a:lnTo>
                  <a:pt x="317" y="948"/>
                </a:lnTo>
                <a:lnTo>
                  <a:pt x="324" y="1040"/>
                </a:lnTo>
                <a:lnTo>
                  <a:pt x="344" y="1129"/>
                </a:lnTo>
                <a:lnTo>
                  <a:pt x="375" y="1211"/>
                </a:lnTo>
                <a:lnTo>
                  <a:pt x="417" y="1290"/>
                </a:lnTo>
                <a:lnTo>
                  <a:pt x="471" y="1359"/>
                </a:lnTo>
                <a:lnTo>
                  <a:pt x="533" y="1421"/>
                </a:lnTo>
                <a:lnTo>
                  <a:pt x="603" y="1475"/>
                </a:lnTo>
                <a:lnTo>
                  <a:pt x="681" y="1517"/>
                </a:lnTo>
                <a:lnTo>
                  <a:pt x="763" y="1548"/>
                </a:lnTo>
                <a:lnTo>
                  <a:pt x="853" y="1568"/>
                </a:lnTo>
                <a:lnTo>
                  <a:pt x="944" y="1575"/>
                </a:lnTo>
                <a:lnTo>
                  <a:pt x="1038" y="1568"/>
                </a:lnTo>
                <a:lnTo>
                  <a:pt x="1125" y="1548"/>
                </a:lnTo>
                <a:lnTo>
                  <a:pt x="1210" y="1517"/>
                </a:lnTo>
                <a:lnTo>
                  <a:pt x="1286" y="1475"/>
                </a:lnTo>
                <a:lnTo>
                  <a:pt x="1357" y="1421"/>
                </a:lnTo>
                <a:lnTo>
                  <a:pt x="1417" y="1359"/>
                </a:lnTo>
                <a:lnTo>
                  <a:pt x="1471" y="1290"/>
                </a:lnTo>
                <a:lnTo>
                  <a:pt x="1513" y="1211"/>
                </a:lnTo>
                <a:lnTo>
                  <a:pt x="1544" y="1129"/>
                </a:lnTo>
                <a:lnTo>
                  <a:pt x="1565" y="1040"/>
                </a:lnTo>
                <a:lnTo>
                  <a:pt x="1571" y="948"/>
                </a:lnTo>
                <a:lnTo>
                  <a:pt x="1565" y="854"/>
                </a:lnTo>
                <a:lnTo>
                  <a:pt x="1544" y="767"/>
                </a:lnTo>
                <a:lnTo>
                  <a:pt x="1513" y="682"/>
                </a:lnTo>
                <a:lnTo>
                  <a:pt x="1471" y="607"/>
                </a:lnTo>
                <a:lnTo>
                  <a:pt x="1417" y="537"/>
                </a:lnTo>
                <a:lnTo>
                  <a:pt x="1357" y="475"/>
                </a:lnTo>
                <a:lnTo>
                  <a:pt x="1286" y="421"/>
                </a:lnTo>
                <a:lnTo>
                  <a:pt x="1210" y="379"/>
                </a:lnTo>
                <a:lnTo>
                  <a:pt x="1125" y="348"/>
                </a:lnTo>
                <a:lnTo>
                  <a:pt x="1038" y="328"/>
                </a:lnTo>
                <a:lnTo>
                  <a:pt x="944" y="321"/>
                </a:lnTo>
                <a:close/>
                <a:moveTo>
                  <a:pt x="832" y="0"/>
                </a:moveTo>
                <a:lnTo>
                  <a:pt x="1053" y="0"/>
                </a:lnTo>
                <a:lnTo>
                  <a:pt x="1053" y="174"/>
                </a:lnTo>
                <a:lnTo>
                  <a:pt x="1143" y="191"/>
                </a:lnTo>
                <a:lnTo>
                  <a:pt x="1228" y="220"/>
                </a:lnTo>
                <a:lnTo>
                  <a:pt x="1315" y="67"/>
                </a:lnTo>
                <a:lnTo>
                  <a:pt x="1507" y="176"/>
                </a:lnTo>
                <a:lnTo>
                  <a:pt x="1419" y="330"/>
                </a:lnTo>
                <a:lnTo>
                  <a:pt x="1486" y="388"/>
                </a:lnTo>
                <a:lnTo>
                  <a:pt x="1547" y="455"/>
                </a:lnTo>
                <a:lnTo>
                  <a:pt x="1698" y="366"/>
                </a:lnTo>
                <a:lnTo>
                  <a:pt x="1810" y="555"/>
                </a:lnTo>
                <a:lnTo>
                  <a:pt x="1661" y="645"/>
                </a:lnTo>
                <a:lnTo>
                  <a:pt x="1690" y="729"/>
                </a:lnTo>
                <a:lnTo>
                  <a:pt x="1710" y="819"/>
                </a:lnTo>
                <a:lnTo>
                  <a:pt x="1886" y="816"/>
                </a:lnTo>
                <a:lnTo>
                  <a:pt x="1888" y="1035"/>
                </a:lnTo>
                <a:lnTo>
                  <a:pt x="1714" y="1037"/>
                </a:lnTo>
                <a:lnTo>
                  <a:pt x="1696" y="1129"/>
                </a:lnTo>
                <a:lnTo>
                  <a:pt x="1669" y="1214"/>
                </a:lnTo>
                <a:lnTo>
                  <a:pt x="1823" y="1298"/>
                </a:lnTo>
                <a:lnTo>
                  <a:pt x="1719" y="1490"/>
                </a:lnTo>
                <a:lnTo>
                  <a:pt x="1565" y="1406"/>
                </a:lnTo>
                <a:lnTo>
                  <a:pt x="1507" y="1475"/>
                </a:lnTo>
                <a:lnTo>
                  <a:pt x="1440" y="1537"/>
                </a:lnTo>
                <a:lnTo>
                  <a:pt x="1531" y="1687"/>
                </a:lnTo>
                <a:lnTo>
                  <a:pt x="1346" y="1803"/>
                </a:lnTo>
                <a:lnTo>
                  <a:pt x="1254" y="1653"/>
                </a:lnTo>
                <a:lnTo>
                  <a:pt x="1190" y="1678"/>
                </a:lnTo>
                <a:lnTo>
                  <a:pt x="1123" y="1696"/>
                </a:lnTo>
                <a:lnTo>
                  <a:pt x="1053" y="1709"/>
                </a:lnTo>
                <a:lnTo>
                  <a:pt x="1053" y="1885"/>
                </a:lnTo>
                <a:lnTo>
                  <a:pt x="832" y="1885"/>
                </a:lnTo>
                <a:lnTo>
                  <a:pt x="832" y="1709"/>
                </a:lnTo>
                <a:lnTo>
                  <a:pt x="743" y="1691"/>
                </a:lnTo>
                <a:lnTo>
                  <a:pt x="658" y="1662"/>
                </a:lnTo>
                <a:lnTo>
                  <a:pt x="571" y="1814"/>
                </a:lnTo>
                <a:lnTo>
                  <a:pt x="379" y="1705"/>
                </a:lnTo>
                <a:lnTo>
                  <a:pt x="466" y="1553"/>
                </a:lnTo>
                <a:lnTo>
                  <a:pt x="400" y="1493"/>
                </a:lnTo>
                <a:lnTo>
                  <a:pt x="339" y="1426"/>
                </a:lnTo>
                <a:lnTo>
                  <a:pt x="187" y="1515"/>
                </a:lnTo>
                <a:lnTo>
                  <a:pt x="76" y="1325"/>
                </a:lnTo>
                <a:lnTo>
                  <a:pt x="228" y="1236"/>
                </a:lnTo>
                <a:lnTo>
                  <a:pt x="199" y="1151"/>
                </a:lnTo>
                <a:lnTo>
                  <a:pt x="179" y="1062"/>
                </a:lnTo>
                <a:lnTo>
                  <a:pt x="4" y="1064"/>
                </a:lnTo>
                <a:lnTo>
                  <a:pt x="0" y="845"/>
                </a:lnTo>
                <a:lnTo>
                  <a:pt x="176" y="841"/>
                </a:lnTo>
                <a:lnTo>
                  <a:pt x="192" y="752"/>
                </a:lnTo>
                <a:lnTo>
                  <a:pt x="221" y="667"/>
                </a:lnTo>
                <a:lnTo>
                  <a:pt x="67" y="582"/>
                </a:lnTo>
                <a:lnTo>
                  <a:pt x="172" y="390"/>
                </a:lnTo>
                <a:lnTo>
                  <a:pt x="326" y="475"/>
                </a:lnTo>
                <a:lnTo>
                  <a:pt x="386" y="406"/>
                </a:lnTo>
                <a:lnTo>
                  <a:pt x="451" y="343"/>
                </a:lnTo>
                <a:lnTo>
                  <a:pt x="359" y="194"/>
                </a:lnTo>
                <a:lnTo>
                  <a:pt x="547" y="80"/>
                </a:lnTo>
                <a:lnTo>
                  <a:pt x="641" y="229"/>
                </a:lnTo>
                <a:lnTo>
                  <a:pt x="734" y="196"/>
                </a:lnTo>
                <a:lnTo>
                  <a:pt x="832" y="176"/>
                </a:lnTo>
                <a:lnTo>
                  <a:pt x="832"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26" name="Freeform 27"/>
          <p:cNvSpPr>
            <a:spLocks noEditPoints="1"/>
          </p:cNvSpPr>
          <p:nvPr/>
        </p:nvSpPr>
        <p:spPr bwMode="auto">
          <a:xfrm>
            <a:off x="7257356" y="3346884"/>
            <a:ext cx="246455" cy="246454"/>
          </a:xfrm>
          <a:custGeom>
            <a:avLst/>
            <a:gdLst>
              <a:gd name="T0" fmla="*/ 723 w 1567"/>
              <a:gd name="T1" fmla="*/ 535 h 1567"/>
              <a:gd name="T2" fmla="*/ 620 w 1567"/>
              <a:gd name="T3" fmla="*/ 585 h 1567"/>
              <a:gd name="T4" fmla="*/ 549 w 1567"/>
              <a:gd name="T5" fmla="*/ 674 h 1567"/>
              <a:gd name="T6" fmla="*/ 522 w 1567"/>
              <a:gd name="T7" fmla="*/ 788 h 1567"/>
              <a:gd name="T8" fmla="*/ 549 w 1567"/>
              <a:gd name="T9" fmla="*/ 904 h 1567"/>
              <a:gd name="T10" fmla="*/ 620 w 1567"/>
              <a:gd name="T11" fmla="*/ 991 h 1567"/>
              <a:gd name="T12" fmla="*/ 723 w 1567"/>
              <a:gd name="T13" fmla="*/ 1042 h 1567"/>
              <a:gd name="T14" fmla="*/ 844 w 1567"/>
              <a:gd name="T15" fmla="*/ 1042 h 1567"/>
              <a:gd name="T16" fmla="*/ 946 w 1567"/>
              <a:gd name="T17" fmla="*/ 991 h 1567"/>
              <a:gd name="T18" fmla="*/ 1018 w 1567"/>
              <a:gd name="T19" fmla="*/ 904 h 1567"/>
              <a:gd name="T20" fmla="*/ 1044 w 1567"/>
              <a:gd name="T21" fmla="*/ 788 h 1567"/>
              <a:gd name="T22" fmla="*/ 1018 w 1567"/>
              <a:gd name="T23" fmla="*/ 674 h 1567"/>
              <a:gd name="T24" fmla="*/ 946 w 1567"/>
              <a:gd name="T25" fmla="*/ 585 h 1567"/>
              <a:gd name="T26" fmla="*/ 844 w 1567"/>
              <a:gd name="T27" fmla="*/ 535 h 1567"/>
              <a:gd name="T28" fmla="*/ 716 w 1567"/>
              <a:gd name="T29" fmla="*/ 0 h 1567"/>
              <a:gd name="T30" fmla="*/ 904 w 1567"/>
              <a:gd name="T31" fmla="*/ 181 h 1567"/>
              <a:gd name="T32" fmla="*/ 1114 w 1567"/>
              <a:gd name="T33" fmla="*/ 71 h 1567"/>
              <a:gd name="T34" fmla="*/ 1187 w 1567"/>
              <a:gd name="T35" fmla="*/ 319 h 1567"/>
              <a:gd name="T36" fmla="*/ 1248 w 1567"/>
              <a:gd name="T37" fmla="*/ 377 h 1567"/>
              <a:gd name="T38" fmla="*/ 1495 w 1567"/>
              <a:gd name="T39" fmla="*/ 448 h 1567"/>
              <a:gd name="T40" fmla="*/ 1381 w 1567"/>
              <a:gd name="T41" fmla="*/ 623 h 1567"/>
              <a:gd name="T42" fmla="*/ 1567 w 1567"/>
              <a:gd name="T43" fmla="*/ 714 h 1567"/>
              <a:gd name="T44" fmla="*/ 1393 w 1567"/>
              <a:gd name="T45" fmla="*/ 899 h 1567"/>
              <a:gd name="T46" fmla="*/ 1498 w 1567"/>
              <a:gd name="T47" fmla="*/ 1111 h 1567"/>
              <a:gd name="T48" fmla="*/ 1259 w 1567"/>
              <a:gd name="T49" fmla="*/ 1187 h 1567"/>
              <a:gd name="T50" fmla="*/ 1192 w 1567"/>
              <a:gd name="T51" fmla="*/ 1254 h 1567"/>
              <a:gd name="T52" fmla="*/ 1118 w 1567"/>
              <a:gd name="T53" fmla="*/ 1493 h 1567"/>
              <a:gd name="T54" fmla="*/ 948 w 1567"/>
              <a:gd name="T55" fmla="*/ 1386 h 1567"/>
              <a:gd name="T56" fmla="*/ 855 w 1567"/>
              <a:gd name="T57" fmla="*/ 1567 h 1567"/>
              <a:gd name="T58" fmla="*/ 669 w 1567"/>
              <a:gd name="T59" fmla="*/ 1397 h 1567"/>
              <a:gd name="T60" fmla="*/ 582 w 1567"/>
              <a:gd name="T61" fmla="*/ 1375 h 1567"/>
              <a:gd name="T62" fmla="*/ 339 w 1567"/>
              <a:gd name="T63" fmla="*/ 1430 h 1567"/>
              <a:gd name="T64" fmla="*/ 346 w 1567"/>
              <a:gd name="T65" fmla="*/ 1227 h 1567"/>
              <a:gd name="T66" fmla="*/ 143 w 1567"/>
              <a:gd name="T67" fmla="*/ 1236 h 1567"/>
              <a:gd name="T68" fmla="*/ 199 w 1567"/>
              <a:gd name="T69" fmla="*/ 991 h 1567"/>
              <a:gd name="T70" fmla="*/ 174 w 1567"/>
              <a:gd name="T71" fmla="*/ 904 h 1567"/>
              <a:gd name="T72" fmla="*/ 0 w 1567"/>
              <a:gd name="T73" fmla="*/ 721 h 1567"/>
              <a:gd name="T74" fmla="*/ 196 w 1567"/>
              <a:gd name="T75" fmla="*/ 589 h 1567"/>
              <a:gd name="T76" fmla="*/ 136 w 1567"/>
              <a:gd name="T77" fmla="*/ 339 h 1567"/>
              <a:gd name="T78" fmla="*/ 375 w 1567"/>
              <a:gd name="T79" fmla="*/ 323 h 1567"/>
              <a:gd name="T80" fmla="*/ 446 w 1567"/>
              <a:gd name="T81" fmla="*/ 73 h 1567"/>
              <a:gd name="T82" fmla="*/ 623 w 1567"/>
              <a:gd name="T83" fmla="*/ 190 h 1567"/>
              <a:gd name="T84" fmla="*/ 716 w 1567"/>
              <a:gd name="T85"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7" h="1567">
                <a:moveTo>
                  <a:pt x="783" y="529"/>
                </a:moveTo>
                <a:lnTo>
                  <a:pt x="723" y="535"/>
                </a:lnTo>
                <a:lnTo>
                  <a:pt x="669" y="553"/>
                </a:lnTo>
                <a:lnTo>
                  <a:pt x="620" y="585"/>
                </a:lnTo>
                <a:lnTo>
                  <a:pt x="580" y="625"/>
                </a:lnTo>
                <a:lnTo>
                  <a:pt x="549" y="674"/>
                </a:lnTo>
                <a:lnTo>
                  <a:pt x="531" y="730"/>
                </a:lnTo>
                <a:lnTo>
                  <a:pt x="522" y="788"/>
                </a:lnTo>
                <a:lnTo>
                  <a:pt x="531" y="848"/>
                </a:lnTo>
                <a:lnTo>
                  <a:pt x="549" y="904"/>
                </a:lnTo>
                <a:lnTo>
                  <a:pt x="580" y="951"/>
                </a:lnTo>
                <a:lnTo>
                  <a:pt x="620" y="991"/>
                </a:lnTo>
                <a:lnTo>
                  <a:pt x="669" y="1022"/>
                </a:lnTo>
                <a:lnTo>
                  <a:pt x="723" y="1042"/>
                </a:lnTo>
                <a:lnTo>
                  <a:pt x="783" y="1049"/>
                </a:lnTo>
                <a:lnTo>
                  <a:pt x="844" y="1042"/>
                </a:lnTo>
                <a:lnTo>
                  <a:pt x="897" y="1022"/>
                </a:lnTo>
                <a:lnTo>
                  <a:pt x="946" y="991"/>
                </a:lnTo>
                <a:lnTo>
                  <a:pt x="986" y="951"/>
                </a:lnTo>
                <a:lnTo>
                  <a:pt x="1018" y="904"/>
                </a:lnTo>
                <a:lnTo>
                  <a:pt x="1038" y="848"/>
                </a:lnTo>
                <a:lnTo>
                  <a:pt x="1044" y="788"/>
                </a:lnTo>
                <a:lnTo>
                  <a:pt x="1038" y="730"/>
                </a:lnTo>
                <a:lnTo>
                  <a:pt x="1018" y="674"/>
                </a:lnTo>
                <a:lnTo>
                  <a:pt x="986" y="625"/>
                </a:lnTo>
                <a:lnTo>
                  <a:pt x="946" y="585"/>
                </a:lnTo>
                <a:lnTo>
                  <a:pt x="897" y="553"/>
                </a:lnTo>
                <a:lnTo>
                  <a:pt x="844" y="535"/>
                </a:lnTo>
                <a:lnTo>
                  <a:pt x="783" y="529"/>
                </a:lnTo>
                <a:close/>
                <a:moveTo>
                  <a:pt x="716" y="0"/>
                </a:moveTo>
                <a:lnTo>
                  <a:pt x="850" y="0"/>
                </a:lnTo>
                <a:lnTo>
                  <a:pt x="904" y="181"/>
                </a:lnTo>
                <a:lnTo>
                  <a:pt x="980" y="201"/>
                </a:lnTo>
                <a:lnTo>
                  <a:pt x="1114" y="71"/>
                </a:lnTo>
                <a:lnTo>
                  <a:pt x="1232" y="138"/>
                </a:lnTo>
                <a:lnTo>
                  <a:pt x="1187" y="319"/>
                </a:lnTo>
                <a:lnTo>
                  <a:pt x="1219" y="346"/>
                </a:lnTo>
                <a:lnTo>
                  <a:pt x="1248" y="377"/>
                </a:lnTo>
                <a:lnTo>
                  <a:pt x="1426" y="332"/>
                </a:lnTo>
                <a:lnTo>
                  <a:pt x="1495" y="448"/>
                </a:lnTo>
                <a:lnTo>
                  <a:pt x="1368" y="582"/>
                </a:lnTo>
                <a:lnTo>
                  <a:pt x="1381" y="623"/>
                </a:lnTo>
                <a:lnTo>
                  <a:pt x="1390" y="665"/>
                </a:lnTo>
                <a:lnTo>
                  <a:pt x="1567" y="714"/>
                </a:lnTo>
                <a:lnTo>
                  <a:pt x="1567" y="850"/>
                </a:lnTo>
                <a:lnTo>
                  <a:pt x="1393" y="899"/>
                </a:lnTo>
                <a:lnTo>
                  <a:pt x="1373" y="984"/>
                </a:lnTo>
                <a:lnTo>
                  <a:pt x="1498" y="1111"/>
                </a:lnTo>
                <a:lnTo>
                  <a:pt x="1431" y="1230"/>
                </a:lnTo>
                <a:lnTo>
                  <a:pt x="1259" y="1187"/>
                </a:lnTo>
                <a:lnTo>
                  <a:pt x="1227" y="1223"/>
                </a:lnTo>
                <a:lnTo>
                  <a:pt x="1192" y="1254"/>
                </a:lnTo>
                <a:lnTo>
                  <a:pt x="1236" y="1426"/>
                </a:lnTo>
                <a:lnTo>
                  <a:pt x="1118" y="1493"/>
                </a:lnTo>
                <a:lnTo>
                  <a:pt x="991" y="1372"/>
                </a:lnTo>
                <a:lnTo>
                  <a:pt x="948" y="1386"/>
                </a:lnTo>
                <a:lnTo>
                  <a:pt x="902" y="1397"/>
                </a:lnTo>
                <a:lnTo>
                  <a:pt x="855" y="1567"/>
                </a:lnTo>
                <a:lnTo>
                  <a:pt x="719" y="1567"/>
                </a:lnTo>
                <a:lnTo>
                  <a:pt x="669" y="1397"/>
                </a:lnTo>
                <a:lnTo>
                  <a:pt x="625" y="1388"/>
                </a:lnTo>
                <a:lnTo>
                  <a:pt x="582" y="1375"/>
                </a:lnTo>
                <a:lnTo>
                  <a:pt x="457" y="1497"/>
                </a:lnTo>
                <a:lnTo>
                  <a:pt x="339" y="1430"/>
                </a:lnTo>
                <a:lnTo>
                  <a:pt x="379" y="1259"/>
                </a:lnTo>
                <a:lnTo>
                  <a:pt x="346" y="1227"/>
                </a:lnTo>
                <a:lnTo>
                  <a:pt x="315" y="1194"/>
                </a:lnTo>
                <a:lnTo>
                  <a:pt x="143" y="1236"/>
                </a:lnTo>
                <a:lnTo>
                  <a:pt x="74" y="1120"/>
                </a:lnTo>
                <a:lnTo>
                  <a:pt x="199" y="991"/>
                </a:lnTo>
                <a:lnTo>
                  <a:pt x="185" y="948"/>
                </a:lnTo>
                <a:lnTo>
                  <a:pt x="174" y="904"/>
                </a:lnTo>
                <a:lnTo>
                  <a:pt x="2" y="857"/>
                </a:lnTo>
                <a:lnTo>
                  <a:pt x="0" y="721"/>
                </a:lnTo>
                <a:lnTo>
                  <a:pt x="176" y="669"/>
                </a:lnTo>
                <a:lnTo>
                  <a:pt x="196" y="589"/>
                </a:lnTo>
                <a:lnTo>
                  <a:pt x="69" y="457"/>
                </a:lnTo>
                <a:lnTo>
                  <a:pt x="136" y="339"/>
                </a:lnTo>
                <a:lnTo>
                  <a:pt x="315" y="384"/>
                </a:lnTo>
                <a:lnTo>
                  <a:pt x="375" y="323"/>
                </a:lnTo>
                <a:lnTo>
                  <a:pt x="328" y="143"/>
                </a:lnTo>
                <a:lnTo>
                  <a:pt x="446" y="73"/>
                </a:lnTo>
                <a:lnTo>
                  <a:pt x="580" y="203"/>
                </a:lnTo>
                <a:lnTo>
                  <a:pt x="623" y="190"/>
                </a:lnTo>
                <a:lnTo>
                  <a:pt x="665" y="181"/>
                </a:lnTo>
                <a:lnTo>
                  <a:pt x="7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nvGrpSpPr>
          <p:cNvPr id="428" name="Group 427"/>
          <p:cNvGrpSpPr/>
          <p:nvPr/>
        </p:nvGrpSpPr>
        <p:grpSpPr>
          <a:xfrm>
            <a:off x="6967478" y="2653820"/>
            <a:ext cx="265475" cy="265261"/>
            <a:chOff x="8091275" y="3370787"/>
            <a:chExt cx="3056908" cy="3054448"/>
          </a:xfrm>
          <a:solidFill>
            <a:schemeClr val="bg1">
              <a:lumMod val="75000"/>
            </a:schemeClr>
          </a:solidFill>
        </p:grpSpPr>
        <p:sp>
          <p:nvSpPr>
            <p:cNvPr id="429" name="Freeform 28"/>
            <p:cNvSpPr>
              <a:spLocks/>
            </p:cNvSpPr>
            <p:nvPr/>
          </p:nvSpPr>
          <p:spPr bwMode="auto">
            <a:xfrm>
              <a:off x="9504111" y="3370787"/>
              <a:ext cx="231236" cy="197617"/>
            </a:xfrm>
            <a:custGeom>
              <a:avLst/>
              <a:gdLst>
                <a:gd name="T0" fmla="*/ 72 w 282"/>
                <a:gd name="T1" fmla="*/ 0 h 241"/>
                <a:gd name="T2" fmla="*/ 210 w 282"/>
                <a:gd name="T3" fmla="*/ 0 h 241"/>
                <a:gd name="T4" fmla="*/ 282 w 282"/>
                <a:gd name="T5" fmla="*/ 241 h 241"/>
                <a:gd name="T6" fmla="*/ 0 w 282"/>
                <a:gd name="T7" fmla="*/ 241 h 241"/>
                <a:gd name="T8" fmla="*/ 72 w 282"/>
                <a:gd name="T9" fmla="*/ 0 h 241"/>
              </a:gdLst>
              <a:ahLst/>
              <a:cxnLst>
                <a:cxn ang="0">
                  <a:pos x="T0" y="T1"/>
                </a:cxn>
                <a:cxn ang="0">
                  <a:pos x="T2" y="T3"/>
                </a:cxn>
                <a:cxn ang="0">
                  <a:pos x="T4" y="T5"/>
                </a:cxn>
                <a:cxn ang="0">
                  <a:pos x="T6" y="T7"/>
                </a:cxn>
                <a:cxn ang="0">
                  <a:pos x="T8" y="T9"/>
                </a:cxn>
              </a:cxnLst>
              <a:rect l="0" t="0" r="r" b="b"/>
              <a:pathLst>
                <a:path w="282" h="241">
                  <a:moveTo>
                    <a:pt x="72" y="0"/>
                  </a:moveTo>
                  <a:lnTo>
                    <a:pt x="210" y="0"/>
                  </a:lnTo>
                  <a:lnTo>
                    <a:pt x="282" y="241"/>
                  </a:lnTo>
                  <a:lnTo>
                    <a:pt x="0" y="241"/>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30" name="Freeform 29"/>
            <p:cNvSpPr>
              <a:spLocks/>
            </p:cNvSpPr>
            <p:nvPr/>
          </p:nvSpPr>
          <p:spPr bwMode="auto">
            <a:xfrm>
              <a:off x="9756667" y="3387187"/>
              <a:ext cx="225496" cy="227136"/>
            </a:xfrm>
            <a:custGeom>
              <a:avLst/>
              <a:gdLst>
                <a:gd name="T0" fmla="*/ 114 w 275"/>
                <a:gd name="T1" fmla="*/ 0 h 277"/>
                <a:gd name="T2" fmla="*/ 253 w 275"/>
                <a:gd name="T3" fmla="*/ 27 h 277"/>
                <a:gd name="T4" fmla="*/ 275 w 275"/>
                <a:gd name="T5" fmla="*/ 277 h 277"/>
                <a:gd name="T6" fmla="*/ 206 w 275"/>
                <a:gd name="T7" fmla="*/ 264 h 277"/>
                <a:gd name="T8" fmla="*/ 69 w 275"/>
                <a:gd name="T9" fmla="*/ 237 h 277"/>
                <a:gd name="T10" fmla="*/ 0 w 275"/>
                <a:gd name="T11" fmla="*/ 226 h 277"/>
                <a:gd name="T12" fmla="*/ 114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14" y="0"/>
                  </a:moveTo>
                  <a:lnTo>
                    <a:pt x="253" y="27"/>
                  </a:lnTo>
                  <a:lnTo>
                    <a:pt x="275" y="277"/>
                  </a:lnTo>
                  <a:lnTo>
                    <a:pt x="206" y="264"/>
                  </a:lnTo>
                  <a:lnTo>
                    <a:pt x="69" y="237"/>
                  </a:lnTo>
                  <a:lnTo>
                    <a:pt x="0" y="226"/>
                  </a:lnTo>
                  <a:lnTo>
                    <a:pt x="1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31" name="Freeform 30"/>
            <p:cNvSpPr>
              <a:spLocks/>
            </p:cNvSpPr>
            <p:nvPr/>
          </p:nvSpPr>
          <p:spPr bwMode="auto">
            <a:xfrm>
              <a:off x="10004302" y="3456886"/>
              <a:ext cx="232056" cy="249276"/>
            </a:xfrm>
            <a:custGeom>
              <a:avLst/>
              <a:gdLst>
                <a:gd name="T0" fmla="*/ 154 w 283"/>
                <a:gd name="T1" fmla="*/ 0 h 304"/>
                <a:gd name="T2" fmla="*/ 283 w 283"/>
                <a:gd name="T3" fmla="*/ 54 h 304"/>
                <a:gd name="T4" fmla="*/ 259 w 283"/>
                <a:gd name="T5" fmla="*/ 304 h 304"/>
                <a:gd name="T6" fmla="*/ 194 w 283"/>
                <a:gd name="T7" fmla="*/ 277 h 304"/>
                <a:gd name="T8" fmla="*/ 64 w 283"/>
                <a:gd name="T9" fmla="*/ 225 h 304"/>
                <a:gd name="T10" fmla="*/ 0 w 283"/>
                <a:gd name="T11" fmla="*/ 201 h 304"/>
                <a:gd name="T12" fmla="*/ 154 w 283"/>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3" h="304">
                  <a:moveTo>
                    <a:pt x="154" y="0"/>
                  </a:moveTo>
                  <a:lnTo>
                    <a:pt x="283" y="54"/>
                  </a:lnTo>
                  <a:lnTo>
                    <a:pt x="259" y="304"/>
                  </a:lnTo>
                  <a:lnTo>
                    <a:pt x="194" y="277"/>
                  </a:lnTo>
                  <a:lnTo>
                    <a:pt x="64" y="225"/>
                  </a:lnTo>
                  <a:lnTo>
                    <a:pt x="0" y="201"/>
                  </a:lnTo>
                  <a:lnTo>
                    <a:pt x="1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32" name="Freeform 31"/>
            <p:cNvSpPr>
              <a:spLocks/>
            </p:cNvSpPr>
            <p:nvPr/>
          </p:nvSpPr>
          <p:spPr bwMode="auto">
            <a:xfrm>
              <a:off x="10237999" y="3579884"/>
              <a:ext cx="250916" cy="259936"/>
            </a:xfrm>
            <a:custGeom>
              <a:avLst/>
              <a:gdLst>
                <a:gd name="T0" fmla="*/ 188 w 306"/>
                <a:gd name="T1" fmla="*/ 0 h 317"/>
                <a:gd name="T2" fmla="*/ 306 w 306"/>
                <a:gd name="T3" fmla="*/ 75 h 317"/>
                <a:gd name="T4" fmla="*/ 235 w 306"/>
                <a:gd name="T5" fmla="*/ 317 h 317"/>
                <a:gd name="T6" fmla="*/ 177 w 306"/>
                <a:gd name="T7" fmla="*/ 279 h 317"/>
                <a:gd name="T8" fmla="*/ 58 w 306"/>
                <a:gd name="T9" fmla="*/ 205 h 317"/>
                <a:gd name="T10" fmla="*/ 0 w 306"/>
                <a:gd name="T11" fmla="*/ 167 h 317"/>
                <a:gd name="T12" fmla="*/ 188 w 306"/>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6" h="317">
                  <a:moveTo>
                    <a:pt x="188" y="0"/>
                  </a:moveTo>
                  <a:lnTo>
                    <a:pt x="306" y="75"/>
                  </a:lnTo>
                  <a:lnTo>
                    <a:pt x="235" y="317"/>
                  </a:lnTo>
                  <a:lnTo>
                    <a:pt x="177" y="279"/>
                  </a:lnTo>
                  <a:lnTo>
                    <a:pt x="58" y="205"/>
                  </a:lnTo>
                  <a:lnTo>
                    <a:pt x="0" y="167"/>
                  </a:lnTo>
                  <a:lnTo>
                    <a:pt x="1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33" name="Freeform 32"/>
            <p:cNvSpPr>
              <a:spLocks/>
            </p:cNvSpPr>
            <p:nvPr/>
          </p:nvSpPr>
          <p:spPr bwMode="auto">
            <a:xfrm>
              <a:off x="10448735" y="3747981"/>
              <a:ext cx="261576" cy="263216"/>
            </a:xfrm>
            <a:custGeom>
              <a:avLst/>
              <a:gdLst>
                <a:gd name="T0" fmla="*/ 216 w 319"/>
                <a:gd name="T1" fmla="*/ 0 h 321"/>
                <a:gd name="T2" fmla="*/ 319 w 319"/>
                <a:gd name="T3" fmla="*/ 96 h 321"/>
                <a:gd name="T4" fmla="*/ 203 w 319"/>
                <a:gd name="T5" fmla="*/ 321 h 321"/>
                <a:gd name="T6" fmla="*/ 152 w 319"/>
                <a:gd name="T7" fmla="*/ 272 h 321"/>
                <a:gd name="T8" fmla="*/ 51 w 319"/>
                <a:gd name="T9" fmla="*/ 176 h 321"/>
                <a:gd name="T10" fmla="*/ 0 w 319"/>
                <a:gd name="T11" fmla="*/ 129 h 321"/>
                <a:gd name="T12" fmla="*/ 216 w 319"/>
                <a:gd name="T13" fmla="*/ 0 h 321"/>
              </a:gdLst>
              <a:ahLst/>
              <a:cxnLst>
                <a:cxn ang="0">
                  <a:pos x="T0" y="T1"/>
                </a:cxn>
                <a:cxn ang="0">
                  <a:pos x="T2" y="T3"/>
                </a:cxn>
                <a:cxn ang="0">
                  <a:pos x="T4" y="T5"/>
                </a:cxn>
                <a:cxn ang="0">
                  <a:pos x="T6" y="T7"/>
                </a:cxn>
                <a:cxn ang="0">
                  <a:pos x="T8" y="T9"/>
                </a:cxn>
                <a:cxn ang="0">
                  <a:pos x="T10" y="T11"/>
                </a:cxn>
                <a:cxn ang="0">
                  <a:pos x="T12" y="T13"/>
                </a:cxn>
              </a:cxnLst>
              <a:rect l="0" t="0" r="r" b="b"/>
              <a:pathLst>
                <a:path w="319" h="321">
                  <a:moveTo>
                    <a:pt x="216" y="0"/>
                  </a:moveTo>
                  <a:lnTo>
                    <a:pt x="319" y="96"/>
                  </a:lnTo>
                  <a:lnTo>
                    <a:pt x="203" y="321"/>
                  </a:lnTo>
                  <a:lnTo>
                    <a:pt x="152" y="272"/>
                  </a:lnTo>
                  <a:lnTo>
                    <a:pt x="51" y="176"/>
                  </a:lnTo>
                  <a:lnTo>
                    <a:pt x="0" y="129"/>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34" name="Freeform 33"/>
            <p:cNvSpPr>
              <a:spLocks/>
            </p:cNvSpPr>
            <p:nvPr/>
          </p:nvSpPr>
          <p:spPr bwMode="auto">
            <a:xfrm>
              <a:off x="10629952" y="3958717"/>
              <a:ext cx="261576" cy="255836"/>
            </a:xfrm>
            <a:custGeom>
              <a:avLst/>
              <a:gdLst>
                <a:gd name="T0" fmla="*/ 236 w 319"/>
                <a:gd name="T1" fmla="*/ 0 h 312"/>
                <a:gd name="T2" fmla="*/ 319 w 319"/>
                <a:gd name="T3" fmla="*/ 113 h 312"/>
                <a:gd name="T4" fmla="*/ 163 w 319"/>
                <a:gd name="T5" fmla="*/ 312 h 312"/>
                <a:gd name="T6" fmla="*/ 123 w 319"/>
                <a:gd name="T7" fmla="*/ 254 h 312"/>
                <a:gd name="T8" fmla="*/ 42 w 319"/>
                <a:gd name="T9" fmla="*/ 142 h 312"/>
                <a:gd name="T10" fmla="*/ 0 w 319"/>
                <a:gd name="T11" fmla="*/ 84 h 312"/>
                <a:gd name="T12" fmla="*/ 236 w 319"/>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9" h="312">
                  <a:moveTo>
                    <a:pt x="236" y="0"/>
                  </a:moveTo>
                  <a:lnTo>
                    <a:pt x="319" y="113"/>
                  </a:lnTo>
                  <a:lnTo>
                    <a:pt x="163" y="312"/>
                  </a:lnTo>
                  <a:lnTo>
                    <a:pt x="123" y="254"/>
                  </a:lnTo>
                  <a:lnTo>
                    <a:pt x="42" y="142"/>
                  </a:lnTo>
                  <a:lnTo>
                    <a:pt x="0" y="84"/>
                  </a:lnTo>
                  <a:lnTo>
                    <a:pt x="23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35" name="Freeform 34"/>
            <p:cNvSpPr>
              <a:spLocks/>
            </p:cNvSpPr>
            <p:nvPr/>
          </p:nvSpPr>
          <p:spPr bwMode="auto">
            <a:xfrm>
              <a:off x="10775909" y="4201433"/>
              <a:ext cx="252556" cy="240256"/>
            </a:xfrm>
            <a:custGeom>
              <a:avLst/>
              <a:gdLst>
                <a:gd name="T0" fmla="*/ 248 w 308"/>
                <a:gd name="T1" fmla="*/ 0 h 293"/>
                <a:gd name="T2" fmla="*/ 308 w 308"/>
                <a:gd name="T3" fmla="*/ 128 h 293"/>
                <a:gd name="T4" fmla="*/ 119 w 308"/>
                <a:gd name="T5" fmla="*/ 293 h 293"/>
                <a:gd name="T6" fmla="*/ 88 w 308"/>
                <a:gd name="T7" fmla="*/ 230 h 293"/>
                <a:gd name="T8" fmla="*/ 29 w 308"/>
                <a:gd name="T9" fmla="*/ 103 h 293"/>
                <a:gd name="T10" fmla="*/ 0 w 308"/>
                <a:gd name="T11" fmla="*/ 41 h 293"/>
                <a:gd name="T12" fmla="*/ 248 w 308"/>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308" h="293">
                  <a:moveTo>
                    <a:pt x="248" y="0"/>
                  </a:moveTo>
                  <a:lnTo>
                    <a:pt x="308" y="128"/>
                  </a:lnTo>
                  <a:lnTo>
                    <a:pt x="119" y="293"/>
                  </a:lnTo>
                  <a:lnTo>
                    <a:pt x="88" y="230"/>
                  </a:lnTo>
                  <a:lnTo>
                    <a:pt x="29" y="103"/>
                  </a:lnTo>
                  <a:lnTo>
                    <a:pt x="0" y="41"/>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36" name="Freeform 35"/>
            <p:cNvSpPr>
              <a:spLocks/>
            </p:cNvSpPr>
            <p:nvPr/>
          </p:nvSpPr>
          <p:spPr bwMode="auto">
            <a:xfrm>
              <a:off x="10880868" y="4463829"/>
              <a:ext cx="233696" cy="223036"/>
            </a:xfrm>
            <a:custGeom>
              <a:avLst/>
              <a:gdLst>
                <a:gd name="T0" fmla="*/ 0 w 285"/>
                <a:gd name="T1" fmla="*/ 0 h 272"/>
                <a:gd name="T2" fmla="*/ 250 w 285"/>
                <a:gd name="T3" fmla="*/ 8 h 272"/>
                <a:gd name="T4" fmla="*/ 285 w 285"/>
                <a:gd name="T5" fmla="*/ 145 h 272"/>
                <a:gd name="T6" fmla="*/ 67 w 285"/>
                <a:gd name="T7" fmla="*/ 272 h 272"/>
                <a:gd name="T8" fmla="*/ 51 w 285"/>
                <a:gd name="T9" fmla="*/ 203 h 272"/>
                <a:gd name="T10" fmla="*/ 15 w 285"/>
                <a:gd name="T11" fmla="*/ 66 h 272"/>
                <a:gd name="T12" fmla="*/ 0 w 285"/>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285" h="272">
                  <a:moveTo>
                    <a:pt x="0" y="0"/>
                  </a:moveTo>
                  <a:lnTo>
                    <a:pt x="250" y="8"/>
                  </a:lnTo>
                  <a:lnTo>
                    <a:pt x="285" y="145"/>
                  </a:lnTo>
                  <a:lnTo>
                    <a:pt x="67" y="272"/>
                  </a:lnTo>
                  <a:lnTo>
                    <a:pt x="51" y="203"/>
                  </a:lnTo>
                  <a:lnTo>
                    <a:pt x="15" y="6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37" name="Freeform 36"/>
            <p:cNvSpPr>
              <a:spLocks/>
            </p:cNvSpPr>
            <p:nvPr/>
          </p:nvSpPr>
          <p:spPr bwMode="auto">
            <a:xfrm>
              <a:off x="10939086" y="4709004"/>
              <a:ext cx="209097" cy="228776"/>
            </a:xfrm>
            <a:custGeom>
              <a:avLst/>
              <a:gdLst>
                <a:gd name="T0" fmla="*/ 0 w 255"/>
                <a:gd name="T1" fmla="*/ 0 h 279"/>
                <a:gd name="T2" fmla="*/ 246 w 255"/>
                <a:gd name="T3" fmla="*/ 55 h 279"/>
                <a:gd name="T4" fmla="*/ 255 w 255"/>
                <a:gd name="T5" fmla="*/ 194 h 279"/>
                <a:gd name="T6" fmla="*/ 16 w 255"/>
                <a:gd name="T7" fmla="*/ 279 h 279"/>
                <a:gd name="T8" fmla="*/ 11 w 255"/>
                <a:gd name="T9" fmla="*/ 209 h 279"/>
                <a:gd name="T10" fmla="*/ 5 w 255"/>
                <a:gd name="T11" fmla="*/ 69 h 279"/>
                <a:gd name="T12" fmla="*/ 0 w 25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5" h="279">
                  <a:moveTo>
                    <a:pt x="0" y="0"/>
                  </a:moveTo>
                  <a:lnTo>
                    <a:pt x="246" y="55"/>
                  </a:lnTo>
                  <a:lnTo>
                    <a:pt x="255" y="194"/>
                  </a:lnTo>
                  <a:lnTo>
                    <a:pt x="16" y="279"/>
                  </a:lnTo>
                  <a:lnTo>
                    <a:pt x="11" y="209"/>
                  </a:lnTo>
                  <a:lnTo>
                    <a:pt x="5" y="6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38" name="Freeform 37"/>
            <p:cNvSpPr>
              <a:spLocks/>
            </p:cNvSpPr>
            <p:nvPr/>
          </p:nvSpPr>
          <p:spPr bwMode="auto">
            <a:xfrm>
              <a:off x="10921047" y="4959100"/>
              <a:ext cx="219756" cy="228776"/>
            </a:xfrm>
            <a:custGeom>
              <a:avLst/>
              <a:gdLst>
                <a:gd name="T0" fmla="*/ 38 w 268"/>
                <a:gd name="T1" fmla="*/ 0 h 279"/>
                <a:gd name="T2" fmla="*/ 268 w 268"/>
                <a:gd name="T3" fmla="*/ 103 h 279"/>
                <a:gd name="T4" fmla="*/ 250 w 268"/>
                <a:gd name="T5" fmla="*/ 241 h 279"/>
                <a:gd name="T6" fmla="*/ 0 w 268"/>
                <a:gd name="T7" fmla="*/ 279 h 279"/>
                <a:gd name="T8" fmla="*/ 9 w 268"/>
                <a:gd name="T9" fmla="*/ 210 h 279"/>
                <a:gd name="T10" fmla="*/ 27 w 268"/>
                <a:gd name="T11" fmla="*/ 70 h 279"/>
                <a:gd name="T12" fmla="*/ 38 w 268"/>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68" h="279">
                  <a:moveTo>
                    <a:pt x="38" y="0"/>
                  </a:moveTo>
                  <a:lnTo>
                    <a:pt x="268" y="103"/>
                  </a:lnTo>
                  <a:lnTo>
                    <a:pt x="250" y="241"/>
                  </a:lnTo>
                  <a:lnTo>
                    <a:pt x="0" y="279"/>
                  </a:lnTo>
                  <a:lnTo>
                    <a:pt x="9" y="210"/>
                  </a:lnTo>
                  <a:lnTo>
                    <a:pt x="27" y="70"/>
                  </a:lnTo>
                  <a:lnTo>
                    <a:pt x="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39" name="Freeform 38"/>
            <p:cNvSpPr>
              <a:spLocks/>
            </p:cNvSpPr>
            <p:nvPr/>
          </p:nvSpPr>
          <p:spPr bwMode="auto">
            <a:xfrm>
              <a:off x="10843968" y="5210016"/>
              <a:ext cx="241896" cy="225496"/>
            </a:xfrm>
            <a:custGeom>
              <a:avLst/>
              <a:gdLst>
                <a:gd name="T0" fmla="*/ 87 w 295"/>
                <a:gd name="T1" fmla="*/ 0 h 275"/>
                <a:gd name="T2" fmla="*/ 295 w 295"/>
                <a:gd name="T3" fmla="*/ 143 h 275"/>
                <a:gd name="T4" fmla="*/ 250 w 295"/>
                <a:gd name="T5" fmla="*/ 275 h 275"/>
                <a:gd name="T6" fmla="*/ 0 w 295"/>
                <a:gd name="T7" fmla="*/ 266 h 275"/>
                <a:gd name="T8" fmla="*/ 22 w 295"/>
                <a:gd name="T9" fmla="*/ 199 h 275"/>
                <a:gd name="T10" fmla="*/ 65 w 295"/>
                <a:gd name="T11" fmla="*/ 65 h 275"/>
                <a:gd name="T12" fmla="*/ 87 w 295"/>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295" h="275">
                  <a:moveTo>
                    <a:pt x="87" y="0"/>
                  </a:moveTo>
                  <a:lnTo>
                    <a:pt x="295" y="143"/>
                  </a:lnTo>
                  <a:lnTo>
                    <a:pt x="250" y="275"/>
                  </a:lnTo>
                  <a:lnTo>
                    <a:pt x="0" y="266"/>
                  </a:lnTo>
                  <a:lnTo>
                    <a:pt x="22" y="199"/>
                  </a:lnTo>
                  <a:lnTo>
                    <a:pt x="65" y="65"/>
                  </a:lnTo>
                  <a:lnTo>
                    <a:pt x="8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40" name="Freeform 39"/>
            <p:cNvSpPr>
              <a:spLocks/>
            </p:cNvSpPr>
            <p:nvPr/>
          </p:nvSpPr>
          <p:spPr bwMode="auto">
            <a:xfrm>
              <a:off x="10721790" y="5447812"/>
              <a:ext cx="257476" cy="247636"/>
            </a:xfrm>
            <a:custGeom>
              <a:avLst/>
              <a:gdLst>
                <a:gd name="T0" fmla="*/ 138 w 314"/>
                <a:gd name="T1" fmla="*/ 0 h 302"/>
                <a:gd name="T2" fmla="*/ 314 w 314"/>
                <a:gd name="T3" fmla="*/ 179 h 302"/>
                <a:gd name="T4" fmla="*/ 245 w 314"/>
                <a:gd name="T5" fmla="*/ 302 h 302"/>
                <a:gd name="T6" fmla="*/ 0 w 314"/>
                <a:gd name="T7" fmla="*/ 243 h 302"/>
                <a:gd name="T8" fmla="*/ 35 w 314"/>
                <a:gd name="T9" fmla="*/ 183 h 302"/>
                <a:gd name="T10" fmla="*/ 102 w 314"/>
                <a:gd name="T11" fmla="*/ 60 h 302"/>
                <a:gd name="T12" fmla="*/ 138 w 314"/>
                <a:gd name="T13" fmla="*/ 0 h 302"/>
              </a:gdLst>
              <a:ahLst/>
              <a:cxnLst>
                <a:cxn ang="0">
                  <a:pos x="T0" y="T1"/>
                </a:cxn>
                <a:cxn ang="0">
                  <a:pos x="T2" y="T3"/>
                </a:cxn>
                <a:cxn ang="0">
                  <a:pos x="T4" y="T5"/>
                </a:cxn>
                <a:cxn ang="0">
                  <a:pos x="T6" y="T7"/>
                </a:cxn>
                <a:cxn ang="0">
                  <a:pos x="T8" y="T9"/>
                </a:cxn>
                <a:cxn ang="0">
                  <a:pos x="T10" y="T11"/>
                </a:cxn>
                <a:cxn ang="0">
                  <a:pos x="T12" y="T13"/>
                </a:cxn>
              </a:cxnLst>
              <a:rect l="0" t="0" r="r" b="b"/>
              <a:pathLst>
                <a:path w="314" h="302">
                  <a:moveTo>
                    <a:pt x="138" y="0"/>
                  </a:moveTo>
                  <a:lnTo>
                    <a:pt x="314" y="179"/>
                  </a:lnTo>
                  <a:lnTo>
                    <a:pt x="245" y="302"/>
                  </a:lnTo>
                  <a:lnTo>
                    <a:pt x="0" y="243"/>
                  </a:lnTo>
                  <a:lnTo>
                    <a:pt x="35" y="183"/>
                  </a:lnTo>
                  <a:lnTo>
                    <a:pt x="102" y="60"/>
                  </a:lnTo>
                  <a:lnTo>
                    <a:pt x="1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41" name="Freeform 40"/>
            <p:cNvSpPr>
              <a:spLocks/>
            </p:cNvSpPr>
            <p:nvPr/>
          </p:nvSpPr>
          <p:spPr bwMode="auto">
            <a:xfrm>
              <a:off x="10560253" y="5667568"/>
              <a:ext cx="263216" cy="258296"/>
            </a:xfrm>
            <a:custGeom>
              <a:avLst/>
              <a:gdLst>
                <a:gd name="T0" fmla="*/ 181 w 321"/>
                <a:gd name="T1" fmla="*/ 0 h 315"/>
                <a:gd name="T2" fmla="*/ 321 w 321"/>
                <a:gd name="T3" fmla="*/ 208 h 315"/>
                <a:gd name="T4" fmla="*/ 232 w 321"/>
                <a:gd name="T5" fmla="*/ 315 h 315"/>
                <a:gd name="T6" fmla="*/ 0 w 321"/>
                <a:gd name="T7" fmla="*/ 212 h 315"/>
                <a:gd name="T8" fmla="*/ 47 w 321"/>
                <a:gd name="T9" fmla="*/ 159 h 315"/>
                <a:gd name="T10" fmla="*/ 136 w 321"/>
                <a:gd name="T11" fmla="*/ 51 h 315"/>
                <a:gd name="T12" fmla="*/ 181 w 321"/>
                <a:gd name="T13" fmla="*/ 0 h 315"/>
              </a:gdLst>
              <a:ahLst/>
              <a:cxnLst>
                <a:cxn ang="0">
                  <a:pos x="T0" y="T1"/>
                </a:cxn>
                <a:cxn ang="0">
                  <a:pos x="T2" y="T3"/>
                </a:cxn>
                <a:cxn ang="0">
                  <a:pos x="T4" y="T5"/>
                </a:cxn>
                <a:cxn ang="0">
                  <a:pos x="T6" y="T7"/>
                </a:cxn>
                <a:cxn ang="0">
                  <a:pos x="T8" y="T9"/>
                </a:cxn>
                <a:cxn ang="0">
                  <a:pos x="T10" y="T11"/>
                </a:cxn>
                <a:cxn ang="0">
                  <a:pos x="T12" y="T13"/>
                </a:cxn>
              </a:cxnLst>
              <a:rect l="0" t="0" r="r" b="b"/>
              <a:pathLst>
                <a:path w="321" h="315">
                  <a:moveTo>
                    <a:pt x="181" y="0"/>
                  </a:moveTo>
                  <a:lnTo>
                    <a:pt x="321" y="208"/>
                  </a:lnTo>
                  <a:lnTo>
                    <a:pt x="232" y="315"/>
                  </a:lnTo>
                  <a:lnTo>
                    <a:pt x="0" y="212"/>
                  </a:lnTo>
                  <a:lnTo>
                    <a:pt x="47" y="159"/>
                  </a:lnTo>
                  <a:lnTo>
                    <a:pt x="136" y="51"/>
                  </a:lnTo>
                  <a:lnTo>
                    <a:pt x="1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42" name="Freeform 41"/>
            <p:cNvSpPr>
              <a:spLocks/>
            </p:cNvSpPr>
            <p:nvPr/>
          </p:nvSpPr>
          <p:spPr bwMode="auto">
            <a:xfrm>
              <a:off x="10366736" y="5857805"/>
              <a:ext cx="259116" cy="261576"/>
            </a:xfrm>
            <a:custGeom>
              <a:avLst/>
              <a:gdLst>
                <a:gd name="T0" fmla="*/ 216 w 316"/>
                <a:gd name="T1" fmla="*/ 0 h 319"/>
                <a:gd name="T2" fmla="*/ 316 w 316"/>
                <a:gd name="T3" fmla="*/ 232 h 319"/>
                <a:gd name="T4" fmla="*/ 207 w 316"/>
                <a:gd name="T5" fmla="*/ 319 h 319"/>
                <a:gd name="T6" fmla="*/ 0 w 316"/>
                <a:gd name="T7" fmla="*/ 176 h 319"/>
                <a:gd name="T8" fmla="*/ 55 w 316"/>
                <a:gd name="T9" fmla="*/ 132 h 319"/>
                <a:gd name="T10" fmla="*/ 162 w 316"/>
                <a:gd name="T11" fmla="*/ 45 h 319"/>
                <a:gd name="T12" fmla="*/ 216 w 316"/>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6" h="319">
                  <a:moveTo>
                    <a:pt x="216" y="0"/>
                  </a:moveTo>
                  <a:lnTo>
                    <a:pt x="316" y="232"/>
                  </a:lnTo>
                  <a:lnTo>
                    <a:pt x="207" y="319"/>
                  </a:lnTo>
                  <a:lnTo>
                    <a:pt x="0" y="176"/>
                  </a:lnTo>
                  <a:lnTo>
                    <a:pt x="55" y="132"/>
                  </a:lnTo>
                  <a:lnTo>
                    <a:pt x="162" y="45"/>
                  </a:lnTo>
                  <a:lnTo>
                    <a:pt x="2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43" name="Freeform 42"/>
            <p:cNvSpPr>
              <a:spLocks/>
            </p:cNvSpPr>
            <p:nvPr/>
          </p:nvSpPr>
          <p:spPr bwMode="auto">
            <a:xfrm>
              <a:off x="10144520" y="6015242"/>
              <a:ext cx="245996" cy="256656"/>
            </a:xfrm>
            <a:custGeom>
              <a:avLst/>
              <a:gdLst>
                <a:gd name="T0" fmla="*/ 248 w 300"/>
                <a:gd name="T1" fmla="*/ 0 h 313"/>
                <a:gd name="T2" fmla="*/ 300 w 300"/>
                <a:gd name="T3" fmla="*/ 246 h 313"/>
                <a:gd name="T4" fmla="*/ 177 w 300"/>
                <a:gd name="T5" fmla="*/ 313 h 313"/>
                <a:gd name="T6" fmla="*/ 0 w 300"/>
                <a:gd name="T7" fmla="*/ 132 h 313"/>
                <a:gd name="T8" fmla="*/ 63 w 300"/>
                <a:gd name="T9" fmla="*/ 98 h 313"/>
                <a:gd name="T10" fmla="*/ 186 w 300"/>
                <a:gd name="T11" fmla="*/ 34 h 313"/>
                <a:gd name="T12" fmla="*/ 248 w 300"/>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300" h="313">
                  <a:moveTo>
                    <a:pt x="248" y="0"/>
                  </a:moveTo>
                  <a:lnTo>
                    <a:pt x="300" y="246"/>
                  </a:lnTo>
                  <a:lnTo>
                    <a:pt x="177" y="313"/>
                  </a:lnTo>
                  <a:lnTo>
                    <a:pt x="0" y="132"/>
                  </a:lnTo>
                  <a:lnTo>
                    <a:pt x="63" y="98"/>
                  </a:lnTo>
                  <a:lnTo>
                    <a:pt x="186" y="34"/>
                  </a:lnTo>
                  <a:lnTo>
                    <a:pt x="2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44" name="Freeform 43"/>
            <p:cNvSpPr>
              <a:spLocks/>
            </p:cNvSpPr>
            <p:nvPr/>
          </p:nvSpPr>
          <p:spPr bwMode="auto">
            <a:xfrm>
              <a:off x="9905084" y="6132500"/>
              <a:ext cx="223036" cy="239436"/>
            </a:xfrm>
            <a:custGeom>
              <a:avLst/>
              <a:gdLst>
                <a:gd name="T0" fmla="*/ 268 w 272"/>
                <a:gd name="T1" fmla="*/ 0 h 292"/>
                <a:gd name="T2" fmla="*/ 272 w 272"/>
                <a:gd name="T3" fmla="*/ 252 h 292"/>
                <a:gd name="T4" fmla="*/ 141 w 272"/>
                <a:gd name="T5" fmla="*/ 292 h 292"/>
                <a:gd name="T6" fmla="*/ 0 w 272"/>
                <a:gd name="T7" fmla="*/ 82 h 292"/>
                <a:gd name="T8" fmla="*/ 67 w 272"/>
                <a:gd name="T9" fmla="*/ 62 h 292"/>
                <a:gd name="T10" fmla="*/ 201 w 272"/>
                <a:gd name="T11" fmla="*/ 20 h 292"/>
                <a:gd name="T12" fmla="*/ 268 w 272"/>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272" h="292">
                  <a:moveTo>
                    <a:pt x="268" y="0"/>
                  </a:moveTo>
                  <a:lnTo>
                    <a:pt x="272" y="252"/>
                  </a:lnTo>
                  <a:lnTo>
                    <a:pt x="141" y="292"/>
                  </a:lnTo>
                  <a:lnTo>
                    <a:pt x="0" y="82"/>
                  </a:lnTo>
                  <a:lnTo>
                    <a:pt x="67" y="62"/>
                  </a:lnTo>
                  <a:lnTo>
                    <a:pt x="201" y="20"/>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45" name="Freeform 44"/>
            <p:cNvSpPr>
              <a:spLocks/>
            </p:cNvSpPr>
            <p:nvPr/>
          </p:nvSpPr>
          <p:spPr bwMode="auto">
            <a:xfrm>
              <a:off x="9656628" y="6205479"/>
              <a:ext cx="226316" cy="216476"/>
            </a:xfrm>
            <a:custGeom>
              <a:avLst/>
              <a:gdLst>
                <a:gd name="T0" fmla="*/ 276 w 276"/>
                <a:gd name="T1" fmla="*/ 0 h 264"/>
                <a:gd name="T2" fmla="*/ 234 w 276"/>
                <a:gd name="T3" fmla="*/ 248 h 264"/>
                <a:gd name="T4" fmla="*/ 96 w 276"/>
                <a:gd name="T5" fmla="*/ 264 h 264"/>
                <a:gd name="T6" fmla="*/ 0 w 276"/>
                <a:gd name="T7" fmla="*/ 31 h 264"/>
                <a:gd name="T8" fmla="*/ 69 w 276"/>
                <a:gd name="T9" fmla="*/ 23 h 264"/>
                <a:gd name="T10" fmla="*/ 207 w 276"/>
                <a:gd name="T11" fmla="*/ 7 h 264"/>
                <a:gd name="T12" fmla="*/ 276 w 276"/>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276" h="264">
                  <a:moveTo>
                    <a:pt x="276" y="0"/>
                  </a:moveTo>
                  <a:lnTo>
                    <a:pt x="234" y="248"/>
                  </a:lnTo>
                  <a:lnTo>
                    <a:pt x="96" y="264"/>
                  </a:lnTo>
                  <a:lnTo>
                    <a:pt x="0" y="31"/>
                  </a:lnTo>
                  <a:lnTo>
                    <a:pt x="69" y="23"/>
                  </a:lnTo>
                  <a:lnTo>
                    <a:pt x="207" y="7"/>
                  </a:lnTo>
                  <a:lnTo>
                    <a:pt x="2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46" name="Freeform 45"/>
            <p:cNvSpPr>
              <a:spLocks/>
            </p:cNvSpPr>
            <p:nvPr/>
          </p:nvSpPr>
          <p:spPr bwMode="auto">
            <a:xfrm>
              <a:off x="9404073" y="6214498"/>
              <a:ext cx="228776" cy="210737"/>
            </a:xfrm>
            <a:custGeom>
              <a:avLst/>
              <a:gdLst>
                <a:gd name="T0" fmla="*/ 0 w 279"/>
                <a:gd name="T1" fmla="*/ 0 h 257"/>
                <a:gd name="T2" fmla="*/ 69 w 279"/>
                <a:gd name="T3" fmla="*/ 5 h 257"/>
                <a:gd name="T4" fmla="*/ 209 w 279"/>
                <a:gd name="T5" fmla="*/ 16 h 257"/>
                <a:gd name="T6" fmla="*/ 279 w 279"/>
                <a:gd name="T7" fmla="*/ 20 h 257"/>
                <a:gd name="T8" fmla="*/ 191 w 279"/>
                <a:gd name="T9" fmla="*/ 257 h 257"/>
                <a:gd name="T10" fmla="*/ 51 w 279"/>
                <a:gd name="T11" fmla="*/ 246 h 257"/>
                <a:gd name="T12" fmla="*/ 0 w 279"/>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279" h="257">
                  <a:moveTo>
                    <a:pt x="0" y="0"/>
                  </a:moveTo>
                  <a:lnTo>
                    <a:pt x="69" y="5"/>
                  </a:lnTo>
                  <a:lnTo>
                    <a:pt x="209" y="16"/>
                  </a:lnTo>
                  <a:lnTo>
                    <a:pt x="279" y="20"/>
                  </a:lnTo>
                  <a:lnTo>
                    <a:pt x="191" y="257"/>
                  </a:lnTo>
                  <a:lnTo>
                    <a:pt x="51" y="246"/>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47" name="Freeform 46"/>
            <p:cNvSpPr>
              <a:spLocks/>
            </p:cNvSpPr>
            <p:nvPr/>
          </p:nvSpPr>
          <p:spPr bwMode="auto">
            <a:xfrm>
              <a:off x="9160537" y="6150539"/>
              <a:ext cx="221396" cy="236156"/>
            </a:xfrm>
            <a:custGeom>
              <a:avLst/>
              <a:gdLst>
                <a:gd name="T0" fmla="*/ 0 w 270"/>
                <a:gd name="T1" fmla="*/ 0 h 288"/>
                <a:gd name="T2" fmla="*/ 67 w 270"/>
                <a:gd name="T3" fmla="*/ 18 h 288"/>
                <a:gd name="T4" fmla="*/ 203 w 270"/>
                <a:gd name="T5" fmla="*/ 54 h 288"/>
                <a:gd name="T6" fmla="*/ 270 w 270"/>
                <a:gd name="T7" fmla="*/ 74 h 288"/>
                <a:gd name="T8" fmla="*/ 138 w 270"/>
                <a:gd name="T9" fmla="*/ 288 h 288"/>
                <a:gd name="T10" fmla="*/ 4 w 270"/>
                <a:gd name="T11" fmla="*/ 252 h 288"/>
                <a:gd name="T12" fmla="*/ 0 w 2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70" h="288">
                  <a:moveTo>
                    <a:pt x="0" y="0"/>
                  </a:moveTo>
                  <a:lnTo>
                    <a:pt x="67" y="18"/>
                  </a:lnTo>
                  <a:lnTo>
                    <a:pt x="203" y="54"/>
                  </a:lnTo>
                  <a:lnTo>
                    <a:pt x="270" y="74"/>
                  </a:lnTo>
                  <a:lnTo>
                    <a:pt x="138" y="288"/>
                  </a:lnTo>
                  <a:lnTo>
                    <a:pt x="4" y="25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48" name="Freeform 47"/>
            <p:cNvSpPr>
              <a:spLocks/>
            </p:cNvSpPr>
            <p:nvPr/>
          </p:nvSpPr>
          <p:spPr bwMode="auto">
            <a:xfrm>
              <a:off x="8896502" y="6043122"/>
              <a:ext cx="241896" cy="252556"/>
            </a:xfrm>
            <a:custGeom>
              <a:avLst/>
              <a:gdLst>
                <a:gd name="T0" fmla="*/ 45 w 295"/>
                <a:gd name="T1" fmla="*/ 0 h 308"/>
                <a:gd name="T2" fmla="*/ 107 w 295"/>
                <a:gd name="T3" fmla="*/ 29 h 308"/>
                <a:gd name="T4" fmla="*/ 232 w 295"/>
                <a:gd name="T5" fmla="*/ 91 h 308"/>
                <a:gd name="T6" fmla="*/ 295 w 295"/>
                <a:gd name="T7" fmla="*/ 120 h 308"/>
                <a:gd name="T8" fmla="*/ 128 w 295"/>
                <a:gd name="T9" fmla="*/ 308 h 308"/>
                <a:gd name="T10" fmla="*/ 0 w 295"/>
                <a:gd name="T11" fmla="*/ 247 h 308"/>
                <a:gd name="T12" fmla="*/ 45 w 295"/>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95" h="308">
                  <a:moveTo>
                    <a:pt x="45" y="0"/>
                  </a:moveTo>
                  <a:lnTo>
                    <a:pt x="107" y="29"/>
                  </a:lnTo>
                  <a:lnTo>
                    <a:pt x="232" y="91"/>
                  </a:lnTo>
                  <a:lnTo>
                    <a:pt x="295" y="120"/>
                  </a:lnTo>
                  <a:lnTo>
                    <a:pt x="128" y="308"/>
                  </a:lnTo>
                  <a:lnTo>
                    <a:pt x="0" y="247"/>
                  </a:lnTo>
                  <a:lnTo>
                    <a:pt x="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49" name="Freeform 48"/>
            <p:cNvSpPr>
              <a:spLocks/>
            </p:cNvSpPr>
            <p:nvPr/>
          </p:nvSpPr>
          <p:spPr bwMode="auto">
            <a:xfrm>
              <a:off x="8657066" y="5893064"/>
              <a:ext cx="255836" cy="261576"/>
            </a:xfrm>
            <a:custGeom>
              <a:avLst/>
              <a:gdLst>
                <a:gd name="T0" fmla="*/ 89 w 312"/>
                <a:gd name="T1" fmla="*/ 0 h 319"/>
                <a:gd name="T2" fmla="*/ 145 w 312"/>
                <a:gd name="T3" fmla="*/ 42 h 319"/>
                <a:gd name="T4" fmla="*/ 257 w 312"/>
                <a:gd name="T5" fmla="*/ 125 h 319"/>
                <a:gd name="T6" fmla="*/ 312 w 312"/>
                <a:gd name="T7" fmla="*/ 167 h 319"/>
                <a:gd name="T8" fmla="*/ 112 w 312"/>
                <a:gd name="T9" fmla="*/ 319 h 319"/>
                <a:gd name="T10" fmla="*/ 0 w 312"/>
                <a:gd name="T11" fmla="*/ 236 h 319"/>
                <a:gd name="T12" fmla="*/ 89 w 312"/>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2" h="319">
                  <a:moveTo>
                    <a:pt x="89" y="0"/>
                  </a:moveTo>
                  <a:lnTo>
                    <a:pt x="145" y="42"/>
                  </a:lnTo>
                  <a:lnTo>
                    <a:pt x="257" y="125"/>
                  </a:lnTo>
                  <a:lnTo>
                    <a:pt x="312" y="167"/>
                  </a:lnTo>
                  <a:lnTo>
                    <a:pt x="112" y="319"/>
                  </a:lnTo>
                  <a:lnTo>
                    <a:pt x="0" y="236"/>
                  </a:lnTo>
                  <a:lnTo>
                    <a:pt x="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50" name="Freeform 49"/>
            <p:cNvSpPr>
              <a:spLocks/>
            </p:cNvSpPr>
            <p:nvPr/>
          </p:nvSpPr>
          <p:spPr bwMode="auto">
            <a:xfrm>
              <a:off x="8450429" y="5707747"/>
              <a:ext cx="263216" cy="259936"/>
            </a:xfrm>
            <a:custGeom>
              <a:avLst/>
              <a:gdLst>
                <a:gd name="T0" fmla="*/ 131 w 321"/>
                <a:gd name="T1" fmla="*/ 0 h 317"/>
                <a:gd name="T2" fmla="*/ 178 w 321"/>
                <a:gd name="T3" fmla="*/ 51 h 317"/>
                <a:gd name="T4" fmla="*/ 274 w 321"/>
                <a:gd name="T5" fmla="*/ 154 h 317"/>
                <a:gd name="T6" fmla="*/ 321 w 321"/>
                <a:gd name="T7" fmla="*/ 205 h 317"/>
                <a:gd name="T8" fmla="*/ 93 w 321"/>
                <a:gd name="T9" fmla="*/ 317 h 317"/>
                <a:gd name="T10" fmla="*/ 0 w 321"/>
                <a:gd name="T11" fmla="*/ 214 h 317"/>
                <a:gd name="T12" fmla="*/ 131 w 321"/>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21" h="317">
                  <a:moveTo>
                    <a:pt x="131" y="0"/>
                  </a:moveTo>
                  <a:lnTo>
                    <a:pt x="178" y="51"/>
                  </a:lnTo>
                  <a:lnTo>
                    <a:pt x="274" y="154"/>
                  </a:lnTo>
                  <a:lnTo>
                    <a:pt x="321" y="205"/>
                  </a:lnTo>
                  <a:lnTo>
                    <a:pt x="93" y="317"/>
                  </a:lnTo>
                  <a:lnTo>
                    <a:pt x="0" y="214"/>
                  </a:lnTo>
                  <a:lnTo>
                    <a:pt x="1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51" name="Freeform 50"/>
            <p:cNvSpPr>
              <a:spLocks/>
            </p:cNvSpPr>
            <p:nvPr/>
          </p:nvSpPr>
          <p:spPr bwMode="auto">
            <a:xfrm>
              <a:off x="8285612" y="5493731"/>
              <a:ext cx="259936" cy="250916"/>
            </a:xfrm>
            <a:custGeom>
              <a:avLst/>
              <a:gdLst>
                <a:gd name="T0" fmla="*/ 169 w 317"/>
                <a:gd name="T1" fmla="*/ 0 h 306"/>
                <a:gd name="T2" fmla="*/ 207 w 317"/>
                <a:gd name="T3" fmla="*/ 60 h 306"/>
                <a:gd name="T4" fmla="*/ 281 w 317"/>
                <a:gd name="T5" fmla="*/ 179 h 306"/>
                <a:gd name="T6" fmla="*/ 317 w 317"/>
                <a:gd name="T7" fmla="*/ 239 h 306"/>
                <a:gd name="T8" fmla="*/ 74 w 317"/>
                <a:gd name="T9" fmla="*/ 306 h 306"/>
                <a:gd name="T10" fmla="*/ 0 w 317"/>
                <a:gd name="T11" fmla="*/ 185 h 306"/>
                <a:gd name="T12" fmla="*/ 169 w 317"/>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317" h="306">
                  <a:moveTo>
                    <a:pt x="169" y="0"/>
                  </a:moveTo>
                  <a:lnTo>
                    <a:pt x="207" y="60"/>
                  </a:lnTo>
                  <a:lnTo>
                    <a:pt x="281" y="179"/>
                  </a:lnTo>
                  <a:lnTo>
                    <a:pt x="317" y="239"/>
                  </a:lnTo>
                  <a:lnTo>
                    <a:pt x="74" y="306"/>
                  </a:lnTo>
                  <a:lnTo>
                    <a:pt x="0" y="185"/>
                  </a:lnTo>
                  <a:lnTo>
                    <a:pt x="16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52" name="Freeform 51"/>
            <p:cNvSpPr>
              <a:spLocks/>
            </p:cNvSpPr>
            <p:nvPr/>
          </p:nvSpPr>
          <p:spPr bwMode="auto">
            <a:xfrm>
              <a:off x="8168354" y="5259215"/>
              <a:ext cx="246816" cy="231236"/>
            </a:xfrm>
            <a:custGeom>
              <a:avLst/>
              <a:gdLst>
                <a:gd name="T0" fmla="*/ 203 w 301"/>
                <a:gd name="T1" fmla="*/ 0 h 282"/>
                <a:gd name="T2" fmla="*/ 228 w 301"/>
                <a:gd name="T3" fmla="*/ 65 h 282"/>
                <a:gd name="T4" fmla="*/ 277 w 301"/>
                <a:gd name="T5" fmla="*/ 195 h 282"/>
                <a:gd name="T6" fmla="*/ 301 w 301"/>
                <a:gd name="T7" fmla="*/ 261 h 282"/>
                <a:gd name="T8" fmla="*/ 49 w 301"/>
                <a:gd name="T9" fmla="*/ 282 h 282"/>
                <a:gd name="T10" fmla="*/ 0 w 301"/>
                <a:gd name="T11" fmla="*/ 150 h 282"/>
                <a:gd name="T12" fmla="*/ 203 w 301"/>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301" h="282">
                  <a:moveTo>
                    <a:pt x="203" y="0"/>
                  </a:moveTo>
                  <a:lnTo>
                    <a:pt x="228" y="65"/>
                  </a:lnTo>
                  <a:lnTo>
                    <a:pt x="277" y="195"/>
                  </a:lnTo>
                  <a:lnTo>
                    <a:pt x="301" y="261"/>
                  </a:lnTo>
                  <a:lnTo>
                    <a:pt x="49" y="282"/>
                  </a:lnTo>
                  <a:lnTo>
                    <a:pt x="0" y="150"/>
                  </a:lnTo>
                  <a:lnTo>
                    <a:pt x="20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53" name="Freeform 52"/>
            <p:cNvSpPr>
              <a:spLocks/>
            </p:cNvSpPr>
            <p:nvPr/>
          </p:nvSpPr>
          <p:spPr bwMode="auto">
            <a:xfrm>
              <a:off x="8104395" y="5010759"/>
              <a:ext cx="224676" cy="224676"/>
            </a:xfrm>
            <a:custGeom>
              <a:avLst/>
              <a:gdLst>
                <a:gd name="T0" fmla="*/ 225 w 274"/>
                <a:gd name="T1" fmla="*/ 0 h 274"/>
                <a:gd name="T2" fmla="*/ 239 w 274"/>
                <a:gd name="T3" fmla="*/ 69 h 274"/>
                <a:gd name="T4" fmla="*/ 261 w 274"/>
                <a:gd name="T5" fmla="*/ 207 h 274"/>
                <a:gd name="T6" fmla="*/ 274 w 274"/>
                <a:gd name="T7" fmla="*/ 274 h 274"/>
                <a:gd name="T8" fmla="*/ 22 w 274"/>
                <a:gd name="T9" fmla="*/ 248 h 274"/>
                <a:gd name="T10" fmla="*/ 0 w 274"/>
                <a:gd name="T11" fmla="*/ 109 h 274"/>
                <a:gd name="T12" fmla="*/ 225 w 274"/>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74" h="274">
                  <a:moveTo>
                    <a:pt x="225" y="0"/>
                  </a:moveTo>
                  <a:lnTo>
                    <a:pt x="239" y="69"/>
                  </a:lnTo>
                  <a:lnTo>
                    <a:pt x="261" y="207"/>
                  </a:lnTo>
                  <a:lnTo>
                    <a:pt x="274" y="274"/>
                  </a:lnTo>
                  <a:lnTo>
                    <a:pt x="22" y="248"/>
                  </a:lnTo>
                  <a:lnTo>
                    <a:pt x="0" y="109"/>
                  </a:lnTo>
                  <a:lnTo>
                    <a:pt x="2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54" name="Freeform 53"/>
            <p:cNvSpPr>
              <a:spLocks/>
            </p:cNvSpPr>
            <p:nvPr/>
          </p:nvSpPr>
          <p:spPr bwMode="auto">
            <a:xfrm>
              <a:off x="8091275" y="4758203"/>
              <a:ext cx="201717" cy="230416"/>
            </a:xfrm>
            <a:custGeom>
              <a:avLst/>
              <a:gdLst>
                <a:gd name="T0" fmla="*/ 246 w 246"/>
                <a:gd name="T1" fmla="*/ 0 h 281"/>
                <a:gd name="T2" fmla="*/ 244 w 246"/>
                <a:gd name="T3" fmla="*/ 71 h 281"/>
                <a:gd name="T4" fmla="*/ 241 w 246"/>
                <a:gd name="T5" fmla="*/ 210 h 281"/>
                <a:gd name="T6" fmla="*/ 239 w 246"/>
                <a:gd name="T7" fmla="*/ 281 h 281"/>
                <a:gd name="T8" fmla="*/ 0 w 246"/>
                <a:gd name="T9" fmla="*/ 205 h 281"/>
                <a:gd name="T10" fmla="*/ 3 w 246"/>
                <a:gd name="T11" fmla="*/ 67 h 281"/>
                <a:gd name="T12" fmla="*/ 246 w 246"/>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246" h="281">
                  <a:moveTo>
                    <a:pt x="246" y="0"/>
                  </a:moveTo>
                  <a:lnTo>
                    <a:pt x="244" y="71"/>
                  </a:lnTo>
                  <a:lnTo>
                    <a:pt x="241" y="210"/>
                  </a:lnTo>
                  <a:lnTo>
                    <a:pt x="239" y="281"/>
                  </a:lnTo>
                  <a:lnTo>
                    <a:pt x="0" y="205"/>
                  </a:lnTo>
                  <a:lnTo>
                    <a:pt x="3" y="67"/>
                  </a:lnTo>
                  <a:lnTo>
                    <a:pt x="2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55" name="Freeform 54"/>
            <p:cNvSpPr>
              <a:spLocks/>
            </p:cNvSpPr>
            <p:nvPr/>
          </p:nvSpPr>
          <p:spPr bwMode="auto">
            <a:xfrm>
              <a:off x="8111775" y="4511388"/>
              <a:ext cx="230416" cy="224676"/>
            </a:xfrm>
            <a:custGeom>
              <a:avLst/>
              <a:gdLst>
                <a:gd name="T0" fmla="*/ 281 w 281"/>
                <a:gd name="T1" fmla="*/ 0 h 274"/>
                <a:gd name="T2" fmla="*/ 265 w 281"/>
                <a:gd name="T3" fmla="*/ 69 h 274"/>
                <a:gd name="T4" fmla="*/ 239 w 281"/>
                <a:gd name="T5" fmla="*/ 205 h 274"/>
                <a:gd name="T6" fmla="*/ 223 w 281"/>
                <a:gd name="T7" fmla="*/ 274 h 274"/>
                <a:gd name="T8" fmla="*/ 0 w 281"/>
                <a:gd name="T9" fmla="*/ 156 h 274"/>
                <a:gd name="T10" fmla="*/ 29 w 281"/>
                <a:gd name="T11" fmla="*/ 20 h 274"/>
                <a:gd name="T12" fmla="*/ 281 w 28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81" h="274">
                  <a:moveTo>
                    <a:pt x="281" y="0"/>
                  </a:moveTo>
                  <a:lnTo>
                    <a:pt x="265" y="69"/>
                  </a:lnTo>
                  <a:lnTo>
                    <a:pt x="239" y="205"/>
                  </a:lnTo>
                  <a:lnTo>
                    <a:pt x="223" y="274"/>
                  </a:lnTo>
                  <a:lnTo>
                    <a:pt x="0" y="156"/>
                  </a:lnTo>
                  <a:lnTo>
                    <a:pt x="29" y="20"/>
                  </a:lnTo>
                  <a:lnTo>
                    <a:pt x="28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56" name="Freeform 55"/>
            <p:cNvSpPr>
              <a:spLocks/>
            </p:cNvSpPr>
            <p:nvPr/>
          </p:nvSpPr>
          <p:spPr bwMode="auto">
            <a:xfrm>
              <a:off x="8188853" y="4254732"/>
              <a:ext cx="248456" cy="234516"/>
            </a:xfrm>
            <a:custGeom>
              <a:avLst/>
              <a:gdLst>
                <a:gd name="T0" fmla="*/ 53 w 303"/>
                <a:gd name="T1" fmla="*/ 0 h 286"/>
                <a:gd name="T2" fmla="*/ 303 w 303"/>
                <a:gd name="T3" fmla="*/ 29 h 286"/>
                <a:gd name="T4" fmla="*/ 276 w 303"/>
                <a:gd name="T5" fmla="*/ 94 h 286"/>
                <a:gd name="T6" fmla="*/ 223 w 303"/>
                <a:gd name="T7" fmla="*/ 223 h 286"/>
                <a:gd name="T8" fmla="*/ 196 w 303"/>
                <a:gd name="T9" fmla="*/ 286 h 286"/>
                <a:gd name="T10" fmla="*/ 0 w 303"/>
                <a:gd name="T11" fmla="*/ 130 h 286"/>
                <a:gd name="T12" fmla="*/ 53 w 303"/>
                <a:gd name="T13" fmla="*/ 0 h 286"/>
              </a:gdLst>
              <a:ahLst/>
              <a:cxnLst>
                <a:cxn ang="0">
                  <a:pos x="T0" y="T1"/>
                </a:cxn>
                <a:cxn ang="0">
                  <a:pos x="T2" y="T3"/>
                </a:cxn>
                <a:cxn ang="0">
                  <a:pos x="T4" y="T5"/>
                </a:cxn>
                <a:cxn ang="0">
                  <a:pos x="T6" y="T7"/>
                </a:cxn>
                <a:cxn ang="0">
                  <a:pos x="T8" y="T9"/>
                </a:cxn>
                <a:cxn ang="0">
                  <a:pos x="T10" y="T11"/>
                </a:cxn>
                <a:cxn ang="0">
                  <a:pos x="T12" y="T13"/>
                </a:cxn>
              </a:cxnLst>
              <a:rect l="0" t="0" r="r" b="b"/>
              <a:pathLst>
                <a:path w="303" h="286">
                  <a:moveTo>
                    <a:pt x="53" y="0"/>
                  </a:moveTo>
                  <a:lnTo>
                    <a:pt x="303" y="29"/>
                  </a:lnTo>
                  <a:lnTo>
                    <a:pt x="276" y="94"/>
                  </a:lnTo>
                  <a:lnTo>
                    <a:pt x="223" y="223"/>
                  </a:lnTo>
                  <a:lnTo>
                    <a:pt x="196" y="286"/>
                  </a:lnTo>
                  <a:lnTo>
                    <a:pt x="0" y="130"/>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57" name="Freeform 56"/>
            <p:cNvSpPr>
              <a:spLocks/>
            </p:cNvSpPr>
            <p:nvPr/>
          </p:nvSpPr>
          <p:spPr bwMode="auto">
            <a:xfrm>
              <a:off x="8315131" y="4006277"/>
              <a:ext cx="259936" cy="252556"/>
            </a:xfrm>
            <a:custGeom>
              <a:avLst/>
              <a:gdLst>
                <a:gd name="T0" fmla="*/ 78 w 317"/>
                <a:gd name="T1" fmla="*/ 0 h 308"/>
                <a:gd name="T2" fmla="*/ 317 w 317"/>
                <a:gd name="T3" fmla="*/ 75 h 308"/>
                <a:gd name="T4" fmla="*/ 279 w 317"/>
                <a:gd name="T5" fmla="*/ 133 h 308"/>
                <a:gd name="T6" fmla="*/ 200 w 317"/>
                <a:gd name="T7" fmla="*/ 250 h 308"/>
                <a:gd name="T8" fmla="*/ 163 w 317"/>
                <a:gd name="T9" fmla="*/ 308 h 308"/>
                <a:gd name="T10" fmla="*/ 0 w 317"/>
                <a:gd name="T11" fmla="*/ 116 h 308"/>
                <a:gd name="T12" fmla="*/ 78 w 317"/>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317" h="308">
                  <a:moveTo>
                    <a:pt x="78" y="0"/>
                  </a:moveTo>
                  <a:lnTo>
                    <a:pt x="317" y="75"/>
                  </a:lnTo>
                  <a:lnTo>
                    <a:pt x="279" y="133"/>
                  </a:lnTo>
                  <a:lnTo>
                    <a:pt x="200" y="250"/>
                  </a:lnTo>
                  <a:lnTo>
                    <a:pt x="163" y="308"/>
                  </a:lnTo>
                  <a:lnTo>
                    <a:pt x="0" y="116"/>
                  </a:lnTo>
                  <a:lnTo>
                    <a:pt x="7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58" name="Freeform 57"/>
            <p:cNvSpPr>
              <a:spLocks/>
            </p:cNvSpPr>
            <p:nvPr/>
          </p:nvSpPr>
          <p:spPr bwMode="auto">
            <a:xfrm>
              <a:off x="8497988" y="3779140"/>
              <a:ext cx="261576" cy="261576"/>
            </a:xfrm>
            <a:custGeom>
              <a:avLst/>
              <a:gdLst>
                <a:gd name="T0" fmla="*/ 98 w 319"/>
                <a:gd name="T1" fmla="*/ 0 h 319"/>
                <a:gd name="T2" fmla="*/ 319 w 319"/>
                <a:gd name="T3" fmla="*/ 120 h 319"/>
                <a:gd name="T4" fmla="*/ 270 w 319"/>
                <a:gd name="T5" fmla="*/ 169 h 319"/>
                <a:gd name="T6" fmla="*/ 169 w 319"/>
                <a:gd name="T7" fmla="*/ 270 h 319"/>
                <a:gd name="T8" fmla="*/ 120 w 319"/>
                <a:gd name="T9" fmla="*/ 319 h 319"/>
                <a:gd name="T10" fmla="*/ 0 w 319"/>
                <a:gd name="T11" fmla="*/ 98 h 319"/>
                <a:gd name="T12" fmla="*/ 98 w 319"/>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319" h="319">
                  <a:moveTo>
                    <a:pt x="98" y="0"/>
                  </a:moveTo>
                  <a:lnTo>
                    <a:pt x="319" y="120"/>
                  </a:lnTo>
                  <a:lnTo>
                    <a:pt x="270" y="169"/>
                  </a:lnTo>
                  <a:lnTo>
                    <a:pt x="169" y="270"/>
                  </a:lnTo>
                  <a:lnTo>
                    <a:pt x="120" y="319"/>
                  </a:lnTo>
                  <a:lnTo>
                    <a:pt x="0" y="98"/>
                  </a:lnTo>
                  <a:lnTo>
                    <a:pt x="9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59" name="Freeform 58"/>
            <p:cNvSpPr>
              <a:spLocks/>
            </p:cNvSpPr>
            <p:nvPr/>
          </p:nvSpPr>
          <p:spPr bwMode="auto">
            <a:xfrm>
              <a:off x="8728404" y="3592183"/>
              <a:ext cx="252556" cy="259936"/>
            </a:xfrm>
            <a:custGeom>
              <a:avLst/>
              <a:gdLst>
                <a:gd name="T0" fmla="*/ 116 w 308"/>
                <a:gd name="T1" fmla="*/ 0 h 317"/>
                <a:gd name="T2" fmla="*/ 308 w 308"/>
                <a:gd name="T3" fmla="*/ 163 h 317"/>
                <a:gd name="T4" fmla="*/ 250 w 308"/>
                <a:gd name="T5" fmla="*/ 201 h 317"/>
                <a:gd name="T6" fmla="*/ 134 w 308"/>
                <a:gd name="T7" fmla="*/ 279 h 317"/>
                <a:gd name="T8" fmla="*/ 76 w 308"/>
                <a:gd name="T9" fmla="*/ 317 h 317"/>
                <a:gd name="T10" fmla="*/ 0 w 308"/>
                <a:gd name="T11" fmla="*/ 76 h 317"/>
                <a:gd name="T12" fmla="*/ 116 w 308"/>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308" h="317">
                  <a:moveTo>
                    <a:pt x="116" y="0"/>
                  </a:moveTo>
                  <a:lnTo>
                    <a:pt x="308" y="163"/>
                  </a:lnTo>
                  <a:lnTo>
                    <a:pt x="250" y="201"/>
                  </a:lnTo>
                  <a:lnTo>
                    <a:pt x="134" y="279"/>
                  </a:lnTo>
                  <a:lnTo>
                    <a:pt x="76" y="317"/>
                  </a:lnTo>
                  <a:lnTo>
                    <a:pt x="0" y="76"/>
                  </a:lnTo>
                  <a:lnTo>
                    <a:pt x="1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60" name="Freeform 59"/>
            <p:cNvSpPr>
              <a:spLocks/>
            </p:cNvSpPr>
            <p:nvPr/>
          </p:nvSpPr>
          <p:spPr bwMode="auto">
            <a:xfrm>
              <a:off x="8997360" y="3458526"/>
              <a:ext cx="232876" cy="249276"/>
            </a:xfrm>
            <a:custGeom>
              <a:avLst/>
              <a:gdLst>
                <a:gd name="T0" fmla="*/ 130 w 284"/>
                <a:gd name="T1" fmla="*/ 0 h 304"/>
                <a:gd name="T2" fmla="*/ 284 w 284"/>
                <a:gd name="T3" fmla="*/ 199 h 304"/>
                <a:gd name="T4" fmla="*/ 219 w 284"/>
                <a:gd name="T5" fmla="*/ 226 h 304"/>
                <a:gd name="T6" fmla="*/ 89 w 284"/>
                <a:gd name="T7" fmla="*/ 277 h 304"/>
                <a:gd name="T8" fmla="*/ 25 w 284"/>
                <a:gd name="T9" fmla="*/ 304 h 304"/>
                <a:gd name="T10" fmla="*/ 0 w 284"/>
                <a:gd name="T11" fmla="*/ 54 h 304"/>
                <a:gd name="T12" fmla="*/ 130 w 284"/>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284" h="304">
                  <a:moveTo>
                    <a:pt x="130" y="0"/>
                  </a:moveTo>
                  <a:lnTo>
                    <a:pt x="284" y="199"/>
                  </a:lnTo>
                  <a:lnTo>
                    <a:pt x="219" y="226"/>
                  </a:lnTo>
                  <a:lnTo>
                    <a:pt x="89" y="277"/>
                  </a:lnTo>
                  <a:lnTo>
                    <a:pt x="25" y="304"/>
                  </a:lnTo>
                  <a:lnTo>
                    <a:pt x="0" y="54"/>
                  </a:lnTo>
                  <a:lnTo>
                    <a:pt x="1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61" name="Freeform 60"/>
            <p:cNvSpPr>
              <a:spLocks/>
            </p:cNvSpPr>
            <p:nvPr/>
          </p:nvSpPr>
          <p:spPr bwMode="auto">
            <a:xfrm>
              <a:off x="9258935" y="3387187"/>
              <a:ext cx="225496" cy="227136"/>
            </a:xfrm>
            <a:custGeom>
              <a:avLst/>
              <a:gdLst>
                <a:gd name="T0" fmla="*/ 161 w 275"/>
                <a:gd name="T1" fmla="*/ 0 h 277"/>
                <a:gd name="T2" fmla="*/ 275 w 275"/>
                <a:gd name="T3" fmla="*/ 223 h 277"/>
                <a:gd name="T4" fmla="*/ 206 w 275"/>
                <a:gd name="T5" fmla="*/ 237 h 277"/>
                <a:gd name="T6" fmla="*/ 67 w 275"/>
                <a:gd name="T7" fmla="*/ 264 h 277"/>
                <a:gd name="T8" fmla="*/ 0 w 275"/>
                <a:gd name="T9" fmla="*/ 277 h 277"/>
                <a:gd name="T10" fmla="*/ 23 w 275"/>
                <a:gd name="T11" fmla="*/ 25 h 277"/>
                <a:gd name="T12" fmla="*/ 161 w 275"/>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275" h="277">
                  <a:moveTo>
                    <a:pt x="161" y="0"/>
                  </a:moveTo>
                  <a:lnTo>
                    <a:pt x="275" y="223"/>
                  </a:lnTo>
                  <a:lnTo>
                    <a:pt x="206" y="237"/>
                  </a:lnTo>
                  <a:lnTo>
                    <a:pt x="67" y="264"/>
                  </a:lnTo>
                  <a:lnTo>
                    <a:pt x="0" y="277"/>
                  </a:lnTo>
                  <a:lnTo>
                    <a:pt x="23" y="25"/>
                  </a:lnTo>
                  <a:lnTo>
                    <a:pt x="1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62" name="Freeform 61"/>
            <p:cNvSpPr>
              <a:spLocks noEditPoints="1"/>
            </p:cNvSpPr>
            <p:nvPr/>
          </p:nvSpPr>
          <p:spPr bwMode="auto">
            <a:xfrm>
              <a:off x="8247073" y="3524945"/>
              <a:ext cx="2745313" cy="2744493"/>
            </a:xfrm>
            <a:custGeom>
              <a:avLst/>
              <a:gdLst>
                <a:gd name="T0" fmla="*/ 1384 w 3348"/>
                <a:gd name="T1" fmla="*/ 375 h 3347"/>
                <a:gd name="T2" fmla="*/ 1051 w 3348"/>
                <a:gd name="T3" fmla="*/ 497 h 3347"/>
                <a:gd name="T4" fmla="*/ 768 w 3348"/>
                <a:gd name="T5" fmla="*/ 700 h 3347"/>
                <a:gd name="T6" fmla="*/ 699 w 3348"/>
                <a:gd name="T7" fmla="*/ 767 h 3347"/>
                <a:gd name="T8" fmla="*/ 498 w 3348"/>
                <a:gd name="T9" fmla="*/ 1051 h 3347"/>
                <a:gd name="T10" fmla="*/ 375 w 3348"/>
                <a:gd name="T11" fmla="*/ 1383 h 3347"/>
                <a:gd name="T12" fmla="*/ 1288 w 3348"/>
                <a:gd name="T13" fmla="*/ 1627 h 3347"/>
                <a:gd name="T14" fmla="*/ 355 w 3348"/>
                <a:gd name="T15" fmla="*/ 1845 h 3347"/>
                <a:gd name="T16" fmla="*/ 446 w 3348"/>
                <a:gd name="T17" fmla="*/ 2191 h 3347"/>
                <a:gd name="T18" fmla="*/ 625 w 3348"/>
                <a:gd name="T19" fmla="*/ 2493 h 3347"/>
                <a:gd name="T20" fmla="*/ 1435 w 3348"/>
                <a:gd name="T21" fmla="*/ 1981 h 3347"/>
                <a:gd name="T22" fmla="*/ 951 w 3348"/>
                <a:gd name="T23" fmla="*/ 2792 h 3347"/>
                <a:gd name="T24" fmla="*/ 1268 w 3348"/>
                <a:gd name="T25" fmla="*/ 2943 h 3347"/>
                <a:gd name="T26" fmla="*/ 1625 w 3348"/>
                <a:gd name="T27" fmla="*/ 3004 h 3347"/>
                <a:gd name="T28" fmla="*/ 1723 w 3348"/>
                <a:gd name="T29" fmla="*/ 3004 h 3347"/>
                <a:gd name="T30" fmla="*/ 2080 w 3348"/>
                <a:gd name="T31" fmla="*/ 2943 h 3347"/>
                <a:gd name="T32" fmla="*/ 2397 w 3348"/>
                <a:gd name="T33" fmla="*/ 2792 h 3347"/>
                <a:gd name="T34" fmla="*/ 1906 w 3348"/>
                <a:gd name="T35" fmla="*/ 1975 h 3347"/>
                <a:gd name="T36" fmla="*/ 2725 w 3348"/>
                <a:gd name="T37" fmla="*/ 2493 h 3347"/>
                <a:gd name="T38" fmla="*/ 2901 w 3348"/>
                <a:gd name="T39" fmla="*/ 2191 h 3347"/>
                <a:gd name="T40" fmla="*/ 2993 w 3348"/>
                <a:gd name="T41" fmla="*/ 1845 h 3347"/>
                <a:gd name="T42" fmla="*/ 2049 w 3348"/>
                <a:gd name="T43" fmla="*/ 1627 h 3347"/>
                <a:gd name="T44" fmla="*/ 2973 w 3348"/>
                <a:gd name="T45" fmla="*/ 1383 h 3347"/>
                <a:gd name="T46" fmla="*/ 2850 w 3348"/>
                <a:gd name="T47" fmla="*/ 1051 h 3347"/>
                <a:gd name="T48" fmla="*/ 2649 w 3348"/>
                <a:gd name="T49" fmla="*/ 767 h 3347"/>
                <a:gd name="T50" fmla="*/ 2580 w 3348"/>
                <a:gd name="T51" fmla="*/ 700 h 3347"/>
                <a:gd name="T52" fmla="*/ 2297 w 3348"/>
                <a:gd name="T53" fmla="*/ 497 h 3347"/>
                <a:gd name="T54" fmla="*/ 1964 w 3348"/>
                <a:gd name="T55" fmla="*/ 375 h 3347"/>
                <a:gd name="T56" fmla="*/ 1723 w 3348"/>
                <a:gd name="T57" fmla="*/ 1299 h 3347"/>
                <a:gd name="T58" fmla="*/ 1674 w 3348"/>
                <a:gd name="T59" fmla="*/ 0 h 3347"/>
                <a:gd name="T60" fmla="*/ 2118 w 3348"/>
                <a:gd name="T61" fmla="*/ 60 h 3347"/>
                <a:gd name="T62" fmla="*/ 2520 w 3348"/>
                <a:gd name="T63" fmla="*/ 230 h 3347"/>
                <a:gd name="T64" fmla="*/ 2857 w 3348"/>
                <a:gd name="T65" fmla="*/ 491 h 3347"/>
                <a:gd name="T66" fmla="*/ 3120 w 3348"/>
                <a:gd name="T67" fmla="*/ 830 h 3347"/>
                <a:gd name="T68" fmla="*/ 3288 w 3348"/>
                <a:gd name="T69" fmla="*/ 1229 h 3347"/>
                <a:gd name="T70" fmla="*/ 3348 w 3348"/>
                <a:gd name="T71" fmla="*/ 1673 h 3347"/>
                <a:gd name="T72" fmla="*/ 3288 w 3348"/>
                <a:gd name="T73" fmla="*/ 2120 h 3347"/>
                <a:gd name="T74" fmla="*/ 3120 w 3348"/>
                <a:gd name="T75" fmla="*/ 2519 h 3347"/>
                <a:gd name="T76" fmla="*/ 2857 w 3348"/>
                <a:gd name="T77" fmla="*/ 2859 h 3347"/>
                <a:gd name="T78" fmla="*/ 2520 w 3348"/>
                <a:gd name="T79" fmla="*/ 3120 h 3347"/>
                <a:gd name="T80" fmla="*/ 2118 w 3348"/>
                <a:gd name="T81" fmla="*/ 3289 h 3347"/>
                <a:gd name="T82" fmla="*/ 1674 w 3348"/>
                <a:gd name="T83" fmla="*/ 3347 h 3347"/>
                <a:gd name="T84" fmla="*/ 1230 w 3348"/>
                <a:gd name="T85" fmla="*/ 3289 h 3347"/>
                <a:gd name="T86" fmla="*/ 828 w 3348"/>
                <a:gd name="T87" fmla="*/ 3120 h 3347"/>
                <a:gd name="T88" fmla="*/ 491 w 3348"/>
                <a:gd name="T89" fmla="*/ 2859 h 3347"/>
                <a:gd name="T90" fmla="*/ 228 w 3348"/>
                <a:gd name="T91" fmla="*/ 2519 h 3347"/>
                <a:gd name="T92" fmla="*/ 60 w 3348"/>
                <a:gd name="T93" fmla="*/ 2120 h 3347"/>
                <a:gd name="T94" fmla="*/ 0 w 3348"/>
                <a:gd name="T95" fmla="*/ 1673 h 3347"/>
                <a:gd name="T96" fmla="*/ 60 w 3348"/>
                <a:gd name="T97" fmla="*/ 1229 h 3347"/>
                <a:gd name="T98" fmla="*/ 228 w 3348"/>
                <a:gd name="T99" fmla="*/ 830 h 3347"/>
                <a:gd name="T100" fmla="*/ 491 w 3348"/>
                <a:gd name="T101" fmla="*/ 491 h 3347"/>
                <a:gd name="T102" fmla="*/ 828 w 3348"/>
                <a:gd name="T103" fmla="*/ 230 h 3347"/>
                <a:gd name="T104" fmla="*/ 1230 w 3348"/>
                <a:gd name="T105" fmla="*/ 60 h 3347"/>
                <a:gd name="T106" fmla="*/ 1674 w 3348"/>
                <a:gd name="T107" fmla="*/ 0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8" h="3347">
                  <a:moveTo>
                    <a:pt x="1625" y="343"/>
                  </a:moveTo>
                  <a:lnTo>
                    <a:pt x="1502" y="354"/>
                  </a:lnTo>
                  <a:lnTo>
                    <a:pt x="1384" y="375"/>
                  </a:lnTo>
                  <a:lnTo>
                    <a:pt x="1268" y="406"/>
                  </a:lnTo>
                  <a:lnTo>
                    <a:pt x="1158" y="448"/>
                  </a:lnTo>
                  <a:lnTo>
                    <a:pt x="1051" y="497"/>
                  </a:lnTo>
                  <a:lnTo>
                    <a:pt x="951" y="558"/>
                  </a:lnTo>
                  <a:lnTo>
                    <a:pt x="857" y="625"/>
                  </a:lnTo>
                  <a:lnTo>
                    <a:pt x="768" y="700"/>
                  </a:lnTo>
                  <a:lnTo>
                    <a:pt x="1435" y="1365"/>
                  </a:lnTo>
                  <a:lnTo>
                    <a:pt x="1366" y="1435"/>
                  </a:lnTo>
                  <a:lnTo>
                    <a:pt x="699" y="767"/>
                  </a:lnTo>
                  <a:lnTo>
                    <a:pt x="625" y="857"/>
                  </a:lnTo>
                  <a:lnTo>
                    <a:pt x="556" y="950"/>
                  </a:lnTo>
                  <a:lnTo>
                    <a:pt x="498" y="1051"/>
                  </a:lnTo>
                  <a:lnTo>
                    <a:pt x="446" y="1158"/>
                  </a:lnTo>
                  <a:lnTo>
                    <a:pt x="406" y="1270"/>
                  </a:lnTo>
                  <a:lnTo>
                    <a:pt x="375" y="1383"/>
                  </a:lnTo>
                  <a:lnTo>
                    <a:pt x="355" y="1504"/>
                  </a:lnTo>
                  <a:lnTo>
                    <a:pt x="344" y="1627"/>
                  </a:lnTo>
                  <a:lnTo>
                    <a:pt x="1288" y="1627"/>
                  </a:lnTo>
                  <a:lnTo>
                    <a:pt x="1288" y="1723"/>
                  </a:lnTo>
                  <a:lnTo>
                    <a:pt x="344" y="1723"/>
                  </a:lnTo>
                  <a:lnTo>
                    <a:pt x="355" y="1845"/>
                  </a:lnTo>
                  <a:lnTo>
                    <a:pt x="375" y="1964"/>
                  </a:lnTo>
                  <a:lnTo>
                    <a:pt x="406" y="2080"/>
                  </a:lnTo>
                  <a:lnTo>
                    <a:pt x="446" y="2191"/>
                  </a:lnTo>
                  <a:lnTo>
                    <a:pt x="498" y="2296"/>
                  </a:lnTo>
                  <a:lnTo>
                    <a:pt x="556" y="2397"/>
                  </a:lnTo>
                  <a:lnTo>
                    <a:pt x="625" y="2493"/>
                  </a:lnTo>
                  <a:lnTo>
                    <a:pt x="699" y="2580"/>
                  </a:lnTo>
                  <a:lnTo>
                    <a:pt x="1366" y="1914"/>
                  </a:lnTo>
                  <a:lnTo>
                    <a:pt x="1435" y="1981"/>
                  </a:lnTo>
                  <a:lnTo>
                    <a:pt x="768" y="2649"/>
                  </a:lnTo>
                  <a:lnTo>
                    <a:pt x="857" y="2725"/>
                  </a:lnTo>
                  <a:lnTo>
                    <a:pt x="951" y="2792"/>
                  </a:lnTo>
                  <a:lnTo>
                    <a:pt x="1051" y="2852"/>
                  </a:lnTo>
                  <a:lnTo>
                    <a:pt x="1158" y="2901"/>
                  </a:lnTo>
                  <a:lnTo>
                    <a:pt x="1268" y="2943"/>
                  </a:lnTo>
                  <a:lnTo>
                    <a:pt x="1384" y="2975"/>
                  </a:lnTo>
                  <a:lnTo>
                    <a:pt x="1502" y="2995"/>
                  </a:lnTo>
                  <a:lnTo>
                    <a:pt x="1625" y="3004"/>
                  </a:lnTo>
                  <a:lnTo>
                    <a:pt x="1625" y="2062"/>
                  </a:lnTo>
                  <a:lnTo>
                    <a:pt x="1723" y="2062"/>
                  </a:lnTo>
                  <a:lnTo>
                    <a:pt x="1723" y="3004"/>
                  </a:lnTo>
                  <a:lnTo>
                    <a:pt x="1846" y="2995"/>
                  </a:lnTo>
                  <a:lnTo>
                    <a:pt x="1964" y="2975"/>
                  </a:lnTo>
                  <a:lnTo>
                    <a:pt x="2080" y="2943"/>
                  </a:lnTo>
                  <a:lnTo>
                    <a:pt x="2189" y="2901"/>
                  </a:lnTo>
                  <a:lnTo>
                    <a:pt x="2297" y="2852"/>
                  </a:lnTo>
                  <a:lnTo>
                    <a:pt x="2397" y="2792"/>
                  </a:lnTo>
                  <a:lnTo>
                    <a:pt x="2493" y="2725"/>
                  </a:lnTo>
                  <a:lnTo>
                    <a:pt x="2580" y="2649"/>
                  </a:lnTo>
                  <a:lnTo>
                    <a:pt x="1906" y="1975"/>
                  </a:lnTo>
                  <a:lnTo>
                    <a:pt x="1973" y="1906"/>
                  </a:lnTo>
                  <a:lnTo>
                    <a:pt x="2649" y="2580"/>
                  </a:lnTo>
                  <a:lnTo>
                    <a:pt x="2725" y="2493"/>
                  </a:lnTo>
                  <a:lnTo>
                    <a:pt x="2792" y="2397"/>
                  </a:lnTo>
                  <a:lnTo>
                    <a:pt x="2850" y="2296"/>
                  </a:lnTo>
                  <a:lnTo>
                    <a:pt x="2901" y="2191"/>
                  </a:lnTo>
                  <a:lnTo>
                    <a:pt x="2942" y="2080"/>
                  </a:lnTo>
                  <a:lnTo>
                    <a:pt x="2973" y="1964"/>
                  </a:lnTo>
                  <a:lnTo>
                    <a:pt x="2993" y="1845"/>
                  </a:lnTo>
                  <a:lnTo>
                    <a:pt x="3004" y="1723"/>
                  </a:lnTo>
                  <a:lnTo>
                    <a:pt x="2049" y="1723"/>
                  </a:lnTo>
                  <a:lnTo>
                    <a:pt x="2049" y="1627"/>
                  </a:lnTo>
                  <a:lnTo>
                    <a:pt x="3004" y="1627"/>
                  </a:lnTo>
                  <a:lnTo>
                    <a:pt x="2993" y="1504"/>
                  </a:lnTo>
                  <a:lnTo>
                    <a:pt x="2973" y="1383"/>
                  </a:lnTo>
                  <a:lnTo>
                    <a:pt x="2942" y="1270"/>
                  </a:lnTo>
                  <a:lnTo>
                    <a:pt x="2901" y="1158"/>
                  </a:lnTo>
                  <a:lnTo>
                    <a:pt x="2850" y="1051"/>
                  </a:lnTo>
                  <a:lnTo>
                    <a:pt x="2792" y="950"/>
                  </a:lnTo>
                  <a:lnTo>
                    <a:pt x="2725" y="857"/>
                  </a:lnTo>
                  <a:lnTo>
                    <a:pt x="2649" y="767"/>
                  </a:lnTo>
                  <a:lnTo>
                    <a:pt x="1973" y="1444"/>
                  </a:lnTo>
                  <a:lnTo>
                    <a:pt x="1906" y="1374"/>
                  </a:lnTo>
                  <a:lnTo>
                    <a:pt x="2580" y="700"/>
                  </a:lnTo>
                  <a:lnTo>
                    <a:pt x="2493" y="625"/>
                  </a:lnTo>
                  <a:lnTo>
                    <a:pt x="2397" y="558"/>
                  </a:lnTo>
                  <a:lnTo>
                    <a:pt x="2297" y="497"/>
                  </a:lnTo>
                  <a:lnTo>
                    <a:pt x="2189" y="448"/>
                  </a:lnTo>
                  <a:lnTo>
                    <a:pt x="2080" y="406"/>
                  </a:lnTo>
                  <a:lnTo>
                    <a:pt x="1964" y="375"/>
                  </a:lnTo>
                  <a:lnTo>
                    <a:pt x="1846" y="354"/>
                  </a:lnTo>
                  <a:lnTo>
                    <a:pt x="1723" y="343"/>
                  </a:lnTo>
                  <a:lnTo>
                    <a:pt x="1723" y="1299"/>
                  </a:lnTo>
                  <a:lnTo>
                    <a:pt x="1625" y="1299"/>
                  </a:lnTo>
                  <a:lnTo>
                    <a:pt x="1625" y="343"/>
                  </a:lnTo>
                  <a:close/>
                  <a:moveTo>
                    <a:pt x="1674" y="0"/>
                  </a:moveTo>
                  <a:lnTo>
                    <a:pt x="1826" y="6"/>
                  </a:lnTo>
                  <a:lnTo>
                    <a:pt x="1975" y="26"/>
                  </a:lnTo>
                  <a:lnTo>
                    <a:pt x="2118" y="60"/>
                  </a:lnTo>
                  <a:lnTo>
                    <a:pt x="2259" y="105"/>
                  </a:lnTo>
                  <a:lnTo>
                    <a:pt x="2393" y="163"/>
                  </a:lnTo>
                  <a:lnTo>
                    <a:pt x="2520" y="230"/>
                  </a:lnTo>
                  <a:lnTo>
                    <a:pt x="2640" y="308"/>
                  </a:lnTo>
                  <a:lnTo>
                    <a:pt x="2752" y="395"/>
                  </a:lnTo>
                  <a:lnTo>
                    <a:pt x="2857" y="491"/>
                  </a:lnTo>
                  <a:lnTo>
                    <a:pt x="2955" y="596"/>
                  </a:lnTo>
                  <a:lnTo>
                    <a:pt x="3042" y="709"/>
                  </a:lnTo>
                  <a:lnTo>
                    <a:pt x="3120" y="830"/>
                  </a:lnTo>
                  <a:lnTo>
                    <a:pt x="3187" y="957"/>
                  </a:lnTo>
                  <a:lnTo>
                    <a:pt x="3243" y="1091"/>
                  </a:lnTo>
                  <a:lnTo>
                    <a:pt x="3288" y="1229"/>
                  </a:lnTo>
                  <a:lnTo>
                    <a:pt x="3321" y="1374"/>
                  </a:lnTo>
                  <a:lnTo>
                    <a:pt x="3341" y="1522"/>
                  </a:lnTo>
                  <a:lnTo>
                    <a:pt x="3348" y="1673"/>
                  </a:lnTo>
                  <a:lnTo>
                    <a:pt x="3341" y="1827"/>
                  </a:lnTo>
                  <a:lnTo>
                    <a:pt x="3321" y="1975"/>
                  </a:lnTo>
                  <a:lnTo>
                    <a:pt x="3288" y="2120"/>
                  </a:lnTo>
                  <a:lnTo>
                    <a:pt x="3243" y="2258"/>
                  </a:lnTo>
                  <a:lnTo>
                    <a:pt x="3187" y="2392"/>
                  </a:lnTo>
                  <a:lnTo>
                    <a:pt x="3120" y="2519"/>
                  </a:lnTo>
                  <a:lnTo>
                    <a:pt x="3042" y="2640"/>
                  </a:lnTo>
                  <a:lnTo>
                    <a:pt x="2955" y="2754"/>
                  </a:lnTo>
                  <a:lnTo>
                    <a:pt x="2857" y="2859"/>
                  </a:lnTo>
                  <a:lnTo>
                    <a:pt x="2752" y="2955"/>
                  </a:lnTo>
                  <a:lnTo>
                    <a:pt x="2640" y="3042"/>
                  </a:lnTo>
                  <a:lnTo>
                    <a:pt x="2520" y="3120"/>
                  </a:lnTo>
                  <a:lnTo>
                    <a:pt x="2393" y="3187"/>
                  </a:lnTo>
                  <a:lnTo>
                    <a:pt x="2259" y="3245"/>
                  </a:lnTo>
                  <a:lnTo>
                    <a:pt x="2118" y="3289"/>
                  </a:lnTo>
                  <a:lnTo>
                    <a:pt x="1975" y="3321"/>
                  </a:lnTo>
                  <a:lnTo>
                    <a:pt x="1826" y="3341"/>
                  </a:lnTo>
                  <a:lnTo>
                    <a:pt x="1674" y="3347"/>
                  </a:lnTo>
                  <a:lnTo>
                    <a:pt x="1522" y="3341"/>
                  </a:lnTo>
                  <a:lnTo>
                    <a:pt x="1373" y="3321"/>
                  </a:lnTo>
                  <a:lnTo>
                    <a:pt x="1230" y="3289"/>
                  </a:lnTo>
                  <a:lnTo>
                    <a:pt x="1089" y="3245"/>
                  </a:lnTo>
                  <a:lnTo>
                    <a:pt x="955" y="3187"/>
                  </a:lnTo>
                  <a:lnTo>
                    <a:pt x="828" y="3120"/>
                  </a:lnTo>
                  <a:lnTo>
                    <a:pt x="708" y="3042"/>
                  </a:lnTo>
                  <a:lnTo>
                    <a:pt x="596" y="2955"/>
                  </a:lnTo>
                  <a:lnTo>
                    <a:pt x="491" y="2859"/>
                  </a:lnTo>
                  <a:lnTo>
                    <a:pt x="393" y="2754"/>
                  </a:lnTo>
                  <a:lnTo>
                    <a:pt x="306" y="2640"/>
                  </a:lnTo>
                  <a:lnTo>
                    <a:pt x="228" y="2519"/>
                  </a:lnTo>
                  <a:lnTo>
                    <a:pt x="161" y="2392"/>
                  </a:lnTo>
                  <a:lnTo>
                    <a:pt x="105" y="2258"/>
                  </a:lnTo>
                  <a:lnTo>
                    <a:pt x="60" y="2120"/>
                  </a:lnTo>
                  <a:lnTo>
                    <a:pt x="27" y="1975"/>
                  </a:lnTo>
                  <a:lnTo>
                    <a:pt x="7" y="1827"/>
                  </a:lnTo>
                  <a:lnTo>
                    <a:pt x="0" y="1673"/>
                  </a:lnTo>
                  <a:lnTo>
                    <a:pt x="7" y="1522"/>
                  </a:lnTo>
                  <a:lnTo>
                    <a:pt x="27" y="1374"/>
                  </a:lnTo>
                  <a:lnTo>
                    <a:pt x="60" y="1229"/>
                  </a:lnTo>
                  <a:lnTo>
                    <a:pt x="105" y="1091"/>
                  </a:lnTo>
                  <a:lnTo>
                    <a:pt x="161" y="957"/>
                  </a:lnTo>
                  <a:lnTo>
                    <a:pt x="228" y="830"/>
                  </a:lnTo>
                  <a:lnTo>
                    <a:pt x="306" y="709"/>
                  </a:lnTo>
                  <a:lnTo>
                    <a:pt x="393" y="596"/>
                  </a:lnTo>
                  <a:lnTo>
                    <a:pt x="491" y="491"/>
                  </a:lnTo>
                  <a:lnTo>
                    <a:pt x="596" y="395"/>
                  </a:lnTo>
                  <a:lnTo>
                    <a:pt x="708" y="308"/>
                  </a:lnTo>
                  <a:lnTo>
                    <a:pt x="828" y="230"/>
                  </a:lnTo>
                  <a:lnTo>
                    <a:pt x="955" y="163"/>
                  </a:lnTo>
                  <a:lnTo>
                    <a:pt x="1089" y="105"/>
                  </a:lnTo>
                  <a:lnTo>
                    <a:pt x="1230" y="60"/>
                  </a:lnTo>
                  <a:lnTo>
                    <a:pt x="1373" y="26"/>
                  </a:lnTo>
                  <a:lnTo>
                    <a:pt x="1522" y="6"/>
                  </a:lnTo>
                  <a:lnTo>
                    <a:pt x="16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63" name="Freeform 62"/>
            <p:cNvSpPr>
              <a:spLocks noEditPoints="1"/>
            </p:cNvSpPr>
            <p:nvPr/>
          </p:nvSpPr>
          <p:spPr bwMode="auto">
            <a:xfrm>
              <a:off x="9202356" y="4481868"/>
              <a:ext cx="834746" cy="832286"/>
            </a:xfrm>
            <a:custGeom>
              <a:avLst/>
              <a:gdLst>
                <a:gd name="T0" fmla="*/ 446 w 1018"/>
                <a:gd name="T1" fmla="*/ 201 h 1015"/>
                <a:gd name="T2" fmla="*/ 333 w 1018"/>
                <a:gd name="T3" fmla="*/ 248 h 1015"/>
                <a:gd name="T4" fmla="*/ 248 w 1018"/>
                <a:gd name="T5" fmla="*/ 332 h 1015"/>
                <a:gd name="T6" fmla="*/ 201 w 1018"/>
                <a:gd name="T7" fmla="*/ 444 h 1015"/>
                <a:gd name="T8" fmla="*/ 201 w 1018"/>
                <a:gd name="T9" fmla="*/ 571 h 1015"/>
                <a:gd name="T10" fmla="*/ 248 w 1018"/>
                <a:gd name="T11" fmla="*/ 683 h 1015"/>
                <a:gd name="T12" fmla="*/ 333 w 1018"/>
                <a:gd name="T13" fmla="*/ 768 h 1015"/>
                <a:gd name="T14" fmla="*/ 446 w 1018"/>
                <a:gd name="T15" fmla="*/ 814 h 1015"/>
                <a:gd name="T16" fmla="*/ 571 w 1018"/>
                <a:gd name="T17" fmla="*/ 814 h 1015"/>
                <a:gd name="T18" fmla="*/ 685 w 1018"/>
                <a:gd name="T19" fmla="*/ 768 h 1015"/>
                <a:gd name="T20" fmla="*/ 770 w 1018"/>
                <a:gd name="T21" fmla="*/ 683 h 1015"/>
                <a:gd name="T22" fmla="*/ 817 w 1018"/>
                <a:gd name="T23" fmla="*/ 571 h 1015"/>
                <a:gd name="T24" fmla="*/ 817 w 1018"/>
                <a:gd name="T25" fmla="*/ 444 h 1015"/>
                <a:gd name="T26" fmla="*/ 770 w 1018"/>
                <a:gd name="T27" fmla="*/ 332 h 1015"/>
                <a:gd name="T28" fmla="*/ 685 w 1018"/>
                <a:gd name="T29" fmla="*/ 248 h 1015"/>
                <a:gd name="T30" fmla="*/ 571 w 1018"/>
                <a:gd name="T31" fmla="*/ 201 h 1015"/>
                <a:gd name="T32" fmla="*/ 509 w 1018"/>
                <a:gd name="T33" fmla="*/ 0 h 1015"/>
                <a:gd name="T34" fmla="*/ 670 w 1018"/>
                <a:gd name="T35" fmla="*/ 24 h 1015"/>
                <a:gd name="T36" fmla="*/ 810 w 1018"/>
                <a:gd name="T37" fmla="*/ 98 h 1015"/>
                <a:gd name="T38" fmla="*/ 920 w 1018"/>
                <a:gd name="T39" fmla="*/ 207 h 1015"/>
                <a:gd name="T40" fmla="*/ 991 w 1018"/>
                <a:gd name="T41" fmla="*/ 346 h 1015"/>
                <a:gd name="T42" fmla="*/ 1018 w 1018"/>
                <a:gd name="T43" fmla="*/ 506 h 1015"/>
                <a:gd name="T44" fmla="*/ 991 w 1018"/>
                <a:gd name="T45" fmla="*/ 667 h 1015"/>
                <a:gd name="T46" fmla="*/ 920 w 1018"/>
                <a:gd name="T47" fmla="*/ 808 h 1015"/>
                <a:gd name="T48" fmla="*/ 810 w 1018"/>
                <a:gd name="T49" fmla="*/ 917 h 1015"/>
                <a:gd name="T50" fmla="*/ 670 w 1018"/>
                <a:gd name="T51" fmla="*/ 991 h 1015"/>
                <a:gd name="T52" fmla="*/ 509 w 1018"/>
                <a:gd name="T53" fmla="*/ 1015 h 1015"/>
                <a:gd name="T54" fmla="*/ 348 w 1018"/>
                <a:gd name="T55" fmla="*/ 991 h 1015"/>
                <a:gd name="T56" fmla="*/ 210 w 1018"/>
                <a:gd name="T57" fmla="*/ 917 h 1015"/>
                <a:gd name="T58" fmla="*/ 98 w 1018"/>
                <a:gd name="T59" fmla="*/ 808 h 1015"/>
                <a:gd name="T60" fmla="*/ 27 w 1018"/>
                <a:gd name="T61" fmla="*/ 667 h 1015"/>
                <a:gd name="T62" fmla="*/ 0 w 1018"/>
                <a:gd name="T63" fmla="*/ 506 h 1015"/>
                <a:gd name="T64" fmla="*/ 27 w 1018"/>
                <a:gd name="T65" fmla="*/ 346 h 1015"/>
                <a:gd name="T66" fmla="*/ 98 w 1018"/>
                <a:gd name="T67" fmla="*/ 207 h 1015"/>
                <a:gd name="T68" fmla="*/ 210 w 1018"/>
                <a:gd name="T69" fmla="*/ 98 h 1015"/>
                <a:gd name="T70" fmla="*/ 348 w 1018"/>
                <a:gd name="T71" fmla="*/ 24 h 1015"/>
                <a:gd name="T72" fmla="*/ 509 w 1018"/>
                <a:gd name="T73" fmla="*/ 0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8" h="1015">
                  <a:moveTo>
                    <a:pt x="509" y="194"/>
                  </a:moveTo>
                  <a:lnTo>
                    <a:pt x="446" y="201"/>
                  </a:lnTo>
                  <a:lnTo>
                    <a:pt x="386" y="219"/>
                  </a:lnTo>
                  <a:lnTo>
                    <a:pt x="333" y="248"/>
                  </a:lnTo>
                  <a:lnTo>
                    <a:pt x="288" y="286"/>
                  </a:lnTo>
                  <a:lnTo>
                    <a:pt x="248" y="332"/>
                  </a:lnTo>
                  <a:lnTo>
                    <a:pt x="219" y="386"/>
                  </a:lnTo>
                  <a:lnTo>
                    <a:pt x="201" y="444"/>
                  </a:lnTo>
                  <a:lnTo>
                    <a:pt x="194" y="506"/>
                  </a:lnTo>
                  <a:lnTo>
                    <a:pt x="201" y="571"/>
                  </a:lnTo>
                  <a:lnTo>
                    <a:pt x="219" y="629"/>
                  </a:lnTo>
                  <a:lnTo>
                    <a:pt x="248" y="683"/>
                  </a:lnTo>
                  <a:lnTo>
                    <a:pt x="288" y="730"/>
                  </a:lnTo>
                  <a:lnTo>
                    <a:pt x="333" y="768"/>
                  </a:lnTo>
                  <a:lnTo>
                    <a:pt x="386" y="797"/>
                  </a:lnTo>
                  <a:lnTo>
                    <a:pt x="446" y="814"/>
                  </a:lnTo>
                  <a:lnTo>
                    <a:pt x="509" y="821"/>
                  </a:lnTo>
                  <a:lnTo>
                    <a:pt x="571" y="814"/>
                  </a:lnTo>
                  <a:lnTo>
                    <a:pt x="632" y="797"/>
                  </a:lnTo>
                  <a:lnTo>
                    <a:pt x="685" y="768"/>
                  </a:lnTo>
                  <a:lnTo>
                    <a:pt x="732" y="730"/>
                  </a:lnTo>
                  <a:lnTo>
                    <a:pt x="770" y="683"/>
                  </a:lnTo>
                  <a:lnTo>
                    <a:pt x="799" y="629"/>
                  </a:lnTo>
                  <a:lnTo>
                    <a:pt x="817" y="571"/>
                  </a:lnTo>
                  <a:lnTo>
                    <a:pt x="824" y="506"/>
                  </a:lnTo>
                  <a:lnTo>
                    <a:pt x="817" y="444"/>
                  </a:lnTo>
                  <a:lnTo>
                    <a:pt x="799" y="386"/>
                  </a:lnTo>
                  <a:lnTo>
                    <a:pt x="770" y="332"/>
                  </a:lnTo>
                  <a:lnTo>
                    <a:pt x="732" y="286"/>
                  </a:lnTo>
                  <a:lnTo>
                    <a:pt x="685" y="248"/>
                  </a:lnTo>
                  <a:lnTo>
                    <a:pt x="632" y="219"/>
                  </a:lnTo>
                  <a:lnTo>
                    <a:pt x="571" y="201"/>
                  </a:lnTo>
                  <a:lnTo>
                    <a:pt x="509" y="194"/>
                  </a:lnTo>
                  <a:close/>
                  <a:moveTo>
                    <a:pt x="509" y="0"/>
                  </a:moveTo>
                  <a:lnTo>
                    <a:pt x="591" y="7"/>
                  </a:lnTo>
                  <a:lnTo>
                    <a:pt x="670" y="24"/>
                  </a:lnTo>
                  <a:lnTo>
                    <a:pt x="743" y="56"/>
                  </a:lnTo>
                  <a:lnTo>
                    <a:pt x="810" y="98"/>
                  </a:lnTo>
                  <a:lnTo>
                    <a:pt x="868" y="147"/>
                  </a:lnTo>
                  <a:lnTo>
                    <a:pt x="920" y="207"/>
                  </a:lnTo>
                  <a:lnTo>
                    <a:pt x="960" y="274"/>
                  </a:lnTo>
                  <a:lnTo>
                    <a:pt x="991" y="346"/>
                  </a:lnTo>
                  <a:lnTo>
                    <a:pt x="1011" y="424"/>
                  </a:lnTo>
                  <a:lnTo>
                    <a:pt x="1018" y="506"/>
                  </a:lnTo>
                  <a:lnTo>
                    <a:pt x="1011" y="589"/>
                  </a:lnTo>
                  <a:lnTo>
                    <a:pt x="991" y="667"/>
                  </a:lnTo>
                  <a:lnTo>
                    <a:pt x="960" y="741"/>
                  </a:lnTo>
                  <a:lnTo>
                    <a:pt x="920" y="808"/>
                  </a:lnTo>
                  <a:lnTo>
                    <a:pt x="868" y="866"/>
                  </a:lnTo>
                  <a:lnTo>
                    <a:pt x="810" y="917"/>
                  </a:lnTo>
                  <a:lnTo>
                    <a:pt x="743" y="960"/>
                  </a:lnTo>
                  <a:lnTo>
                    <a:pt x="670" y="991"/>
                  </a:lnTo>
                  <a:lnTo>
                    <a:pt x="591" y="1009"/>
                  </a:lnTo>
                  <a:lnTo>
                    <a:pt x="509" y="1015"/>
                  </a:lnTo>
                  <a:lnTo>
                    <a:pt x="426" y="1009"/>
                  </a:lnTo>
                  <a:lnTo>
                    <a:pt x="348" y="991"/>
                  </a:lnTo>
                  <a:lnTo>
                    <a:pt x="275" y="960"/>
                  </a:lnTo>
                  <a:lnTo>
                    <a:pt x="210" y="917"/>
                  </a:lnTo>
                  <a:lnTo>
                    <a:pt x="150" y="866"/>
                  </a:lnTo>
                  <a:lnTo>
                    <a:pt x="98" y="808"/>
                  </a:lnTo>
                  <a:lnTo>
                    <a:pt x="58" y="741"/>
                  </a:lnTo>
                  <a:lnTo>
                    <a:pt x="27" y="667"/>
                  </a:lnTo>
                  <a:lnTo>
                    <a:pt x="7" y="589"/>
                  </a:lnTo>
                  <a:lnTo>
                    <a:pt x="0" y="506"/>
                  </a:lnTo>
                  <a:lnTo>
                    <a:pt x="7" y="424"/>
                  </a:lnTo>
                  <a:lnTo>
                    <a:pt x="27" y="346"/>
                  </a:lnTo>
                  <a:lnTo>
                    <a:pt x="58" y="274"/>
                  </a:lnTo>
                  <a:lnTo>
                    <a:pt x="98" y="207"/>
                  </a:lnTo>
                  <a:lnTo>
                    <a:pt x="150" y="147"/>
                  </a:lnTo>
                  <a:lnTo>
                    <a:pt x="210" y="98"/>
                  </a:lnTo>
                  <a:lnTo>
                    <a:pt x="275" y="56"/>
                  </a:lnTo>
                  <a:lnTo>
                    <a:pt x="348" y="24"/>
                  </a:lnTo>
                  <a:lnTo>
                    <a:pt x="426" y="7"/>
                  </a:lnTo>
                  <a:lnTo>
                    <a:pt x="50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grpSp>
        <p:nvGrpSpPr>
          <p:cNvPr id="473" name="Group 472"/>
          <p:cNvGrpSpPr/>
          <p:nvPr/>
        </p:nvGrpSpPr>
        <p:grpSpPr>
          <a:xfrm>
            <a:off x="96985" y="1834463"/>
            <a:ext cx="2877586" cy="1011090"/>
            <a:chOff x="699567" y="1472817"/>
            <a:chExt cx="3138324" cy="1348119"/>
          </a:xfrm>
        </p:grpSpPr>
        <p:grpSp>
          <p:nvGrpSpPr>
            <p:cNvPr id="472" name="Group 471"/>
            <p:cNvGrpSpPr/>
            <p:nvPr/>
          </p:nvGrpSpPr>
          <p:grpSpPr>
            <a:xfrm>
              <a:off x="1431920" y="1541816"/>
              <a:ext cx="2405971" cy="1279120"/>
              <a:chOff x="834090" y="1579317"/>
              <a:chExt cx="3106958" cy="1279120"/>
            </a:xfrm>
          </p:grpSpPr>
          <p:sp>
            <p:nvSpPr>
              <p:cNvPr id="469" name="Rectangle 468"/>
              <p:cNvSpPr/>
              <p:nvPr/>
            </p:nvSpPr>
            <p:spPr>
              <a:xfrm>
                <a:off x="834090" y="2078737"/>
                <a:ext cx="2952326" cy="779700"/>
              </a:xfrm>
              <a:prstGeom prst="rect">
                <a:avLst/>
              </a:prstGeom>
            </p:spPr>
            <p:txBody>
              <a:bodyPr wrap="square">
                <a:spAutoFit/>
              </a:bodyPr>
              <a:lstStyle/>
              <a:p>
                <a:pPr algn="ctr"/>
                <a:r>
                  <a:rPr lang="fr-FR" sz="1600" dirty="0" smtClean="0">
                    <a:latin typeface="Times New Roman" panose="02020603050405020304" pitchFamily="18" charset="0"/>
                    <a:cs typeface="Times New Roman" panose="02020603050405020304" pitchFamily="18" charset="0"/>
                  </a:rPr>
                  <a:t>Choix</a:t>
                </a:r>
                <a:r>
                  <a:rPr lang="en-IN" sz="1600" dirty="0" smtClean="0">
                    <a:latin typeface="Times New Roman" panose="02020603050405020304" pitchFamily="18" charset="0"/>
                    <a:cs typeface="Times New Roman" panose="02020603050405020304" pitchFamily="18" charset="0"/>
                  </a:rPr>
                  <a:t> de materiel &amp; cycle de </a:t>
                </a:r>
                <a:r>
                  <a:rPr lang="fr-FR" sz="1600" dirty="0" smtClean="0">
                    <a:latin typeface="Times New Roman" panose="02020603050405020304" pitchFamily="18" charset="0"/>
                    <a:cs typeface="Times New Roman" panose="02020603050405020304" pitchFamily="18" charset="0"/>
                  </a:rPr>
                  <a:t>projet</a:t>
                </a:r>
                <a:r>
                  <a:rPr lang="en-IN" sz="1600" dirty="0" smtClean="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470" name="TextBox 469"/>
              <p:cNvSpPr txBox="1"/>
              <p:nvPr/>
            </p:nvSpPr>
            <p:spPr>
              <a:xfrm>
                <a:off x="834093" y="1579317"/>
                <a:ext cx="3106955" cy="533479"/>
              </a:xfrm>
              <a:prstGeom prst="rect">
                <a:avLst/>
              </a:prstGeom>
              <a:noFill/>
            </p:spPr>
            <p:txBody>
              <a:bodyPr wrap="square" rtlCol="0">
                <a:spAutoFit/>
              </a:bodyPr>
              <a:lstStyle/>
              <a:p>
                <a:r>
                  <a:rPr lang="en-IN" sz="2000" b="1" dirty="0" smtClean="0">
                    <a:solidFill>
                      <a:schemeClr val="accent6"/>
                    </a:solidFill>
                    <a:latin typeface="Times New Roman" panose="02020603050405020304" pitchFamily="18" charset="0"/>
                    <a:cs typeface="Times New Roman" panose="02020603050405020304" pitchFamily="18" charset="0"/>
                  </a:rPr>
                  <a:t>Etude de Système</a:t>
                </a:r>
                <a:endParaRPr lang="en-IN" sz="2000" b="1" dirty="0">
                  <a:solidFill>
                    <a:schemeClr val="accent6"/>
                  </a:solidFill>
                  <a:latin typeface="Times New Roman" panose="02020603050405020304" pitchFamily="18" charset="0"/>
                  <a:cs typeface="Times New Roman" panose="02020603050405020304" pitchFamily="18" charset="0"/>
                </a:endParaRPr>
              </a:p>
            </p:txBody>
          </p:sp>
        </p:grpSp>
        <p:sp>
          <p:nvSpPr>
            <p:cNvPr id="471" name="TextBox 470"/>
            <p:cNvSpPr txBox="1"/>
            <p:nvPr/>
          </p:nvSpPr>
          <p:spPr>
            <a:xfrm>
              <a:off x="699567" y="1472817"/>
              <a:ext cx="764706" cy="861775"/>
            </a:xfrm>
            <a:prstGeom prst="rect">
              <a:avLst/>
            </a:prstGeom>
            <a:noFill/>
          </p:spPr>
          <p:txBody>
            <a:bodyPr wrap="square" rtlCol="0">
              <a:spAutoFit/>
            </a:bodyPr>
            <a:lstStyle/>
            <a:p>
              <a:pPr algn="r"/>
              <a:r>
                <a:rPr lang="en-GB" sz="3600" b="1" dirty="0">
                  <a:solidFill>
                    <a:schemeClr val="accent6"/>
                  </a:solidFill>
                  <a:latin typeface="Arial" pitchFamily="34" charset="0"/>
                  <a:cs typeface="Arial" pitchFamily="34" charset="0"/>
                </a:rPr>
                <a:t>01</a:t>
              </a:r>
              <a:endParaRPr lang="en-IN" sz="3600" b="1" dirty="0">
                <a:solidFill>
                  <a:schemeClr val="accent6"/>
                </a:solidFill>
                <a:latin typeface="Arial" pitchFamily="34" charset="0"/>
                <a:cs typeface="Arial" pitchFamily="34" charset="0"/>
              </a:endParaRPr>
            </a:p>
          </p:txBody>
        </p:sp>
      </p:grpSp>
      <p:grpSp>
        <p:nvGrpSpPr>
          <p:cNvPr id="474" name="Group 473"/>
          <p:cNvGrpSpPr/>
          <p:nvPr/>
        </p:nvGrpSpPr>
        <p:grpSpPr>
          <a:xfrm>
            <a:off x="2739540" y="1396806"/>
            <a:ext cx="2877586" cy="949535"/>
            <a:chOff x="699567" y="1472817"/>
            <a:chExt cx="3138325" cy="1266046"/>
          </a:xfrm>
        </p:grpSpPr>
        <p:grpSp>
          <p:nvGrpSpPr>
            <p:cNvPr id="475" name="Group 474"/>
            <p:cNvGrpSpPr/>
            <p:nvPr/>
          </p:nvGrpSpPr>
          <p:grpSpPr>
            <a:xfrm>
              <a:off x="1431919" y="1541816"/>
              <a:ext cx="2405973" cy="1197047"/>
              <a:chOff x="834089" y="1579317"/>
              <a:chExt cx="3106960" cy="1197047"/>
            </a:xfrm>
          </p:grpSpPr>
          <p:sp>
            <p:nvSpPr>
              <p:cNvPr id="477" name="Rectangle 476"/>
              <p:cNvSpPr/>
              <p:nvPr/>
            </p:nvSpPr>
            <p:spPr>
              <a:xfrm>
                <a:off x="834089" y="2078737"/>
                <a:ext cx="3106960" cy="697627"/>
              </a:xfrm>
              <a:prstGeom prst="rect">
                <a:avLst/>
              </a:prstGeom>
            </p:spPr>
            <p:txBody>
              <a:bodyPr wrap="square">
                <a:spAutoFit/>
              </a:bodyPr>
              <a:lstStyle/>
              <a:p>
                <a:pPr algn="ctr"/>
                <a:r>
                  <a:rPr lang="en-IN" sz="1400" dirty="0" smtClean="0">
                    <a:latin typeface="Times New Roman" panose="02020603050405020304" pitchFamily="18" charset="0"/>
                    <a:cs typeface="Times New Roman" panose="02020603050405020304" pitchFamily="18" charset="0"/>
                  </a:rPr>
                  <a:t>Les </a:t>
                </a:r>
                <a:r>
                  <a:rPr lang="fr-FR" sz="1400" dirty="0" smtClean="0">
                    <a:latin typeface="Times New Roman" panose="02020603050405020304" pitchFamily="18" charset="0"/>
                    <a:cs typeface="Times New Roman" panose="02020603050405020304" pitchFamily="18" charset="0"/>
                  </a:rPr>
                  <a:t>diagrammes</a:t>
                </a:r>
                <a:r>
                  <a:rPr lang="en-IN" sz="1400" dirty="0" smtClean="0">
                    <a:latin typeface="Times New Roman" panose="02020603050405020304" pitchFamily="18" charset="0"/>
                    <a:cs typeface="Times New Roman" panose="02020603050405020304" pitchFamily="18" charset="0"/>
                  </a:rPr>
                  <a:t> de </a:t>
                </a:r>
                <a:r>
                  <a:rPr lang="fr-FR" sz="1400" dirty="0" smtClean="0">
                    <a:latin typeface="Times New Roman" panose="02020603050405020304" pitchFamily="18" charset="0"/>
                    <a:cs typeface="Times New Roman" panose="02020603050405020304" pitchFamily="18" charset="0"/>
                  </a:rPr>
                  <a:t>cas</a:t>
                </a:r>
                <a:r>
                  <a:rPr lang="en-IN" sz="1400" dirty="0" smtClean="0">
                    <a:latin typeface="Times New Roman" panose="02020603050405020304" pitchFamily="18" charset="0"/>
                    <a:cs typeface="Times New Roman" panose="02020603050405020304" pitchFamily="18" charset="0"/>
                  </a:rPr>
                  <a:t> </a:t>
                </a:r>
                <a:r>
                  <a:rPr lang="fr-FR" sz="1400" dirty="0" smtClean="0">
                    <a:latin typeface="Times New Roman" panose="02020603050405020304" pitchFamily="18" charset="0"/>
                    <a:cs typeface="Times New Roman" panose="02020603050405020304" pitchFamily="18" charset="0"/>
                  </a:rPr>
                  <a:t>d’utilisation</a:t>
                </a:r>
                <a:r>
                  <a:rPr lang="en-IN" sz="1400" dirty="0" smtClean="0">
                    <a:latin typeface="Times New Roman" panose="02020603050405020304" pitchFamily="18" charset="0"/>
                    <a:cs typeface="Times New Roman" panose="02020603050405020304" pitchFamily="18" charset="0"/>
                  </a:rPr>
                  <a:t> Des interfaces</a:t>
                </a:r>
                <a:endParaRPr lang="en-IN" sz="1400" dirty="0">
                  <a:latin typeface="Times New Roman" panose="02020603050405020304" pitchFamily="18" charset="0"/>
                  <a:cs typeface="Times New Roman" panose="02020603050405020304" pitchFamily="18" charset="0"/>
                </a:endParaRPr>
              </a:p>
            </p:txBody>
          </p:sp>
          <p:sp>
            <p:nvSpPr>
              <p:cNvPr id="478" name="TextBox 477"/>
              <p:cNvSpPr txBox="1"/>
              <p:nvPr/>
            </p:nvSpPr>
            <p:spPr>
              <a:xfrm>
                <a:off x="834090" y="1579317"/>
                <a:ext cx="2952326" cy="533480"/>
              </a:xfrm>
              <a:prstGeom prst="rect">
                <a:avLst/>
              </a:prstGeom>
              <a:noFill/>
            </p:spPr>
            <p:txBody>
              <a:bodyPr wrap="square" rtlCol="0">
                <a:spAutoFit/>
              </a:bodyPr>
              <a:lstStyle/>
              <a:p>
                <a:r>
                  <a:rPr lang="en-IN" sz="2000" b="1" dirty="0" smtClean="0">
                    <a:solidFill>
                      <a:schemeClr val="accent3">
                        <a:lumMod val="75000"/>
                      </a:schemeClr>
                    </a:solidFill>
                    <a:latin typeface="Times New Roman" panose="02020603050405020304" pitchFamily="18" charset="0"/>
                    <a:cs typeface="Times New Roman" panose="02020603050405020304" pitchFamily="18" charset="0"/>
                  </a:rPr>
                  <a:t>Conception</a:t>
                </a:r>
                <a:endParaRPr lang="en-IN" b="1" dirty="0">
                  <a:solidFill>
                    <a:schemeClr val="accent3">
                      <a:lumMod val="75000"/>
                    </a:schemeClr>
                  </a:solidFill>
                  <a:latin typeface="Times New Roman" panose="02020603050405020304" pitchFamily="18" charset="0"/>
                  <a:cs typeface="Times New Roman" panose="02020603050405020304" pitchFamily="18" charset="0"/>
                </a:endParaRPr>
              </a:p>
            </p:txBody>
          </p:sp>
        </p:grpSp>
        <p:sp>
          <p:nvSpPr>
            <p:cNvPr id="476" name="TextBox 475"/>
            <p:cNvSpPr txBox="1"/>
            <p:nvPr/>
          </p:nvSpPr>
          <p:spPr>
            <a:xfrm>
              <a:off x="699567" y="1472817"/>
              <a:ext cx="764706" cy="861775"/>
            </a:xfrm>
            <a:prstGeom prst="rect">
              <a:avLst/>
            </a:prstGeom>
            <a:noFill/>
          </p:spPr>
          <p:txBody>
            <a:bodyPr wrap="square" rtlCol="0">
              <a:spAutoFit/>
            </a:bodyPr>
            <a:lstStyle/>
            <a:p>
              <a:pPr algn="r"/>
              <a:r>
                <a:rPr lang="en-GB" sz="3600" b="1" dirty="0">
                  <a:solidFill>
                    <a:schemeClr val="accent3"/>
                  </a:solidFill>
                  <a:latin typeface="Arial" pitchFamily="34" charset="0"/>
                  <a:cs typeface="Arial" pitchFamily="34" charset="0"/>
                </a:rPr>
                <a:t>02</a:t>
              </a:r>
              <a:endParaRPr lang="en-IN" sz="3600" b="1" dirty="0">
                <a:solidFill>
                  <a:schemeClr val="accent3"/>
                </a:solidFill>
                <a:latin typeface="Arial" pitchFamily="34" charset="0"/>
                <a:cs typeface="Arial" pitchFamily="34" charset="0"/>
              </a:endParaRPr>
            </a:p>
          </p:txBody>
        </p:sp>
      </p:grpSp>
      <p:grpSp>
        <p:nvGrpSpPr>
          <p:cNvPr id="479" name="Group 478"/>
          <p:cNvGrpSpPr/>
          <p:nvPr/>
        </p:nvGrpSpPr>
        <p:grpSpPr>
          <a:xfrm>
            <a:off x="5309871" y="968818"/>
            <a:ext cx="3690574" cy="1134200"/>
            <a:chOff x="699567" y="1472817"/>
            <a:chExt cx="3241162" cy="1512267"/>
          </a:xfrm>
        </p:grpSpPr>
        <p:grpSp>
          <p:nvGrpSpPr>
            <p:cNvPr id="480" name="Group 479"/>
            <p:cNvGrpSpPr/>
            <p:nvPr/>
          </p:nvGrpSpPr>
          <p:grpSpPr>
            <a:xfrm>
              <a:off x="1431920" y="1541816"/>
              <a:ext cx="2508809" cy="1443268"/>
              <a:chOff x="834090" y="1579317"/>
              <a:chExt cx="3239757" cy="1443268"/>
            </a:xfrm>
          </p:grpSpPr>
          <p:sp>
            <p:nvSpPr>
              <p:cNvPr id="482" name="Rectangle 481"/>
              <p:cNvSpPr/>
              <p:nvPr/>
            </p:nvSpPr>
            <p:spPr>
              <a:xfrm>
                <a:off x="834090" y="2078737"/>
                <a:ext cx="2952326" cy="943848"/>
              </a:xfrm>
              <a:prstGeom prst="rect">
                <a:avLst/>
              </a:prstGeom>
            </p:spPr>
            <p:txBody>
              <a:bodyPr wrap="square">
                <a:spAutoFit/>
              </a:bodyPr>
              <a:lstStyle/>
              <a:p>
                <a:pPr algn="ctr"/>
                <a:r>
                  <a:rPr lang="en-IN" sz="1400" dirty="0" smtClean="0">
                    <a:latin typeface="Times New Roman" panose="02020603050405020304" pitchFamily="18" charset="0"/>
                    <a:cs typeface="Times New Roman" panose="02020603050405020304" pitchFamily="18" charset="0"/>
                  </a:rPr>
                  <a:t>Les interfaces </a:t>
                </a:r>
                <a:r>
                  <a:rPr lang="fr-FR" sz="1400" dirty="0" smtClean="0">
                    <a:latin typeface="Times New Roman" panose="02020603050405020304" pitchFamily="18" charset="0"/>
                    <a:cs typeface="Times New Roman" panose="02020603050405020304" pitchFamily="18" charset="0"/>
                  </a:rPr>
                  <a:t>Graphiques</a:t>
                </a:r>
                <a:r>
                  <a:rPr lang="en-IN" sz="1400" dirty="0" smtClean="0">
                    <a:latin typeface="Times New Roman" panose="02020603050405020304" pitchFamily="18" charset="0"/>
                    <a:cs typeface="Times New Roman" panose="02020603050405020304" pitchFamily="18" charset="0"/>
                  </a:rPr>
                  <a:t> et </a:t>
                </a:r>
                <a:r>
                  <a:rPr lang="fr-FR" sz="1400" dirty="0" smtClean="0">
                    <a:latin typeface="Times New Roman" panose="02020603050405020304" pitchFamily="18" charset="0"/>
                    <a:cs typeface="Times New Roman" panose="02020603050405020304" pitchFamily="18" charset="0"/>
                  </a:rPr>
                  <a:t>leurs</a:t>
                </a:r>
                <a:r>
                  <a:rPr lang="en-IN" sz="1400" dirty="0" smtClean="0">
                    <a:latin typeface="Times New Roman" panose="02020603050405020304" pitchFamily="18" charset="0"/>
                    <a:cs typeface="Times New Roman" panose="02020603050405020304" pitchFamily="18" charset="0"/>
                  </a:rPr>
                  <a:t> </a:t>
                </a:r>
                <a:r>
                  <a:rPr lang="fr-FR" sz="1400" b="1" dirty="0" smtClean="0">
                    <a:latin typeface="Times New Roman" panose="02020603050405020304" pitchFamily="18" charset="0"/>
                    <a:cs typeface="Times New Roman" panose="02020603050405020304" pitchFamily="18" charset="0"/>
                  </a:rPr>
                  <a:t>Implémentations</a:t>
                </a:r>
              </a:p>
              <a:p>
                <a:r>
                  <a:rPr lang="en-IN" sz="1200" dirty="0" smtClean="0">
                    <a:solidFill>
                      <a:schemeClr val="tx1">
                        <a:lumMod val="50000"/>
                        <a:lumOff val="50000"/>
                      </a:schemeClr>
                    </a:solidFill>
                    <a:latin typeface="Arial" pitchFamily="34" charset="0"/>
                    <a:cs typeface="Arial" pitchFamily="34" charset="0"/>
                  </a:rPr>
                  <a:t> </a:t>
                </a:r>
                <a:endParaRPr lang="en-IN" sz="1200" dirty="0">
                  <a:solidFill>
                    <a:schemeClr val="tx1">
                      <a:lumMod val="50000"/>
                      <a:lumOff val="50000"/>
                    </a:schemeClr>
                  </a:solidFill>
                  <a:latin typeface="Arial" pitchFamily="34" charset="0"/>
                  <a:cs typeface="Arial" pitchFamily="34" charset="0"/>
                </a:endParaRPr>
              </a:p>
            </p:txBody>
          </p:sp>
          <p:sp>
            <p:nvSpPr>
              <p:cNvPr id="483" name="TextBox 482"/>
              <p:cNvSpPr txBox="1"/>
              <p:nvPr/>
            </p:nvSpPr>
            <p:spPr>
              <a:xfrm>
                <a:off x="834093" y="1579317"/>
                <a:ext cx="3239754" cy="533480"/>
              </a:xfrm>
              <a:prstGeom prst="rect">
                <a:avLst/>
              </a:prstGeom>
              <a:noFill/>
            </p:spPr>
            <p:txBody>
              <a:bodyPr wrap="square" rtlCol="0">
                <a:spAutoFit/>
              </a:bodyPr>
              <a:lstStyle/>
              <a:p>
                <a:r>
                  <a:rPr lang="fr-FR" sz="2000" b="1" dirty="0" smtClean="0">
                    <a:solidFill>
                      <a:schemeClr val="tx2"/>
                    </a:solidFill>
                    <a:latin typeface="Times New Roman" panose="02020603050405020304" pitchFamily="18" charset="0"/>
                    <a:cs typeface="Times New Roman" panose="02020603050405020304" pitchFamily="18" charset="0"/>
                  </a:rPr>
                  <a:t>Réalisation</a:t>
                </a:r>
                <a:r>
                  <a:rPr lang="en-IN" sz="1600" b="1" dirty="0" smtClean="0">
                    <a:solidFill>
                      <a:schemeClr val="tx2"/>
                    </a:solidFill>
                    <a:latin typeface="Times New Roman" panose="02020603050405020304" pitchFamily="18" charset="0"/>
                    <a:cs typeface="Times New Roman" panose="02020603050405020304" pitchFamily="18" charset="0"/>
                  </a:rPr>
                  <a:t> </a:t>
                </a:r>
                <a:endParaRPr lang="en-IN" sz="1600" b="1" dirty="0">
                  <a:solidFill>
                    <a:schemeClr val="tx2"/>
                  </a:solidFill>
                  <a:latin typeface="Times New Roman" panose="02020603050405020304" pitchFamily="18" charset="0"/>
                  <a:cs typeface="Times New Roman" panose="02020603050405020304" pitchFamily="18" charset="0"/>
                </a:endParaRPr>
              </a:p>
            </p:txBody>
          </p:sp>
        </p:grpSp>
        <p:sp>
          <p:nvSpPr>
            <p:cNvPr id="481" name="TextBox 480"/>
            <p:cNvSpPr txBox="1"/>
            <p:nvPr/>
          </p:nvSpPr>
          <p:spPr>
            <a:xfrm>
              <a:off x="699567" y="1472817"/>
              <a:ext cx="764706" cy="861775"/>
            </a:xfrm>
            <a:prstGeom prst="rect">
              <a:avLst/>
            </a:prstGeom>
            <a:noFill/>
          </p:spPr>
          <p:txBody>
            <a:bodyPr wrap="square" rtlCol="0">
              <a:spAutoFit/>
            </a:bodyPr>
            <a:lstStyle/>
            <a:p>
              <a:pPr algn="r"/>
              <a:r>
                <a:rPr lang="en-GB" sz="3600" b="1" dirty="0">
                  <a:solidFill>
                    <a:schemeClr val="tx2"/>
                  </a:solidFill>
                  <a:latin typeface="Arial" pitchFamily="34" charset="0"/>
                  <a:cs typeface="Arial" pitchFamily="34" charset="0"/>
                </a:rPr>
                <a:t>03</a:t>
              </a:r>
              <a:endParaRPr lang="en-IN" sz="3600" b="1" dirty="0">
                <a:solidFill>
                  <a:schemeClr val="tx2"/>
                </a:solidFill>
                <a:latin typeface="Arial" pitchFamily="34" charset="0"/>
                <a:cs typeface="Arial" pitchFamily="34" charset="0"/>
              </a:endParaRPr>
            </a:p>
          </p:txBody>
        </p:sp>
      </p:grpSp>
      <p:sp>
        <p:nvSpPr>
          <p:cNvPr id="466" name="Rectangle 465"/>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427" name="Pentagone 426"/>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9</a:t>
            </a:r>
            <a:endParaRPr lang="fr-F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352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466"/>
                                        </p:tgtEl>
                                        <p:attrNameLst>
                                          <p:attrName>style.visibility</p:attrName>
                                        </p:attrNameLst>
                                      </p:cBhvr>
                                      <p:to>
                                        <p:strVal val="visible"/>
                                      </p:to>
                                    </p:set>
                                    <p:anim calcmode="lin" valueType="num">
                                      <p:cBhvr>
                                        <p:cTn id="7" dur="1000" fill="hold"/>
                                        <p:tgtEl>
                                          <p:spTgt spid="466"/>
                                        </p:tgtEl>
                                        <p:attrNameLst>
                                          <p:attrName>ppt_w</p:attrName>
                                        </p:attrNameLst>
                                      </p:cBhvr>
                                      <p:tavLst>
                                        <p:tav tm="0">
                                          <p:val>
                                            <p:strVal val="#ppt_w*0.70"/>
                                          </p:val>
                                        </p:tav>
                                        <p:tav tm="100000">
                                          <p:val>
                                            <p:strVal val="#ppt_w"/>
                                          </p:val>
                                        </p:tav>
                                      </p:tavLst>
                                    </p:anim>
                                    <p:anim calcmode="lin" valueType="num">
                                      <p:cBhvr>
                                        <p:cTn id="8" dur="1000" fill="hold"/>
                                        <p:tgtEl>
                                          <p:spTgt spid="466"/>
                                        </p:tgtEl>
                                        <p:attrNameLst>
                                          <p:attrName>ppt_h</p:attrName>
                                        </p:attrNameLst>
                                      </p:cBhvr>
                                      <p:tavLst>
                                        <p:tav tm="0">
                                          <p:val>
                                            <p:strVal val="#ppt_h"/>
                                          </p:val>
                                        </p:tav>
                                        <p:tav tm="100000">
                                          <p:val>
                                            <p:strVal val="#ppt_h"/>
                                          </p:val>
                                        </p:tav>
                                      </p:tavLst>
                                    </p:anim>
                                    <p:animEffect transition="in" filter="fade">
                                      <p:cBhvr>
                                        <p:cTn id="9" dur="1000"/>
                                        <p:tgtEl>
                                          <p:spTgt spid="46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mph" presetSubtype="0" grpId="0" nodeType="clickEffect">
                                  <p:stCondLst>
                                    <p:cond delay="0"/>
                                  </p:stCondLst>
                                  <p:childTnLst>
                                    <p:set>
                                      <p:cBhvr rctx="PPT">
                                        <p:cTn id="13" dur="indefinite"/>
                                        <p:tgtEl>
                                          <p:spTgt spid="466"/>
                                        </p:tgtEl>
                                        <p:attrNameLst>
                                          <p:attrName>style.opacity</p:attrName>
                                        </p:attrNameLst>
                                      </p:cBhvr>
                                      <p:to>
                                        <p:strVal val="0.5"/>
                                      </p:to>
                                    </p:set>
                                    <p:animEffect filter="image" prLst="opacity: 0.5">
                                      <p:cBhvr rctx="IE">
                                        <p:cTn id="14" dur="indefinite"/>
                                        <p:tgtEl>
                                          <p:spTgt spid="466"/>
                                        </p:tgtEl>
                                      </p:cBhvr>
                                    </p:animEffect>
                                  </p:childTnLst>
                                </p:cTn>
                              </p:par>
                            </p:childTnLst>
                          </p:cTn>
                        </p:par>
                        <p:par>
                          <p:cTn id="15" fill="hold">
                            <p:stCondLst>
                              <p:cond delay="0"/>
                            </p:stCondLst>
                            <p:childTnLst>
                              <p:par>
                                <p:cTn id="16" presetID="3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900" decel="100000" fill="hold"/>
                                        <p:tgtEl>
                                          <p:spTgt spid="9"/>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900" decel="100000" fill="hold"/>
                                        <p:tgtEl>
                                          <p:spTgt spid="7"/>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8" presetID="37"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strVal val="#ppt_x"/>
                                          </p:val>
                                        </p:tav>
                                        <p:tav tm="100000">
                                          <p:val>
                                            <p:strVal val="#ppt_x"/>
                                          </p:val>
                                        </p:tav>
                                      </p:tavLst>
                                    </p:anim>
                                    <p:anim calcmode="lin" valueType="num">
                                      <p:cBhvr>
                                        <p:cTn id="32" dur="900" decel="100000" fill="hold"/>
                                        <p:tgtEl>
                                          <p:spTgt spid="26"/>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34" presetID="37" presetClass="entr" presetSubtype="0"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1000"/>
                                        <p:tgtEl>
                                          <p:spTgt spid="105"/>
                                        </p:tgtEl>
                                      </p:cBhvr>
                                    </p:animEffect>
                                    <p:anim calcmode="lin" valueType="num">
                                      <p:cBhvr>
                                        <p:cTn id="37" dur="1000" fill="hold"/>
                                        <p:tgtEl>
                                          <p:spTgt spid="105"/>
                                        </p:tgtEl>
                                        <p:attrNameLst>
                                          <p:attrName>ppt_x</p:attrName>
                                        </p:attrNameLst>
                                      </p:cBhvr>
                                      <p:tavLst>
                                        <p:tav tm="0">
                                          <p:val>
                                            <p:strVal val="#ppt_x"/>
                                          </p:val>
                                        </p:tav>
                                        <p:tav tm="100000">
                                          <p:val>
                                            <p:strVal val="#ppt_x"/>
                                          </p:val>
                                        </p:tav>
                                      </p:tavLst>
                                    </p:anim>
                                    <p:anim calcmode="lin" valueType="num">
                                      <p:cBhvr>
                                        <p:cTn id="38" dur="900" decel="100000" fill="hold"/>
                                        <p:tgtEl>
                                          <p:spTgt spid="105"/>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105"/>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fade">
                                      <p:cBhvr>
                                        <p:cTn id="42" dur="1000"/>
                                        <p:tgtEl>
                                          <p:spTgt spid="106"/>
                                        </p:tgtEl>
                                      </p:cBhvr>
                                    </p:animEffect>
                                    <p:anim calcmode="lin" valueType="num">
                                      <p:cBhvr>
                                        <p:cTn id="43" dur="1000" fill="hold"/>
                                        <p:tgtEl>
                                          <p:spTgt spid="106"/>
                                        </p:tgtEl>
                                        <p:attrNameLst>
                                          <p:attrName>ppt_x</p:attrName>
                                        </p:attrNameLst>
                                      </p:cBhvr>
                                      <p:tavLst>
                                        <p:tav tm="0">
                                          <p:val>
                                            <p:strVal val="#ppt_x"/>
                                          </p:val>
                                        </p:tav>
                                        <p:tav tm="100000">
                                          <p:val>
                                            <p:strVal val="#ppt_x"/>
                                          </p:val>
                                        </p:tav>
                                      </p:tavLst>
                                    </p:anim>
                                    <p:anim calcmode="lin" valueType="num">
                                      <p:cBhvr>
                                        <p:cTn id="44" dur="900" decel="100000" fill="hold"/>
                                        <p:tgtEl>
                                          <p:spTgt spid="106"/>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06"/>
                                        </p:tgtEl>
                                        <p:attrNameLst>
                                          <p:attrName>ppt_y</p:attrName>
                                        </p:attrNameLst>
                                      </p:cBhvr>
                                      <p:tavLst>
                                        <p:tav tm="0">
                                          <p:val>
                                            <p:strVal val="#ppt_y-.03"/>
                                          </p:val>
                                        </p:tav>
                                        <p:tav tm="100000">
                                          <p:val>
                                            <p:strVal val="#ppt_y"/>
                                          </p:val>
                                        </p:tav>
                                      </p:tavLst>
                                    </p:anim>
                                  </p:childTnLst>
                                </p:cTn>
                              </p:par>
                              <p:par>
                                <p:cTn id="46" presetID="37" presetClass="entr" presetSubtype="0" fill="hold" grpId="0" nodeType="withEffect">
                                  <p:stCondLst>
                                    <p:cond delay="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1000"/>
                                        <p:tgtEl>
                                          <p:spTgt spid="109"/>
                                        </p:tgtEl>
                                      </p:cBhvr>
                                    </p:animEffect>
                                    <p:anim calcmode="lin" valueType="num">
                                      <p:cBhvr>
                                        <p:cTn id="49" dur="1000" fill="hold"/>
                                        <p:tgtEl>
                                          <p:spTgt spid="109"/>
                                        </p:tgtEl>
                                        <p:attrNameLst>
                                          <p:attrName>ppt_x</p:attrName>
                                        </p:attrNameLst>
                                      </p:cBhvr>
                                      <p:tavLst>
                                        <p:tav tm="0">
                                          <p:val>
                                            <p:strVal val="#ppt_x"/>
                                          </p:val>
                                        </p:tav>
                                        <p:tav tm="100000">
                                          <p:val>
                                            <p:strVal val="#ppt_x"/>
                                          </p:val>
                                        </p:tav>
                                      </p:tavLst>
                                    </p:anim>
                                    <p:anim calcmode="lin" valueType="num">
                                      <p:cBhvr>
                                        <p:cTn id="50" dur="900" decel="100000" fill="hold"/>
                                        <p:tgtEl>
                                          <p:spTgt spid="109"/>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109"/>
                                        </p:tgtEl>
                                        <p:attrNameLst>
                                          <p:attrName>ppt_y</p:attrName>
                                        </p:attrNameLst>
                                      </p:cBhvr>
                                      <p:tavLst>
                                        <p:tav tm="0">
                                          <p:val>
                                            <p:strVal val="#ppt_y-.03"/>
                                          </p:val>
                                        </p:tav>
                                        <p:tav tm="100000">
                                          <p:val>
                                            <p:strVal val="#ppt_y"/>
                                          </p:val>
                                        </p:tav>
                                      </p:tavLst>
                                    </p:anim>
                                  </p:childTnLst>
                                </p:cTn>
                              </p:par>
                              <p:par>
                                <p:cTn id="52" presetID="37" presetClass="entr" presetSubtype="0" fill="hold" nodeType="withEffect">
                                  <p:stCondLst>
                                    <p:cond delay="0"/>
                                  </p:stCondLst>
                                  <p:childTnLst>
                                    <p:set>
                                      <p:cBhvr>
                                        <p:cTn id="53" dur="1" fill="hold">
                                          <p:stCondLst>
                                            <p:cond delay="0"/>
                                          </p:stCondLst>
                                        </p:cTn>
                                        <p:tgtEl>
                                          <p:spTgt spid="110"/>
                                        </p:tgtEl>
                                        <p:attrNameLst>
                                          <p:attrName>style.visibility</p:attrName>
                                        </p:attrNameLst>
                                      </p:cBhvr>
                                      <p:to>
                                        <p:strVal val="visible"/>
                                      </p:to>
                                    </p:set>
                                    <p:animEffect transition="in" filter="fade">
                                      <p:cBhvr>
                                        <p:cTn id="54" dur="1000"/>
                                        <p:tgtEl>
                                          <p:spTgt spid="110"/>
                                        </p:tgtEl>
                                      </p:cBhvr>
                                    </p:animEffect>
                                    <p:anim calcmode="lin" valueType="num">
                                      <p:cBhvr>
                                        <p:cTn id="55" dur="1000" fill="hold"/>
                                        <p:tgtEl>
                                          <p:spTgt spid="110"/>
                                        </p:tgtEl>
                                        <p:attrNameLst>
                                          <p:attrName>ppt_x</p:attrName>
                                        </p:attrNameLst>
                                      </p:cBhvr>
                                      <p:tavLst>
                                        <p:tav tm="0">
                                          <p:val>
                                            <p:strVal val="#ppt_x"/>
                                          </p:val>
                                        </p:tav>
                                        <p:tav tm="100000">
                                          <p:val>
                                            <p:strVal val="#ppt_x"/>
                                          </p:val>
                                        </p:tav>
                                      </p:tavLst>
                                    </p:anim>
                                    <p:anim calcmode="lin" valueType="num">
                                      <p:cBhvr>
                                        <p:cTn id="56" dur="900" decel="100000" fill="hold"/>
                                        <p:tgtEl>
                                          <p:spTgt spid="110"/>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110"/>
                                        </p:tgtEl>
                                        <p:attrNameLst>
                                          <p:attrName>ppt_y</p:attrName>
                                        </p:attrNameLst>
                                      </p:cBhvr>
                                      <p:tavLst>
                                        <p:tav tm="0">
                                          <p:val>
                                            <p:strVal val="#ppt_y-.03"/>
                                          </p:val>
                                        </p:tav>
                                        <p:tav tm="100000">
                                          <p:val>
                                            <p:strVal val="#ppt_y"/>
                                          </p:val>
                                        </p:tav>
                                      </p:tavLst>
                                    </p:anim>
                                  </p:childTnLst>
                                </p:cTn>
                              </p:par>
                              <p:par>
                                <p:cTn id="58" presetID="37" presetClass="entr" presetSubtype="0" fill="hold" grpId="0" nodeType="withEffect">
                                  <p:stCondLst>
                                    <p:cond delay="0"/>
                                  </p:stCondLst>
                                  <p:childTnLst>
                                    <p:set>
                                      <p:cBhvr>
                                        <p:cTn id="59" dur="1" fill="hold">
                                          <p:stCondLst>
                                            <p:cond delay="0"/>
                                          </p:stCondLst>
                                        </p:cTn>
                                        <p:tgtEl>
                                          <p:spTgt spid="147"/>
                                        </p:tgtEl>
                                        <p:attrNameLst>
                                          <p:attrName>style.visibility</p:attrName>
                                        </p:attrNameLst>
                                      </p:cBhvr>
                                      <p:to>
                                        <p:strVal val="visible"/>
                                      </p:to>
                                    </p:set>
                                    <p:animEffect transition="in" filter="fade">
                                      <p:cBhvr>
                                        <p:cTn id="60" dur="1000"/>
                                        <p:tgtEl>
                                          <p:spTgt spid="147"/>
                                        </p:tgtEl>
                                      </p:cBhvr>
                                    </p:animEffect>
                                    <p:anim calcmode="lin" valueType="num">
                                      <p:cBhvr>
                                        <p:cTn id="61" dur="1000" fill="hold"/>
                                        <p:tgtEl>
                                          <p:spTgt spid="147"/>
                                        </p:tgtEl>
                                        <p:attrNameLst>
                                          <p:attrName>ppt_x</p:attrName>
                                        </p:attrNameLst>
                                      </p:cBhvr>
                                      <p:tavLst>
                                        <p:tav tm="0">
                                          <p:val>
                                            <p:strVal val="#ppt_x"/>
                                          </p:val>
                                        </p:tav>
                                        <p:tav tm="100000">
                                          <p:val>
                                            <p:strVal val="#ppt_x"/>
                                          </p:val>
                                        </p:tav>
                                      </p:tavLst>
                                    </p:anim>
                                    <p:anim calcmode="lin" valueType="num">
                                      <p:cBhvr>
                                        <p:cTn id="62" dur="900" decel="100000" fill="hold"/>
                                        <p:tgtEl>
                                          <p:spTgt spid="147"/>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147"/>
                                        </p:tgtEl>
                                        <p:attrNameLst>
                                          <p:attrName>ppt_y</p:attrName>
                                        </p:attrNameLst>
                                      </p:cBhvr>
                                      <p:tavLst>
                                        <p:tav tm="0">
                                          <p:val>
                                            <p:strVal val="#ppt_y-.03"/>
                                          </p:val>
                                        </p:tav>
                                        <p:tav tm="100000">
                                          <p:val>
                                            <p:strVal val="#ppt_y"/>
                                          </p:val>
                                        </p:tav>
                                      </p:tavLst>
                                    </p:anim>
                                  </p:childTnLst>
                                </p:cTn>
                              </p:par>
                            </p:childTnLst>
                          </p:cTn>
                        </p:par>
                        <p:par>
                          <p:cTn id="64" fill="hold">
                            <p:stCondLst>
                              <p:cond delay="1000"/>
                            </p:stCondLst>
                            <p:childTnLst>
                              <p:par>
                                <p:cTn id="65" presetID="8" presetClass="emph" presetSubtype="0" repeatCount="indefinite" fill="hold" grpId="1" nodeType="afterEffect">
                                  <p:stCondLst>
                                    <p:cond delay="0"/>
                                  </p:stCondLst>
                                  <p:endCondLst>
                                    <p:cond evt="onNext" delay="0">
                                      <p:tgtEl>
                                        <p:sldTgt/>
                                      </p:tgtEl>
                                    </p:cond>
                                  </p:endCondLst>
                                  <p:childTnLst>
                                    <p:animRot by="21600000">
                                      <p:cBhvr>
                                        <p:cTn id="66" dur="2000" fill="hold"/>
                                        <p:tgtEl>
                                          <p:spTgt spid="105"/>
                                        </p:tgtEl>
                                        <p:attrNameLst>
                                          <p:attrName>r</p:attrName>
                                        </p:attrNameLst>
                                      </p:cBhvr>
                                    </p:animRot>
                                  </p:childTnLst>
                                </p:cTn>
                              </p:par>
                              <p:par>
                                <p:cTn id="67" presetID="8" presetClass="emph" presetSubtype="0" repeatCount="indefinite" fill="hold" nodeType="withEffect">
                                  <p:stCondLst>
                                    <p:cond delay="0"/>
                                  </p:stCondLst>
                                  <p:endCondLst>
                                    <p:cond evt="onNext" delay="0">
                                      <p:tgtEl>
                                        <p:sldTgt/>
                                      </p:tgtEl>
                                    </p:cond>
                                  </p:endCondLst>
                                  <p:childTnLst>
                                    <p:animRot by="21600000">
                                      <p:cBhvr>
                                        <p:cTn id="68" dur="2000" fill="hold"/>
                                        <p:tgtEl>
                                          <p:spTgt spid="106"/>
                                        </p:tgtEl>
                                        <p:attrNameLst>
                                          <p:attrName>r</p:attrName>
                                        </p:attrNameLst>
                                      </p:cBhvr>
                                    </p:animRot>
                                  </p:childTnLst>
                                </p:cTn>
                              </p:par>
                              <p:par>
                                <p:cTn id="69" presetID="8" presetClass="emph" presetSubtype="0" repeatCount="indefinite" fill="hold" grpId="1" nodeType="withEffect">
                                  <p:stCondLst>
                                    <p:cond delay="0"/>
                                  </p:stCondLst>
                                  <p:endCondLst>
                                    <p:cond evt="onNext" delay="0">
                                      <p:tgtEl>
                                        <p:sldTgt/>
                                      </p:tgtEl>
                                    </p:cond>
                                  </p:endCondLst>
                                  <p:childTnLst>
                                    <p:animRot by="21600000">
                                      <p:cBhvr>
                                        <p:cTn id="70" dur="2000" fill="hold"/>
                                        <p:tgtEl>
                                          <p:spTgt spid="109"/>
                                        </p:tgtEl>
                                        <p:attrNameLst>
                                          <p:attrName>r</p:attrName>
                                        </p:attrNameLst>
                                      </p:cBhvr>
                                    </p:animRot>
                                  </p:childTnLst>
                                </p:cTn>
                              </p:par>
                              <p:par>
                                <p:cTn id="71" presetID="8" presetClass="emph" presetSubtype="0" repeatCount="indefinite" fill="hold" nodeType="withEffect">
                                  <p:stCondLst>
                                    <p:cond delay="0"/>
                                  </p:stCondLst>
                                  <p:endCondLst>
                                    <p:cond evt="onNext" delay="0">
                                      <p:tgtEl>
                                        <p:sldTgt/>
                                      </p:tgtEl>
                                    </p:cond>
                                  </p:endCondLst>
                                  <p:childTnLst>
                                    <p:animRot by="21600000">
                                      <p:cBhvr>
                                        <p:cTn id="72" dur="2000" fill="hold"/>
                                        <p:tgtEl>
                                          <p:spTgt spid="110"/>
                                        </p:tgtEl>
                                        <p:attrNameLst>
                                          <p:attrName>r</p:attrName>
                                        </p:attrNameLst>
                                      </p:cBhvr>
                                    </p:animRot>
                                  </p:childTnLst>
                                </p:cTn>
                              </p:par>
                              <p:par>
                                <p:cTn id="73" presetID="8" presetClass="emph" presetSubtype="0" repeatCount="indefinite" fill="hold" grpId="1" nodeType="withEffect">
                                  <p:stCondLst>
                                    <p:cond delay="0"/>
                                  </p:stCondLst>
                                  <p:endCondLst>
                                    <p:cond evt="onNext" delay="0">
                                      <p:tgtEl>
                                        <p:sldTgt/>
                                      </p:tgtEl>
                                    </p:cond>
                                  </p:endCondLst>
                                  <p:childTnLst>
                                    <p:animRot by="21600000">
                                      <p:cBhvr>
                                        <p:cTn id="74" dur="2000" fill="hold"/>
                                        <p:tgtEl>
                                          <p:spTgt spid="147"/>
                                        </p:tgtEl>
                                        <p:attrNameLst>
                                          <p:attrName>r</p:attrName>
                                        </p:attrNameLst>
                                      </p:cBhvr>
                                    </p:animRot>
                                  </p:childTnLst>
                                </p:cTn>
                              </p:par>
                              <p:par>
                                <p:cTn id="75" presetID="1" presetClass="entr" presetSubtype="0" fill="hold" nodeType="withEffect">
                                  <p:stCondLst>
                                    <p:cond delay="0"/>
                                  </p:stCondLst>
                                  <p:childTnLst>
                                    <p:set>
                                      <p:cBhvr>
                                        <p:cTn id="76" dur="1" fill="hold">
                                          <p:stCondLst>
                                            <p:cond delay="0"/>
                                          </p:stCondLst>
                                        </p:cTn>
                                        <p:tgtEl>
                                          <p:spTgt spid="47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37" presetClass="entr" presetSubtype="0"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1000"/>
                                        <p:tgtEl>
                                          <p:spTgt spid="36"/>
                                        </p:tgtEl>
                                      </p:cBhvr>
                                    </p:animEffect>
                                    <p:anim calcmode="lin" valueType="num">
                                      <p:cBhvr>
                                        <p:cTn id="82" dur="1000" fill="hold"/>
                                        <p:tgtEl>
                                          <p:spTgt spid="36"/>
                                        </p:tgtEl>
                                        <p:attrNameLst>
                                          <p:attrName>ppt_x</p:attrName>
                                        </p:attrNameLst>
                                      </p:cBhvr>
                                      <p:tavLst>
                                        <p:tav tm="0">
                                          <p:val>
                                            <p:strVal val="#ppt_x"/>
                                          </p:val>
                                        </p:tav>
                                        <p:tav tm="100000">
                                          <p:val>
                                            <p:strVal val="#ppt_x"/>
                                          </p:val>
                                        </p:tav>
                                      </p:tavLst>
                                    </p:anim>
                                    <p:anim calcmode="lin" valueType="num">
                                      <p:cBhvr>
                                        <p:cTn id="83" dur="900" decel="100000" fill="hold"/>
                                        <p:tgtEl>
                                          <p:spTgt spid="36"/>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85" presetID="37"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1000"/>
                                        <p:tgtEl>
                                          <p:spTgt spid="8"/>
                                        </p:tgtEl>
                                      </p:cBhvr>
                                    </p:animEffect>
                                    <p:anim calcmode="lin" valueType="num">
                                      <p:cBhvr>
                                        <p:cTn id="88" dur="1000" fill="hold"/>
                                        <p:tgtEl>
                                          <p:spTgt spid="8"/>
                                        </p:tgtEl>
                                        <p:attrNameLst>
                                          <p:attrName>ppt_x</p:attrName>
                                        </p:attrNameLst>
                                      </p:cBhvr>
                                      <p:tavLst>
                                        <p:tav tm="0">
                                          <p:val>
                                            <p:strVal val="#ppt_x"/>
                                          </p:val>
                                        </p:tav>
                                        <p:tav tm="100000">
                                          <p:val>
                                            <p:strVal val="#ppt_x"/>
                                          </p:val>
                                        </p:tav>
                                      </p:tavLst>
                                    </p:anim>
                                    <p:anim calcmode="lin" valueType="num">
                                      <p:cBhvr>
                                        <p:cTn id="89" dur="900" decel="100000" fill="hold"/>
                                        <p:tgtEl>
                                          <p:spTgt spid="8"/>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91" presetID="37"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1000"/>
                                        <p:tgtEl>
                                          <p:spTgt spid="27"/>
                                        </p:tgtEl>
                                      </p:cBhvr>
                                    </p:animEffect>
                                    <p:anim calcmode="lin" valueType="num">
                                      <p:cBhvr>
                                        <p:cTn id="94" dur="1000" fill="hold"/>
                                        <p:tgtEl>
                                          <p:spTgt spid="27"/>
                                        </p:tgtEl>
                                        <p:attrNameLst>
                                          <p:attrName>ppt_x</p:attrName>
                                        </p:attrNameLst>
                                      </p:cBhvr>
                                      <p:tavLst>
                                        <p:tav tm="0">
                                          <p:val>
                                            <p:strVal val="#ppt_x"/>
                                          </p:val>
                                        </p:tav>
                                        <p:tav tm="100000">
                                          <p:val>
                                            <p:strVal val="#ppt_x"/>
                                          </p:val>
                                        </p:tav>
                                      </p:tavLst>
                                    </p:anim>
                                    <p:anim calcmode="lin" valueType="num">
                                      <p:cBhvr>
                                        <p:cTn id="95" dur="900" decel="100000" fill="hold"/>
                                        <p:tgtEl>
                                          <p:spTgt spid="27"/>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97" presetID="37" presetClass="entr" presetSubtype="0" fill="hold" grpId="0" nodeType="withEffect">
                                  <p:stCondLst>
                                    <p:cond delay="0"/>
                                  </p:stCondLst>
                                  <p:childTnLst>
                                    <p:set>
                                      <p:cBhvr>
                                        <p:cTn id="98" dur="1" fill="hold">
                                          <p:stCondLst>
                                            <p:cond delay="0"/>
                                          </p:stCondLst>
                                        </p:cTn>
                                        <p:tgtEl>
                                          <p:spTgt spid="149"/>
                                        </p:tgtEl>
                                        <p:attrNameLst>
                                          <p:attrName>style.visibility</p:attrName>
                                        </p:attrNameLst>
                                      </p:cBhvr>
                                      <p:to>
                                        <p:strVal val="visible"/>
                                      </p:to>
                                    </p:set>
                                    <p:animEffect transition="in" filter="fade">
                                      <p:cBhvr>
                                        <p:cTn id="99" dur="1000"/>
                                        <p:tgtEl>
                                          <p:spTgt spid="149"/>
                                        </p:tgtEl>
                                      </p:cBhvr>
                                    </p:animEffect>
                                    <p:anim calcmode="lin" valueType="num">
                                      <p:cBhvr>
                                        <p:cTn id="100" dur="1000" fill="hold"/>
                                        <p:tgtEl>
                                          <p:spTgt spid="149"/>
                                        </p:tgtEl>
                                        <p:attrNameLst>
                                          <p:attrName>ppt_x</p:attrName>
                                        </p:attrNameLst>
                                      </p:cBhvr>
                                      <p:tavLst>
                                        <p:tav tm="0">
                                          <p:val>
                                            <p:strVal val="#ppt_x"/>
                                          </p:val>
                                        </p:tav>
                                        <p:tav tm="100000">
                                          <p:val>
                                            <p:strVal val="#ppt_x"/>
                                          </p:val>
                                        </p:tav>
                                      </p:tavLst>
                                    </p:anim>
                                    <p:anim calcmode="lin" valueType="num">
                                      <p:cBhvr>
                                        <p:cTn id="101" dur="900" decel="100000" fill="hold"/>
                                        <p:tgtEl>
                                          <p:spTgt spid="149"/>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149"/>
                                        </p:tgtEl>
                                        <p:attrNameLst>
                                          <p:attrName>ppt_y</p:attrName>
                                        </p:attrNameLst>
                                      </p:cBhvr>
                                      <p:tavLst>
                                        <p:tav tm="0">
                                          <p:val>
                                            <p:strVal val="#ppt_y-.03"/>
                                          </p:val>
                                        </p:tav>
                                        <p:tav tm="100000">
                                          <p:val>
                                            <p:strVal val="#ppt_y"/>
                                          </p:val>
                                        </p:tav>
                                      </p:tavLst>
                                    </p:anim>
                                  </p:childTnLst>
                                </p:cTn>
                              </p:par>
                              <p:par>
                                <p:cTn id="103" presetID="37" presetClass="entr" presetSubtype="0" fill="hold" grpId="0" nodeType="withEffect">
                                  <p:stCondLst>
                                    <p:cond delay="0"/>
                                  </p:stCondLst>
                                  <p:childTnLst>
                                    <p:set>
                                      <p:cBhvr>
                                        <p:cTn id="104" dur="1" fill="hold">
                                          <p:stCondLst>
                                            <p:cond delay="0"/>
                                          </p:stCondLst>
                                        </p:cTn>
                                        <p:tgtEl>
                                          <p:spTgt spid="150"/>
                                        </p:tgtEl>
                                        <p:attrNameLst>
                                          <p:attrName>style.visibility</p:attrName>
                                        </p:attrNameLst>
                                      </p:cBhvr>
                                      <p:to>
                                        <p:strVal val="visible"/>
                                      </p:to>
                                    </p:set>
                                    <p:animEffect transition="in" filter="fade">
                                      <p:cBhvr>
                                        <p:cTn id="105" dur="1000"/>
                                        <p:tgtEl>
                                          <p:spTgt spid="150"/>
                                        </p:tgtEl>
                                      </p:cBhvr>
                                    </p:animEffect>
                                    <p:anim calcmode="lin" valueType="num">
                                      <p:cBhvr>
                                        <p:cTn id="106" dur="1000" fill="hold"/>
                                        <p:tgtEl>
                                          <p:spTgt spid="150"/>
                                        </p:tgtEl>
                                        <p:attrNameLst>
                                          <p:attrName>ppt_x</p:attrName>
                                        </p:attrNameLst>
                                      </p:cBhvr>
                                      <p:tavLst>
                                        <p:tav tm="0">
                                          <p:val>
                                            <p:strVal val="#ppt_x"/>
                                          </p:val>
                                        </p:tav>
                                        <p:tav tm="100000">
                                          <p:val>
                                            <p:strVal val="#ppt_x"/>
                                          </p:val>
                                        </p:tav>
                                      </p:tavLst>
                                    </p:anim>
                                    <p:anim calcmode="lin" valueType="num">
                                      <p:cBhvr>
                                        <p:cTn id="107" dur="900" decel="100000" fill="hold"/>
                                        <p:tgtEl>
                                          <p:spTgt spid="150"/>
                                        </p:tgtEl>
                                        <p:attrNameLst>
                                          <p:attrName>ppt_y</p:attrName>
                                        </p:attrNameLst>
                                      </p:cBhvr>
                                      <p:tavLst>
                                        <p:tav tm="0">
                                          <p:val>
                                            <p:strVal val="#ppt_y+1"/>
                                          </p:val>
                                        </p:tav>
                                        <p:tav tm="100000">
                                          <p:val>
                                            <p:strVal val="#ppt_y-.03"/>
                                          </p:val>
                                        </p:tav>
                                      </p:tavLst>
                                    </p:anim>
                                    <p:anim calcmode="lin" valueType="num">
                                      <p:cBhvr>
                                        <p:cTn id="108" dur="100" accel="100000" fill="hold">
                                          <p:stCondLst>
                                            <p:cond delay="900"/>
                                          </p:stCondLst>
                                        </p:cTn>
                                        <p:tgtEl>
                                          <p:spTgt spid="150"/>
                                        </p:tgtEl>
                                        <p:attrNameLst>
                                          <p:attrName>ppt_y</p:attrName>
                                        </p:attrNameLst>
                                      </p:cBhvr>
                                      <p:tavLst>
                                        <p:tav tm="0">
                                          <p:val>
                                            <p:strVal val="#ppt_y-.03"/>
                                          </p:val>
                                        </p:tav>
                                        <p:tav tm="100000">
                                          <p:val>
                                            <p:strVal val="#ppt_y"/>
                                          </p:val>
                                        </p:tav>
                                      </p:tavLst>
                                    </p:anim>
                                  </p:childTnLst>
                                </p:cTn>
                              </p:par>
                              <p:par>
                                <p:cTn id="109" presetID="37" presetClass="entr" presetSubtype="0" fill="hold" grpId="0"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fade">
                                      <p:cBhvr>
                                        <p:cTn id="111" dur="1000"/>
                                        <p:tgtEl>
                                          <p:spTgt spid="151"/>
                                        </p:tgtEl>
                                      </p:cBhvr>
                                    </p:animEffect>
                                    <p:anim calcmode="lin" valueType="num">
                                      <p:cBhvr>
                                        <p:cTn id="112" dur="1000" fill="hold"/>
                                        <p:tgtEl>
                                          <p:spTgt spid="151"/>
                                        </p:tgtEl>
                                        <p:attrNameLst>
                                          <p:attrName>ppt_x</p:attrName>
                                        </p:attrNameLst>
                                      </p:cBhvr>
                                      <p:tavLst>
                                        <p:tav tm="0">
                                          <p:val>
                                            <p:strVal val="#ppt_x"/>
                                          </p:val>
                                        </p:tav>
                                        <p:tav tm="100000">
                                          <p:val>
                                            <p:strVal val="#ppt_x"/>
                                          </p:val>
                                        </p:tav>
                                      </p:tavLst>
                                    </p:anim>
                                    <p:anim calcmode="lin" valueType="num">
                                      <p:cBhvr>
                                        <p:cTn id="113" dur="900" decel="100000" fill="hold"/>
                                        <p:tgtEl>
                                          <p:spTgt spid="151"/>
                                        </p:tgtEl>
                                        <p:attrNameLst>
                                          <p:attrName>ppt_y</p:attrName>
                                        </p:attrNameLst>
                                      </p:cBhvr>
                                      <p:tavLst>
                                        <p:tav tm="0">
                                          <p:val>
                                            <p:strVal val="#ppt_y+1"/>
                                          </p:val>
                                        </p:tav>
                                        <p:tav tm="100000">
                                          <p:val>
                                            <p:strVal val="#ppt_y-.03"/>
                                          </p:val>
                                        </p:tav>
                                      </p:tavLst>
                                    </p:anim>
                                    <p:anim calcmode="lin" valueType="num">
                                      <p:cBhvr>
                                        <p:cTn id="114" dur="100" accel="100000" fill="hold">
                                          <p:stCondLst>
                                            <p:cond delay="900"/>
                                          </p:stCondLst>
                                        </p:cTn>
                                        <p:tgtEl>
                                          <p:spTgt spid="151"/>
                                        </p:tgtEl>
                                        <p:attrNameLst>
                                          <p:attrName>ppt_y</p:attrName>
                                        </p:attrNameLst>
                                      </p:cBhvr>
                                      <p:tavLst>
                                        <p:tav tm="0">
                                          <p:val>
                                            <p:strVal val="#ppt_y-.03"/>
                                          </p:val>
                                        </p:tav>
                                        <p:tav tm="100000">
                                          <p:val>
                                            <p:strVal val="#ppt_y"/>
                                          </p:val>
                                        </p:tav>
                                      </p:tavLst>
                                    </p:anim>
                                  </p:childTnLst>
                                </p:cTn>
                              </p:par>
                              <p:par>
                                <p:cTn id="115" presetID="37" presetClass="entr" presetSubtype="0" fill="hold" nodeType="withEffect">
                                  <p:stCondLst>
                                    <p:cond delay="0"/>
                                  </p:stCondLst>
                                  <p:childTnLst>
                                    <p:set>
                                      <p:cBhvr>
                                        <p:cTn id="116" dur="1" fill="hold">
                                          <p:stCondLst>
                                            <p:cond delay="0"/>
                                          </p:stCondLst>
                                        </p:cTn>
                                        <p:tgtEl>
                                          <p:spTgt spid="152"/>
                                        </p:tgtEl>
                                        <p:attrNameLst>
                                          <p:attrName>style.visibility</p:attrName>
                                        </p:attrNameLst>
                                      </p:cBhvr>
                                      <p:to>
                                        <p:strVal val="visible"/>
                                      </p:to>
                                    </p:set>
                                    <p:animEffect transition="in" filter="fade">
                                      <p:cBhvr>
                                        <p:cTn id="117" dur="1000"/>
                                        <p:tgtEl>
                                          <p:spTgt spid="152"/>
                                        </p:tgtEl>
                                      </p:cBhvr>
                                    </p:animEffect>
                                    <p:anim calcmode="lin" valueType="num">
                                      <p:cBhvr>
                                        <p:cTn id="118" dur="1000" fill="hold"/>
                                        <p:tgtEl>
                                          <p:spTgt spid="152"/>
                                        </p:tgtEl>
                                        <p:attrNameLst>
                                          <p:attrName>ppt_x</p:attrName>
                                        </p:attrNameLst>
                                      </p:cBhvr>
                                      <p:tavLst>
                                        <p:tav tm="0">
                                          <p:val>
                                            <p:strVal val="#ppt_x"/>
                                          </p:val>
                                        </p:tav>
                                        <p:tav tm="100000">
                                          <p:val>
                                            <p:strVal val="#ppt_x"/>
                                          </p:val>
                                        </p:tav>
                                      </p:tavLst>
                                    </p:anim>
                                    <p:anim calcmode="lin" valueType="num">
                                      <p:cBhvr>
                                        <p:cTn id="119" dur="900" decel="100000" fill="hold"/>
                                        <p:tgtEl>
                                          <p:spTgt spid="152"/>
                                        </p:tgtEl>
                                        <p:attrNameLst>
                                          <p:attrName>ppt_y</p:attrName>
                                        </p:attrNameLst>
                                      </p:cBhvr>
                                      <p:tavLst>
                                        <p:tav tm="0">
                                          <p:val>
                                            <p:strVal val="#ppt_y+1"/>
                                          </p:val>
                                        </p:tav>
                                        <p:tav tm="100000">
                                          <p:val>
                                            <p:strVal val="#ppt_y-.03"/>
                                          </p:val>
                                        </p:tav>
                                      </p:tavLst>
                                    </p:anim>
                                    <p:anim calcmode="lin" valueType="num">
                                      <p:cBhvr>
                                        <p:cTn id="120" dur="100" accel="100000" fill="hold">
                                          <p:stCondLst>
                                            <p:cond delay="900"/>
                                          </p:stCondLst>
                                        </p:cTn>
                                        <p:tgtEl>
                                          <p:spTgt spid="152"/>
                                        </p:tgtEl>
                                        <p:attrNameLst>
                                          <p:attrName>ppt_y</p:attrName>
                                        </p:attrNameLst>
                                      </p:cBhvr>
                                      <p:tavLst>
                                        <p:tav tm="0">
                                          <p:val>
                                            <p:strVal val="#ppt_y-.03"/>
                                          </p:val>
                                        </p:tav>
                                        <p:tav tm="100000">
                                          <p:val>
                                            <p:strVal val="#ppt_y"/>
                                          </p:val>
                                        </p:tav>
                                      </p:tavLst>
                                    </p:anim>
                                  </p:childTnLst>
                                </p:cTn>
                              </p:par>
                              <p:par>
                                <p:cTn id="121" presetID="37" presetClass="entr" presetSubtype="0" fill="hold" grpId="0" nodeType="withEffect">
                                  <p:stCondLst>
                                    <p:cond delay="0"/>
                                  </p:stCondLst>
                                  <p:childTnLst>
                                    <p:set>
                                      <p:cBhvr>
                                        <p:cTn id="122" dur="1" fill="hold">
                                          <p:stCondLst>
                                            <p:cond delay="0"/>
                                          </p:stCondLst>
                                        </p:cTn>
                                        <p:tgtEl>
                                          <p:spTgt spid="188"/>
                                        </p:tgtEl>
                                        <p:attrNameLst>
                                          <p:attrName>style.visibility</p:attrName>
                                        </p:attrNameLst>
                                      </p:cBhvr>
                                      <p:to>
                                        <p:strVal val="visible"/>
                                      </p:to>
                                    </p:set>
                                    <p:animEffect transition="in" filter="fade">
                                      <p:cBhvr>
                                        <p:cTn id="123" dur="1000"/>
                                        <p:tgtEl>
                                          <p:spTgt spid="188"/>
                                        </p:tgtEl>
                                      </p:cBhvr>
                                    </p:animEffect>
                                    <p:anim calcmode="lin" valueType="num">
                                      <p:cBhvr>
                                        <p:cTn id="124" dur="1000" fill="hold"/>
                                        <p:tgtEl>
                                          <p:spTgt spid="188"/>
                                        </p:tgtEl>
                                        <p:attrNameLst>
                                          <p:attrName>ppt_x</p:attrName>
                                        </p:attrNameLst>
                                      </p:cBhvr>
                                      <p:tavLst>
                                        <p:tav tm="0">
                                          <p:val>
                                            <p:strVal val="#ppt_x"/>
                                          </p:val>
                                        </p:tav>
                                        <p:tav tm="100000">
                                          <p:val>
                                            <p:strVal val="#ppt_x"/>
                                          </p:val>
                                        </p:tav>
                                      </p:tavLst>
                                    </p:anim>
                                    <p:anim calcmode="lin" valueType="num">
                                      <p:cBhvr>
                                        <p:cTn id="125" dur="900" decel="100000" fill="hold"/>
                                        <p:tgtEl>
                                          <p:spTgt spid="188"/>
                                        </p:tgtEl>
                                        <p:attrNameLst>
                                          <p:attrName>ppt_y</p:attrName>
                                        </p:attrNameLst>
                                      </p:cBhvr>
                                      <p:tavLst>
                                        <p:tav tm="0">
                                          <p:val>
                                            <p:strVal val="#ppt_y+1"/>
                                          </p:val>
                                        </p:tav>
                                        <p:tav tm="100000">
                                          <p:val>
                                            <p:strVal val="#ppt_y-.03"/>
                                          </p:val>
                                        </p:tav>
                                      </p:tavLst>
                                    </p:anim>
                                    <p:anim calcmode="lin" valueType="num">
                                      <p:cBhvr>
                                        <p:cTn id="126" dur="100" accel="100000" fill="hold">
                                          <p:stCondLst>
                                            <p:cond delay="900"/>
                                          </p:stCondLst>
                                        </p:cTn>
                                        <p:tgtEl>
                                          <p:spTgt spid="188"/>
                                        </p:tgtEl>
                                        <p:attrNameLst>
                                          <p:attrName>ppt_y</p:attrName>
                                        </p:attrNameLst>
                                      </p:cBhvr>
                                      <p:tavLst>
                                        <p:tav tm="0">
                                          <p:val>
                                            <p:strVal val="#ppt_y-.03"/>
                                          </p:val>
                                        </p:tav>
                                        <p:tav tm="100000">
                                          <p:val>
                                            <p:strVal val="#ppt_y"/>
                                          </p:val>
                                        </p:tav>
                                      </p:tavLst>
                                    </p:anim>
                                  </p:childTnLst>
                                </p:cTn>
                              </p:par>
                              <p:par>
                                <p:cTn id="127" presetID="37"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animEffect transition="in" filter="fade">
                                      <p:cBhvr>
                                        <p:cTn id="129" dur="1000"/>
                                        <p:tgtEl>
                                          <p:spTgt spid="189"/>
                                        </p:tgtEl>
                                      </p:cBhvr>
                                    </p:animEffect>
                                    <p:anim calcmode="lin" valueType="num">
                                      <p:cBhvr>
                                        <p:cTn id="130" dur="1000" fill="hold"/>
                                        <p:tgtEl>
                                          <p:spTgt spid="189"/>
                                        </p:tgtEl>
                                        <p:attrNameLst>
                                          <p:attrName>ppt_x</p:attrName>
                                        </p:attrNameLst>
                                      </p:cBhvr>
                                      <p:tavLst>
                                        <p:tav tm="0">
                                          <p:val>
                                            <p:strVal val="#ppt_x"/>
                                          </p:val>
                                        </p:tav>
                                        <p:tav tm="100000">
                                          <p:val>
                                            <p:strVal val="#ppt_x"/>
                                          </p:val>
                                        </p:tav>
                                      </p:tavLst>
                                    </p:anim>
                                    <p:anim calcmode="lin" valueType="num">
                                      <p:cBhvr>
                                        <p:cTn id="131" dur="900" decel="100000" fill="hold"/>
                                        <p:tgtEl>
                                          <p:spTgt spid="189"/>
                                        </p:tgtEl>
                                        <p:attrNameLst>
                                          <p:attrName>ppt_y</p:attrName>
                                        </p:attrNameLst>
                                      </p:cBhvr>
                                      <p:tavLst>
                                        <p:tav tm="0">
                                          <p:val>
                                            <p:strVal val="#ppt_y+1"/>
                                          </p:val>
                                        </p:tav>
                                        <p:tav tm="100000">
                                          <p:val>
                                            <p:strVal val="#ppt_y-.03"/>
                                          </p:val>
                                        </p:tav>
                                      </p:tavLst>
                                    </p:anim>
                                    <p:anim calcmode="lin" valueType="num">
                                      <p:cBhvr>
                                        <p:cTn id="132" dur="100" accel="100000" fill="hold">
                                          <p:stCondLst>
                                            <p:cond delay="900"/>
                                          </p:stCondLst>
                                        </p:cTn>
                                        <p:tgtEl>
                                          <p:spTgt spid="189"/>
                                        </p:tgtEl>
                                        <p:attrNameLst>
                                          <p:attrName>ppt_y</p:attrName>
                                        </p:attrNameLst>
                                      </p:cBhvr>
                                      <p:tavLst>
                                        <p:tav tm="0">
                                          <p:val>
                                            <p:strVal val="#ppt_y-.03"/>
                                          </p:val>
                                        </p:tav>
                                        <p:tav tm="100000">
                                          <p:val>
                                            <p:strVal val="#ppt_y"/>
                                          </p:val>
                                        </p:tav>
                                      </p:tavLst>
                                    </p:anim>
                                  </p:childTnLst>
                                </p:cTn>
                              </p:par>
                              <p:par>
                                <p:cTn id="133" presetID="37" presetClass="entr" presetSubtype="0" fill="hold" grpId="0" nodeType="withEffect">
                                  <p:stCondLst>
                                    <p:cond delay="0"/>
                                  </p:stCondLst>
                                  <p:childTnLst>
                                    <p:set>
                                      <p:cBhvr>
                                        <p:cTn id="134" dur="1" fill="hold">
                                          <p:stCondLst>
                                            <p:cond delay="0"/>
                                          </p:stCondLst>
                                        </p:cTn>
                                        <p:tgtEl>
                                          <p:spTgt spid="190"/>
                                        </p:tgtEl>
                                        <p:attrNameLst>
                                          <p:attrName>style.visibility</p:attrName>
                                        </p:attrNameLst>
                                      </p:cBhvr>
                                      <p:to>
                                        <p:strVal val="visible"/>
                                      </p:to>
                                    </p:set>
                                    <p:animEffect transition="in" filter="fade">
                                      <p:cBhvr>
                                        <p:cTn id="135" dur="1000"/>
                                        <p:tgtEl>
                                          <p:spTgt spid="190"/>
                                        </p:tgtEl>
                                      </p:cBhvr>
                                    </p:animEffect>
                                    <p:anim calcmode="lin" valueType="num">
                                      <p:cBhvr>
                                        <p:cTn id="136" dur="1000" fill="hold"/>
                                        <p:tgtEl>
                                          <p:spTgt spid="190"/>
                                        </p:tgtEl>
                                        <p:attrNameLst>
                                          <p:attrName>ppt_x</p:attrName>
                                        </p:attrNameLst>
                                      </p:cBhvr>
                                      <p:tavLst>
                                        <p:tav tm="0">
                                          <p:val>
                                            <p:strVal val="#ppt_x"/>
                                          </p:val>
                                        </p:tav>
                                        <p:tav tm="100000">
                                          <p:val>
                                            <p:strVal val="#ppt_x"/>
                                          </p:val>
                                        </p:tav>
                                      </p:tavLst>
                                    </p:anim>
                                    <p:anim calcmode="lin" valueType="num">
                                      <p:cBhvr>
                                        <p:cTn id="137" dur="900" decel="100000" fill="hold"/>
                                        <p:tgtEl>
                                          <p:spTgt spid="190"/>
                                        </p:tgtEl>
                                        <p:attrNameLst>
                                          <p:attrName>ppt_y</p:attrName>
                                        </p:attrNameLst>
                                      </p:cBhvr>
                                      <p:tavLst>
                                        <p:tav tm="0">
                                          <p:val>
                                            <p:strVal val="#ppt_y+1"/>
                                          </p:val>
                                        </p:tav>
                                        <p:tav tm="100000">
                                          <p:val>
                                            <p:strVal val="#ppt_y-.03"/>
                                          </p:val>
                                        </p:tav>
                                      </p:tavLst>
                                    </p:anim>
                                    <p:anim calcmode="lin" valueType="num">
                                      <p:cBhvr>
                                        <p:cTn id="138" dur="100" accel="100000" fill="hold">
                                          <p:stCondLst>
                                            <p:cond delay="900"/>
                                          </p:stCondLst>
                                        </p:cTn>
                                        <p:tgtEl>
                                          <p:spTgt spid="190"/>
                                        </p:tgtEl>
                                        <p:attrNameLst>
                                          <p:attrName>ppt_y</p:attrName>
                                        </p:attrNameLst>
                                      </p:cBhvr>
                                      <p:tavLst>
                                        <p:tav tm="0">
                                          <p:val>
                                            <p:strVal val="#ppt_y-.03"/>
                                          </p:val>
                                        </p:tav>
                                        <p:tav tm="100000">
                                          <p:val>
                                            <p:strVal val="#ppt_y"/>
                                          </p:val>
                                        </p:tav>
                                      </p:tavLst>
                                    </p:anim>
                                  </p:childTnLst>
                                </p:cTn>
                              </p:par>
                              <p:par>
                                <p:cTn id="139" presetID="37" presetClass="entr" presetSubtype="0" fill="hold" nodeType="withEffect">
                                  <p:stCondLst>
                                    <p:cond delay="0"/>
                                  </p:stCondLst>
                                  <p:childTnLst>
                                    <p:set>
                                      <p:cBhvr>
                                        <p:cTn id="140" dur="1" fill="hold">
                                          <p:stCondLst>
                                            <p:cond delay="0"/>
                                          </p:stCondLst>
                                        </p:cTn>
                                        <p:tgtEl>
                                          <p:spTgt spid="191"/>
                                        </p:tgtEl>
                                        <p:attrNameLst>
                                          <p:attrName>style.visibility</p:attrName>
                                        </p:attrNameLst>
                                      </p:cBhvr>
                                      <p:to>
                                        <p:strVal val="visible"/>
                                      </p:to>
                                    </p:set>
                                    <p:animEffect transition="in" filter="fade">
                                      <p:cBhvr>
                                        <p:cTn id="141" dur="1000"/>
                                        <p:tgtEl>
                                          <p:spTgt spid="191"/>
                                        </p:tgtEl>
                                      </p:cBhvr>
                                    </p:animEffect>
                                    <p:anim calcmode="lin" valueType="num">
                                      <p:cBhvr>
                                        <p:cTn id="142" dur="1000" fill="hold"/>
                                        <p:tgtEl>
                                          <p:spTgt spid="191"/>
                                        </p:tgtEl>
                                        <p:attrNameLst>
                                          <p:attrName>ppt_x</p:attrName>
                                        </p:attrNameLst>
                                      </p:cBhvr>
                                      <p:tavLst>
                                        <p:tav tm="0">
                                          <p:val>
                                            <p:strVal val="#ppt_x"/>
                                          </p:val>
                                        </p:tav>
                                        <p:tav tm="100000">
                                          <p:val>
                                            <p:strVal val="#ppt_x"/>
                                          </p:val>
                                        </p:tav>
                                      </p:tavLst>
                                    </p:anim>
                                    <p:anim calcmode="lin" valueType="num">
                                      <p:cBhvr>
                                        <p:cTn id="143" dur="900" decel="100000" fill="hold"/>
                                        <p:tgtEl>
                                          <p:spTgt spid="191"/>
                                        </p:tgtEl>
                                        <p:attrNameLst>
                                          <p:attrName>ppt_y</p:attrName>
                                        </p:attrNameLst>
                                      </p:cBhvr>
                                      <p:tavLst>
                                        <p:tav tm="0">
                                          <p:val>
                                            <p:strVal val="#ppt_y+1"/>
                                          </p:val>
                                        </p:tav>
                                        <p:tav tm="100000">
                                          <p:val>
                                            <p:strVal val="#ppt_y-.03"/>
                                          </p:val>
                                        </p:tav>
                                      </p:tavLst>
                                    </p:anim>
                                    <p:anim calcmode="lin" valueType="num">
                                      <p:cBhvr>
                                        <p:cTn id="144" dur="100" accel="100000" fill="hold">
                                          <p:stCondLst>
                                            <p:cond delay="900"/>
                                          </p:stCondLst>
                                        </p:cTn>
                                        <p:tgtEl>
                                          <p:spTgt spid="191"/>
                                        </p:tgtEl>
                                        <p:attrNameLst>
                                          <p:attrName>ppt_y</p:attrName>
                                        </p:attrNameLst>
                                      </p:cBhvr>
                                      <p:tavLst>
                                        <p:tav tm="0">
                                          <p:val>
                                            <p:strVal val="#ppt_y-.03"/>
                                          </p:val>
                                        </p:tav>
                                        <p:tav tm="100000">
                                          <p:val>
                                            <p:strVal val="#ppt_y"/>
                                          </p:val>
                                        </p:tav>
                                      </p:tavLst>
                                    </p:anim>
                                  </p:childTnLst>
                                </p:cTn>
                              </p:par>
                              <p:par>
                                <p:cTn id="145" presetID="37" presetClass="entr" presetSubtype="0" fill="hold" grpId="0" nodeType="withEffect">
                                  <p:stCondLst>
                                    <p:cond delay="0"/>
                                  </p:stCondLst>
                                  <p:childTnLst>
                                    <p:set>
                                      <p:cBhvr>
                                        <p:cTn id="146" dur="1" fill="hold">
                                          <p:stCondLst>
                                            <p:cond delay="0"/>
                                          </p:stCondLst>
                                        </p:cTn>
                                        <p:tgtEl>
                                          <p:spTgt spid="227"/>
                                        </p:tgtEl>
                                        <p:attrNameLst>
                                          <p:attrName>style.visibility</p:attrName>
                                        </p:attrNameLst>
                                      </p:cBhvr>
                                      <p:to>
                                        <p:strVal val="visible"/>
                                      </p:to>
                                    </p:set>
                                    <p:animEffect transition="in" filter="fade">
                                      <p:cBhvr>
                                        <p:cTn id="147" dur="1000"/>
                                        <p:tgtEl>
                                          <p:spTgt spid="227"/>
                                        </p:tgtEl>
                                      </p:cBhvr>
                                    </p:animEffect>
                                    <p:anim calcmode="lin" valueType="num">
                                      <p:cBhvr>
                                        <p:cTn id="148" dur="1000" fill="hold"/>
                                        <p:tgtEl>
                                          <p:spTgt spid="227"/>
                                        </p:tgtEl>
                                        <p:attrNameLst>
                                          <p:attrName>ppt_x</p:attrName>
                                        </p:attrNameLst>
                                      </p:cBhvr>
                                      <p:tavLst>
                                        <p:tav tm="0">
                                          <p:val>
                                            <p:strVal val="#ppt_x"/>
                                          </p:val>
                                        </p:tav>
                                        <p:tav tm="100000">
                                          <p:val>
                                            <p:strVal val="#ppt_x"/>
                                          </p:val>
                                        </p:tav>
                                      </p:tavLst>
                                    </p:anim>
                                    <p:anim calcmode="lin" valueType="num">
                                      <p:cBhvr>
                                        <p:cTn id="149" dur="900" decel="100000" fill="hold"/>
                                        <p:tgtEl>
                                          <p:spTgt spid="227"/>
                                        </p:tgtEl>
                                        <p:attrNameLst>
                                          <p:attrName>ppt_y</p:attrName>
                                        </p:attrNameLst>
                                      </p:cBhvr>
                                      <p:tavLst>
                                        <p:tav tm="0">
                                          <p:val>
                                            <p:strVal val="#ppt_y+1"/>
                                          </p:val>
                                        </p:tav>
                                        <p:tav tm="100000">
                                          <p:val>
                                            <p:strVal val="#ppt_y-.03"/>
                                          </p:val>
                                        </p:tav>
                                      </p:tavLst>
                                    </p:anim>
                                    <p:anim calcmode="lin" valueType="num">
                                      <p:cBhvr>
                                        <p:cTn id="150" dur="100" accel="100000" fill="hold">
                                          <p:stCondLst>
                                            <p:cond delay="900"/>
                                          </p:stCondLst>
                                        </p:cTn>
                                        <p:tgtEl>
                                          <p:spTgt spid="227"/>
                                        </p:tgtEl>
                                        <p:attrNameLst>
                                          <p:attrName>ppt_y</p:attrName>
                                        </p:attrNameLst>
                                      </p:cBhvr>
                                      <p:tavLst>
                                        <p:tav tm="0">
                                          <p:val>
                                            <p:strVal val="#ppt_y-.03"/>
                                          </p:val>
                                        </p:tav>
                                        <p:tav tm="100000">
                                          <p:val>
                                            <p:strVal val="#ppt_y"/>
                                          </p:val>
                                        </p:tav>
                                      </p:tavLst>
                                    </p:anim>
                                  </p:childTnLst>
                                </p:cTn>
                              </p:par>
                              <p:par>
                                <p:cTn id="151" presetID="37" presetClass="entr" presetSubtype="0" fill="hold" grpId="0" nodeType="withEffect">
                                  <p:stCondLst>
                                    <p:cond delay="0"/>
                                  </p:stCondLst>
                                  <p:childTnLst>
                                    <p:set>
                                      <p:cBhvr>
                                        <p:cTn id="152" dur="1" fill="hold">
                                          <p:stCondLst>
                                            <p:cond delay="0"/>
                                          </p:stCondLst>
                                        </p:cTn>
                                        <p:tgtEl>
                                          <p:spTgt spid="228"/>
                                        </p:tgtEl>
                                        <p:attrNameLst>
                                          <p:attrName>style.visibility</p:attrName>
                                        </p:attrNameLst>
                                      </p:cBhvr>
                                      <p:to>
                                        <p:strVal val="visible"/>
                                      </p:to>
                                    </p:set>
                                    <p:animEffect transition="in" filter="fade">
                                      <p:cBhvr>
                                        <p:cTn id="153" dur="1000"/>
                                        <p:tgtEl>
                                          <p:spTgt spid="228"/>
                                        </p:tgtEl>
                                      </p:cBhvr>
                                    </p:animEffect>
                                    <p:anim calcmode="lin" valueType="num">
                                      <p:cBhvr>
                                        <p:cTn id="154" dur="1000" fill="hold"/>
                                        <p:tgtEl>
                                          <p:spTgt spid="228"/>
                                        </p:tgtEl>
                                        <p:attrNameLst>
                                          <p:attrName>ppt_x</p:attrName>
                                        </p:attrNameLst>
                                      </p:cBhvr>
                                      <p:tavLst>
                                        <p:tav tm="0">
                                          <p:val>
                                            <p:strVal val="#ppt_x"/>
                                          </p:val>
                                        </p:tav>
                                        <p:tav tm="100000">
                                          <p:val>
                                            <p:strVal val="#ppt_x"/>
                                          </p:val>
                                        </p:tav>
                                      </p:tavLst>
                                    </p:anim>
                                    <p:anim calcmode="lin" valueType="num">
                                      <p:cBhvr>
                                        <p:cTn id="155" dur="900" decel="100000" fill="hold"/>
                                        <p:tgtEl>
                                          <p:spTgt spid="228"/>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228"/>
                                        </p:tgtEl>
                                        <p:attrNameLst>
                                          <p:attrName>ppt_y</p:attrName>
                                        </p:attrNameLst>
                                      </p:cBhvr>
                                      <p:tavLst>
                                        <p:tav tm="0">
                                          <p:val>
                                            <p:strVal val="#ppt_y-.03"/>
                                          </p:val>
                                        </p:tav>
                                        <p:tav tm="100000">
                                          <p:val>
                                            <p:strVal val="#ppt_y"/>
                                          </p:val>
                                        </p:tav>
                                      </p:tavLst>
                                    </p:anim>
                                  </p:childTnLst>
                                </p:cTn>
                              </p:par>
                              <p:par>
                                <p:cTn id="157" presetID="37" presetClass="entr" presetSubtype="0" fill="hold" grpId="0" nodeType="withEffect">
                                  <p:stCondLst>
                                    <p:cond delay="0"/>
                                  </p:stCondLst>
                                  <p:childTnLst>
                                    <p:set>
                                      <p:cBhvr>
                                        <p:cTn id="158" dur="1" fill="hold">
                                          <p:stCondLst>
                                            <p:cond delay="0"/>
                                          </p:stCondLst>
                                        </p:cTn>
                                        <p:tgtEl>
                                          <p:spTgt spid="265"/>
                                        </p:tgtEl>
                                        <p:attrNameLst>
                                          <p:attrName>style.visibility</p:attrName>
                                        </p:attrNameLst>
                                      </p:cBhvr>
                                      <p:to>
                                        <p:strVal val="visible"/>
                                      </p:to>
                                    </p:set>
                                    <p:animEffect transition="in" filter="fade">
                                      <p:cBhvr>
                                        <p:cTn id="159" dur="1000"/>
                                        <p:tgtEl>
                                          <p:spTgt spid="265"/>
                                        </p:tgtEl>
                                      </p:cBhvr>
                                    </p:animEffect>
                                    <p:anim calcmode="lin" valueType="num">
                                      <p:cBhvr>
                                        <p:cTn id="160" dur="1000" fill="hold"/>
                                        <p:tgtEl>
                                          <p:spTgt spid="265"/>
                                        </p:tgtEl>
                                        <p:attrNameLst>
                                          <p:attrName>ppt_x</p:attrName>
                                        </p:attrNameLst>
                                      </p:cBhvr>
                                      <p:tavLst>
                                        <p:tav tm="0">
                                          <p:val>
                                            <p:strVal val="#ppt_x"/>
                                          </p:val>
                                        </p:tav>
                                        <p:tav tm="100000">
                                          <p:val>
                                            <p:strVal val="#ppt_x"/>
                                          </p:val>
                                        </p:tav>
                                      </p:tavLst>
                                    </p:anim>
                                    <p:anim calcmode="lin" valueType="num">
                                      <p:cBhvr>
                                        <p:cTn id="161" dur="900" decel="100000" fill="hold"/>
                                        <p:tgtEl>
                                          <p:spTgt spid="265"/>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265"/>
                                        </p:tgtEl>
                                        <p:attrNameLst>
                                          <p:attrName>ppt_y</p:attrName>
                                        </p:attrNameLst>
                                      </p:cBhvr>
                                      <p:tavLst>
                                        <p:tav tm="0">
                                          <p:val>
                                            <p:strVal val="#ppt_y-.03"/>
                                          </p:val>
                                        </p:tav>
                                        <p:tav tm="100000">
                                          <p:val>
                                            <p:strVal val="#ppt_y"/>
                                          </p:val>
                                        </p:tav>
                                      </p:tavLst>
                                    </p:anim>
                                  </p:childTnLst>
                                </p:cTn>
                              </p:par>
                              <p:par>
                                <p:cTn id="163" presetID="37" presetClass="entr" presetSubtype="0" fill="hold" nodeType="withEffect">
                                  <p:stCondLst>
                                    <p:cond delay="0"/>
                                  </p:stCondLst>
                                  <p:childTnLst>
                                    <p:set>
                                      <p:cBhvr>
                                        <p:cTn id="164" dur="1" fill="hold">
                                          <p:stCondLst>
                                            <p:cond delay="0"/>
                                          </p:stCondLst>
                                        </p:cTn>
                                        <p:tgtEl>
                                          <p:spTgt spid="266"/>
                                        </p:tgtEl>
                                        <p:attrNameLst>
                                          <p:attrName>style.visibility</p:attrName>
                                        </p:attrNameLst>
                                      </p:cBhvr>
                                      <p:to>
                                        <p:strVal val="visible"/>
                                      </p:to>
                                    </p:set>
                                    <p:animEffect transition="in" filter="fade">
                                      <p:cBhvr>
                                        <p:cTn id="165" dur="1000"/>
                                        <p:tgtEl>
                                          <p:spTgt spid="266"/>
                                        </p:tgtEl>
                                      </p:cBhvr>
                                    </p:animEffect>
                                    <p:anim calcmode="lin" valueType="num">
                                      <p:cBhvr>
                                        <p:cTn id="166" dur="1000" fill="hold"/>
                                        <p:tgtEl>
                                          <p:spTgt spid="266"/>
                                        </p:tgtEl>
                                        <p:attrNameLst>
                                          <p:attrName>ppt_x</p:attrName>
                                        </p:attrNameLst>
                                      </p:cBhvr>
                                      <p:tavLst>
                                        <p:tav tm="0">
                                          <p:val>
                                            <p:strVal val="#ppt_x"/>
                                          </p:val>
                                        </p:tav>
                                        <p:tav tm="100000">
                                          <p:val>
                                            <p:strVal val="#ppt_x"/>
                                          </p:val>
                                        </p:tav>
                                      </p:tavLst>
                                    </p:anim>
                                    <p:anim calcmode="lin" valueType="num">
                                      <p:cBhvr>
                                        <p:cTn id="167" dur="900" decel="100000" fill="hold"/>
                                        <p:tgtEl>
                                          <p:spTgt spid="266"/>
                                        </p:tgtEl>
                                        <p:attrNameLst>
                                          <p:attrName>ppt_y</p:attrName>
                                        </p:attrNameLst>
                                      </p:cBhvr>
                                      <p:tavLst>
                                        <p:tav tm="0">
                                          <p:val>
                                            <p:strVal val="#ppt_y+1"/>
                                          </p:val>
                                        </p:tav>
                                        <p:tav tm="100000">
                                          <p:val>
                                            <p:strVal val="#ppt_y-.03"/>
                                          </p:val>
                                        </p:tav>
                                      </p:tavLst>
                                    </p:anim>
                                    <p:anim calcmode="lin" valueType="num">
                                      <p:cBhvr>
                                        <p:cTn id="168" dur="100" accel="100000" fill="hold">
                                          <p:stCondLst>
                                            <p:cond delay="900"/>
                                          </p:stCondLst>
                                        </p:cTn>
                                        <p:tgtEl>
                                          <p:spTgt spid="266"/>
                                        </p:tgtEl>
                                        <p:attrNameLst>
                                          <p:attrName>ppt_y</p:attrName>
                                        </p:attrNameLst>
                                      </p:cBhvr>
                                      <p:tavLst>
                                        <p:tav tm="0">
                                          <p:val>
                                            <p:strVal val="#ppt_y-.03"/>
                                          </p:val>
                                        </p:tav>
                                        <p:tav tm="100000">
                                          <p:val>
                                            <p:strVal val="#ppt_y"/>
                                          </p:val>
                                        </p:tav>
                                      </p:tavLst>
                                    </p:anim>
                                  </p:childTnLst>
                                </p:cTn>
                              </p:par>
                            </p:childTnLst>
                          </p:cTn>
                        </p:par>
                        <p:par>
                          <p:cTn id="169" fill="hold">
                            <p:stCondLst>
                              <p:cond delay="1000"/>
                            </p:stCondLst>
                            <p:childTnLst>
                              <p:par>
                                <p:cTn id="170" presetID="8" presetClass="emph" presetSubtype="0" repeatCount="indefinite" fill="hold" grpId="1" nodeType="afterEffect">
                                  <p:stCondLst>
                                    <p:cond delay="0"/>
                                  </p:stCondLst>
                                  <p:endCondLst>
                                    <p:cond evt="onNext" delay="0">
                                      <p:tgtEl>
                                        <p:sldTgt/>
                                      </p:tgtEl>
                                    </p:cond>
                                  </p:endCondLst>
                                  <p:childTnLst>
                                    <p:animRot by="21600000">
                                      <p:cBhvr>
                                        <p:cTn id="171" dur="2000" fill="hold"/>
                                        <p:tgtEl>
                                          <p:spTgt spid="149"/>
                                        </p:tgtEl>
                                        <p:attrNameLst>
                                          <p:attrName>r</p:attrName>
                                        </p:attrNameLst>
                                      </p:cBhvr>
                                    </p:animRot>
                                  </p:childTnLst>
                                </p:cTn>
                              </p:par>
                              <p:par>
                                <p:cTn id="172" presetID="8" presetClass="emph" presetSubtype="0" repeatCount="indefinite" fill="hold" grpId="1" nodeType="withEffect">
                                  <p:stCondLst>
                                    <p:cond delay="0"/>
                                  </p:stCondLst>
                                  <p:endCondLst>
                                    <p:cond evt="onNext" delay="0">
                                      <p:tgtEl>
                                        <p:sldTgt/>
                                      </p:tgtEl>
                                    </p:cond>
                                  </p:endCondLst>
                                  <p:childTnLst>
                                    <p:animRot by="21600000">
                                      <p:cBhvr>
                                        <p:cTn id="173" dur="2000" fill="hold"/>
                                        <p:tgtEl>
                                          <p:spTgt spid="150"/>
                                        </p:tgtEl>
                                        <p:attrNameLst>
                                          <p:attrName>r</p:attrName>
                                        </p:attrNameLst>
                                      </p:cBhvr>
                                    </p:animRot>
                                  </p:childTnLst>
                                </p:cTn>
                              </p:par>
                              <p:par>
                                <p:cTn id="174" presetID="8" presetClass="emph" presetSubtype="0" repeatCount="indefinite" fill="hold" grpId="1" nodeType="withEffect">
                                  <p:stCondLst>
                                    <p:cond delay="0"/>
                                  </p:stCondLst>
                                  <p:endCondLst>
                                    <p:cond evt="onNext" delay="0">
                                      <p:tgtEl>
                                        <p:sldTgt/>
                                      </p:tgtEl>
                                    </p:cond>
                                  </p:endCondLst>
                                  <p:childTnLst>
                                    <p:animRot by="21600000">
                                      <p:cBhvr>
                                        <p:cTn id="175" dur="2000" fill="hold"/>
                                        <p:tgtEl>
                                          <p:spTgt spid="151"/>
                                        </p:tgtEl>
                                        <p:attrNameLst>
                                          <p:attrName>r</p:attrName>
                                        </p:attrNameLst>
                                      </p:cBhvr>
                                    </p:animRot>
                                  </p:childTnLst>
                                </p:cTn>
                              </p:par>
                              <p:par>
                                <p:cTn id="176" presetID="8" presetClass="emph" presetSubtype="0" repeatCount="indefinite" fill="hold" nodeType="withEffect">
                                  <p:stCondLst>
                                    <p:cond delay="0"/>
                                  </p:stCondLst>
                                  <p:endCondLst>
                                    <p:cond evt="onNext" delay="0">
                                      <p:tgtEl>
                                        <p:sldTgt/>
                                      </p:tgtEl>
                                    </p:cond>
                                  </p:endCondLst>
                                  <p:childTnLst>
                                    <p:animRot by="21600000">
                                      <p:cBhvr>
                                        <p:cTn id="177" dur="2000" fill="hold"/>
                                        <p:tgtEl>
                                          <p:spTgt spid="152"/>
                                        </p:tgtEl>
                                        <p:attrNameLst>
                                          <p:attrName>r</p:attrName>
                                        </p:attrNameLst>
                                      </p:cBhvr>
                                    </p:animRot>
                                  </p:childTnLst>
                                </p:cTn>
                              </p:par>
                              <p:par>
                                <p:cTn id="178" presetID="8" presetClass="emph" presetSubtype="0" repeatCount="indefinite" fill="hold" grpId="1" nodeType="withEffect">
                                  <p:stCondLst>
                                    <p:cond delay="0"/>
                                  </p:stCondLst>
                                  <p:endCondLst>
                                    <p:cond evt="onNext" delay="0">
                                      <p:tgtEl>
                                        <p:sldTgt/>
                                      </p:tgtEl>
                                    </p:cond>
                                  </p:endCondLst>
                                  <p:childTnLst>
                                    <p:animRot by="21600000">
                                      <p:cBhvr>
                                        <p:cTn id="179" dur="2000" fill="hold"/>
                                        <p:tgtEl>
                                          <p:spTgt spid="189"/>
                                        </p:tgtEl>
                                        <p:attrNameLst>
                                          <p:attrName>r</p:attrName>
                                        </p:attrNameLst>
                                      </p:cBhvr>
                                    </p:animRot>
                                  </p:childTnLst>
                                </p:cTn>
                              </p:par>
                              <p:par>
                                <p:cTn id="180" presetID="8" presetClass="emph" presetSubtype="0" repeatCount="indefinite" fill="hold" grpId="1" nodeType="withEffect">
                                  <p:stCondLst>
                                    <p:cond delay="0"/>
                                  </p:stCondLst>
                                  <p:endCondLst>
                                    <p:cond evt="onNext" delay="0">
                                      <p:tgtEl>
                                        <p:sldTgt/>
                                      </p:tgtEl>
                                    </p:cond>
                                  </p:endCondLst>
                                  <p:childTnLst>
                                    <p:animRot by="21600000">
                                      <p:cBhvr>
                                        <p:cTn id="181" dur="2000" fill="hold"/>
                                        <p:tgtEl>
                                          <p:spTgt spid="190"/>
                                        </p:tgtEl>
                                        <p:attrNameLst>
                                          <p:attrName>r</p:attrName>
                                        </p:attrNameLst>
                                      </p:cBhvr>
                                    </p:animRot>
                                  </p:childTnLst>
                                </p:cTn>
                              </p:par>
                              <p:par>
                                <p:cTn id="182" presetID="8" presetClass="emph" presetSubtype="0" repeatCount="indefinite" fill="hold" nodeType="withEffect">
                                  <p:stCondLst>
                                    <p:cond delay="0"/>
                                  </p:stCondLst>
                                  <p:endCondLst>
                                    <p:cond evt="onNext" delay="0">
                                      <p:tgtEl>
                                        <p:sldTgt/>
                                      </p:tgtEl>
                                    </p:cond>
                                  </p:endCondLst>
                                  <p:childTnLst>
                                    <p:animRot by="21600000">
                                      <p:cBhvr>
                                        <p:cTn id="183" dur="2000" fill="hold"/>
                                        <p:tgtEl>
                                          <p:spTgt spid="191"/>
                                        </p:tgtEl>
                                        <p:attrNameLst>
                                          <p:attrName>r</p:attrName>
                                        </p:attrNameLst>
                                      </p:cBhvr>
                                    </p:animRot>
                                  </p:childTnLst>
                                </p:cTn>
                              </p:par>
                              <p:par>
                                <p:cTn id="184" presetID="8" presetClass="emph" presetSubtype="0" repeatCount="indefinite" fill="hold" grpId="1" nodeType="withEffect">
                                  <p:stCondLst>
                                    <p:cond delay="0"/>
                                  </p:stCondLst>
                                  <p:endCondLst>
                                    <p:cond evt="onNext" delay="0">
                                      <p:tgtEl>
                                        <p:sldTgt/>
                                      </p:tgtEl>
                                    </p:cond>
                                  </p:endCondLst>
                                  <p:childTnLst>
                                    <p:animRot by="21600000">
                                      <p:cBhvr>
                                        <p:cTn id="185" dur="2000" fill="hold"/>
                                        <p:tgtEl>
                                          <p:spTgt spid="227"/>
                                        </p:tgtEl>
                                        <p:attrNameLst>
                                          <p:attrName>r</p:attrName>
                                        </p:attrNameLst>
                                      </p:cBhvr>
                                    </p:animRot>
                                  </p:childTnLst>
                                </p:cTn>
                              </p:par>
                              <p:par>
                                <p:cTn id="186" presetID="8" presetClass="emph" presetSubtype="0" repeatCount="indefinite" fill="hold" grpId="1" nodeType="withEffect">
                                  <p:stCondLst>
                                    <p:cond delay="0"/>
                                  </p:stCondLst>
                                  <p:endCondLst>
                                    <p:cond evt="onNext" delay="0">
                                      <p:tgtEl>
                                        <p:sldTgt/>
                                      </p:tgtEl>
                                    </p:cond>
                                  </p:endCondLst>
                                  <p:childTnLst>
                                    <p:animRot by="21600000">
                                      <p:cBhvr>
                                        <p:cTn id="187" dur="2000" fill="hold"/>
                                        <p:tgtEl>
                                          <p:spTgt spid="228"/>
                                        </p:tgtEl>
                                        <p:attrNameLst>
                                          <p:attrName>r</p:attrName>
                                        </p:attrNameLst>
                                      </p:cBhvr>
                                    </p:animRot>
                                  </p:childTnLst>
                                </p:cTn>
                              </p:par>
                              <p:par>
                                <p:cTn id="188" presetID="8" presetClass="emph" presetSubtype="0" repeatCount="indefinite" fill="hold" grpId="1" nodeType="withEffect">
                                  <p:stCondLst>
                                    <p:cond delay="0"/>
                                  </p:stCondLst>
                                  <p:endCondLst>
                                    <p:cond evt="onNext" delay="0">
                                      <p:tgtEl>
                                        <p:sldTgt/>
                                      </p:tgtEl>
                                    </p:cond>
                                  </p:endCondLst>
                                  <p:childTnLst>
                                    <p:animRot by="21600000">
                                      <p:cBhvr>
                                        <p:cTn id="189" dur="2000" fill="hold"/>
                                        <p:tgtEl>
                                          <p:spTgt spid="265"/>
                                        </p:tgtEl>
                                        <p:attrNameLst>
                                          <p:attrName>r</p:attrName>
                                        </p:attrNameLst>
                                      </p:cBhvr>
                                    </p:animRot>
                                  </p:childTnLst>
                                </p:cTn>
                              </p:par>
                              <p:par>
                                <p:cTn id="190" presetID="8" presetClass="emph" presetSubtype="0" repeatCount="indefinite" fill="hold" nodeType="withEffect">
                                  <p:stCondLst>
                                    <p:cond delay="0"/>
                                  </p:stCondLst>
                                  <p:endCondLst>
                                    <p:cond evt="onNext" delay="0">
                                      <p:tgtEl>
                                        <p:sldTgt/>
                                      </p:tgtEl>
                                    </p:cond>
                                  </p:endCondLst>
                                  <p:childTnLst>
                                    <p:animRot by="21600000">
                                      <p:cBhvr>
                                        <p:cTn id="191" dur="2000" fill="hold"/>
                                        <p:tgtEl>
                                          <p:spTgt spid="266"/>
                                        </p:tgtEl>
                                        <p:attrNameLst>
                                          <p:attrName>r</p:attrName>
                                        </p:attrNameLst>
                                      </p:cBhvr>
                                    </p:animRot>
                                  </p:childTnLst>
                                </p:cTn>
                              </p:par>
                              <p:par>
                                <p:cTn id="192" presetID="8" presetClass="emph" presetSubtype="0" repeatCount="indefinite" fill="hold" grpId="1" nodeType="withEffect">
                                  <p:stCondLst>
                                    <p:cond delay="0"/>
                                  </p:stCondLst>
                                  <p:endCondLst>
                                    <p:cond evt="onNext" delay="0">
                                      <p:tgtEl>
                                        <p:sldTgt/>
                                      </p:tgtEl>
                                    </p:cond>
                                  </p:endCondLst>
                                  <p:childTnLst>
                                    <p:animRot by="21600000">
                                      <p:cBhvr>
                                        <p:cTn id="193" dur="2000" fill="hold"/>
                                        <p:tgtEl>
                                          <p:spTgt spid="188"/>
                                        </p:tgtEl>
                                        <p:attrNameLst>
                                          <p:attrName>r</p:attrName>
                                        </p:attrNameLst>
                                      </p:cBhvr>
                                    </p:animRot>
                                  </p:childTnLst>
                                </p:cTn>
                              </p:par>
                              <p:par>
                                <p:cTn id="194" presetID="1" presetClass="entr" presetSubtype="0" fill="hold" nodeType="withEffect">
                                  <p:stCondLst>
                                    <p:cond delay="0"/>
                                  </p:stCondLst>
                                  <p:childTnLst>
                                    <p:set>
                                      <p:cBhvr>
                                        <p:cTn id="195" dur="1" fill="hold">
                                          <p:stCondLst>
                                            <p:cond delay="0"/>
                                          </p:stCondLst>
                                        </p:cTn>
                                        <p:tgtEl>
                                          <p:spTgt spid="474"/>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37" presetClass="entr" presetSubtype="0" fill="hold" nodeType="clickEffect">
                                  <p:stCondLst>
                                    <p:cond delay="0"/>
                                  </p:stCondLst>
                                  <p:childTnLst>
                                    <p:set>
                                      <p:cBhvr>
                                        <p:cTn id="199" dur="1" fill="hold">
                                          <p:stCondLst>
                                            <p:cond delay="0"/>
                                          </p:stCondLst>
                                        </p:cTn>
                                        <p:tgtEl>
                                          <p:spTgt spid="37"/>
                                        </p:tgtEl>
                                        <p:attrNameLst>
                                          <p:attrName>style.visibility</p:attrName>
                                        </p:attrNameLst>
                                      </p:cBhvr>
                                      <p:to>
                                        <p:strVal val="visible"/>
                                      </p:to>
                                    </p:set>
                                    <p:animEffect transition="in" filter="fade">
                                      <p:cBhvr>
                                        <p:cTn id="200" dur="1000"/>
                                        <p:tgtEl>
                                          <p:spTgt spid="37"/>
                                        </p:tgtEl>
                                      </p:cBhvr>
                                    </p:animEffect>
                                    <p:anim calcmode="lin" valueType="num">
                                      <p:cBhvr>
                                        <p:cTn id="201" dur="1000" fill="hold"/>
                                        <p:tgtEl>
                                          <p:spTgt spid="37"/>
                                        </p:tgtEl>
                                        <p:attrNameLst>
                                          <p:attrName>ppt_x</p:attrName>
                                        </p:attrNameLst>
                                      </p:cBhvr>
                                      <p:tavLst>
                                        <p:tav tm="0">
                                          <p:val>
                                            <p:strVal val="#ppt_x"/>
                                          </p:val>
                                        </p:tav>
                                        <p:tav tm="100000">
                                          <p:val>
                                            <p:strVal val="#ppt_x"/>
                                          </p:val>
                                        </p:tav>
                                      </p:tavLst>
                                    </p:anim>
                                    <p:anim calcmode="lin" valueType="num">
                                      <p:cBhvr>
                                        <p:cTn id="202" dur="900" decel="100000" fill="hold"/>
                                        <p:tgtEl>
                                          <p:spTgt spid="37"/>
                                        </p:tgtEl>
                                        <p:attrNameLst>
                                          <p:attrName>ppt_y</p:attrName>
                                        </p:attrNameLst>
                                      </p:cBhvr>
                                      <p:tavLst>
                                        <p:tav tm="0">
                                          <p:val>
                                            <p:strVal val="#ppt_y+1"/>
                                          </p:val>
                                        </p:tav>
                                        <p:tav tm="100000">
                                          <p:val>
                                            <p:strVal val="#ppt_y-.03"/>
                                          </p:val>
                                        </p:tav>
                                      </p:tavLst>
                                    </p:anim>
                                    <p:anim calcmode="lin" valueType="num">
                                      <p:cBhvr>
                                        <p:cTn id="203"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204" presetID="37" presetClass="entr" presetSubtype="0" fill="hold" grpId="0" nodeType="withEffect">
                                  <p:stCondLst>
                                    <p:cond delay="0"/>
                                  </p:stCondLst>
                                  <p:childTnLst>
                                    <p:set>
                                      <p:cBhvr>
                                        <p:cTn id="205" dur="1" fill="hold">
                                          <p:stCondLst>
                                            <p:cond delay="0"/>
                                          </p:stCondLst>
                                        </p:cTn>
                                        <p:tgtEl>
                                          <p:spTgt spid="13"/>
                                        </p:tgtEl>
                                        <p:attrNameLst>
                                          <p:attrName>style.visibility</p:attrName>
                                        </p:attrNameLst>
                                      </p:cBhvr>
                                      <p:to>
                                        <p:strVal val="visible"/>
                                      </p:to>
                                    </p:set>
                                    <p:animEffect transition="in" filter="fade">
                                      <p:cBhvr>
                                        <p:cTn id="206" dur="1000"/>
                                        <p:tgtEl>
                                          <p:spTgt spid="13"/>
                                        </p:tgtEl>
                                      </p:cBhvr>
                                    </p:animEffect>
                                    <p:anim calcmode="lin" valueType="num">
                                      <p:cBhvr>
                                        <p:cTn id="207" dur="1000" fill="hold"/>
                                        <p:tgtEl>
                                          <p:spTgt spid="13"/>
                                        </p:tgtEl>
                                        <p:attrNameLst>
                                          <p:attrName>ppt_x</p:attrName>
                                        </p:attrNameLst>
                                      </p:cBhvr>
                                      <p:tavLst>
                                        <p:tav tm="0">
                                          <p:val>
                                            <p:strVal val="#ppt_x"/>
                                          </p:val>
                                        </p:tav>
                                        <p:tav tm="100000">
                                          <p:val>
                                            <p:strVal val="#ppt_x"/>
                                          </p:val>
                                        </p:tav>
                                      </p:tavLst>
                                    </p:anim>
                                    <p:anim calcmode="lin" valueType="num">
                                      <p:cBhvr>
                                        <p:cTn id="208" dur="900" decel="100000" fill="hold"/>
                                        <p:tgtEl>
                                          <p:spTgt spid="13"/>
                                        </p:tgtEl>
                                        <p:attrNameLst>
                                          <p:attrName>ppt_y</p:attrName>
                                        </p:attrNameLst>
                                      </p:cBhvr>
                                      <p:tavLst>
                                        <p:tav tm="0">
                                          <p:val>
                                            <p:strVal val="#ppt_y+1"/>
                                          </p:val>
                                        </p:tav>
                                        <p:tav tm="100000">
                                          <p:val>
                                            <p:strVal val="#ppt_y-.03"/>
                                          </p:val>
                                        </p:tav>
                                      </p:tavLst>
                                    </p:anim>
                                    <p:anim calcmode="lin" valueType="num">
                                      <p:cBhvr>
                                        <p:cTn id="209"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210" presetID="37" presetClass="entr" presetSubtype="0" fill="hold" grpId="0" nodeType="withEffect">
                                  <p:stCondLst>
                                    <p:cond delay="0"/>
                                  </p:stCondLst>
                                  <p:childTnLst>
                                    <p:set>
                                      <p:cBhvr>
                                        <p:cTn id="211" dur="1" fill="hold">
                                          <p:stCondLst>
                                            <p:cond delay="0"/>
                                          </p:stCondLst>
                                        </p:cTn>
                                        <p:tgtEl>
                                          <p:spTgt spid="28"/>
                                        </p:tgtEl>
                                        <p:attrNameLst>
                                          <p:attrName>style.visibility</p:attrName>
                                        </p:attrNameLst>
                                      </p:cBhvr>
                                      <p:to>
                                        <p:strVal val="visible"/>
                                      </p:to>
                                    </p:set>
                                    <p:animEffect transition="in" filter="fade">
                                      <p:cBhvr>
                                        <p:cTn id="212" dur="1000"/>
                                        <p:tgtEl>
                                          <p:spTgt spid="28"/>
                                        </p:tgtEl>
                                      </p:cBhvr>
                                    </p:animEffect>
                                    <p:anim calcmode="lin" valueType="num">
                                      <p:cBhvr>
                                        <p:cTn id="213" dur="1000" fill="hold"/>
                                        <p:tgtEl>
                                          <p:spTgt spid="28"/>
                                        </p:tgtEl>
                                        <p:attrNameLst>
                                          <p:attrName>ppt_x</p:attrName>
                                        </p:attrNameLst>
                                      </p:cBhvr>
                                      <p:tavLst>
                                        <p:tav tm="0">
                                          <p:val>
                                            <p:strVal val="#ppt_x"/>
                                          </p:val>
                                        </p:tav>
                                        <p:tav tm="100000">
                                          <p:val>
                                            <p:strVal val="#ppt_x"/>
                                          </p:val>
                                        </p:tav>
                                      </p:tavLst>
                                    </p:anim>
                                    <p:anim calcmode="lin" valueType="num">
                                      <p:cBhvr>
                                        <p:cTn id="214" dur="900" decel="100000" fill="hold"/>
                                        <p:tgtEl>
                                          <p:spTgt spid="28"/>
                                        </p:tgtEl>
                                        <p:attrNameLst>
                                          <p:attrName>ppt_y</p:attrName>
                                        </p:attrNameLst>
                                      </p:cBhvr>
                                      <p:tavLst>
                                        <p:tav tm="0">
                                          <p:val>
                                            <p:strVal val="#ppt_y+1"/>
                                          </p:val>
                                        </p:tav>
                                        <p:tav tm="100000">
                                          <p:val>
                                            <p:strVal val="#ppt_y-.03"/>
                                          </p:val>
                                        </p:tav>
                                      </p:tavLst>
                                    </p:anim>
                                    <p:anim calcmode="lin" valueType="num">
                                      <p:cBhvr>
                                        <p:cTn id="215"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216" presetID="37" presetClass="entr" presetSubtype="0" fill="hold" grpId="0" nodeType="withEffect">
                                  <p:stCondLst>
                                    <p:cond delay="0"/>
                                  </p:stCondLst>
                                  <p:childTnLst>
                                    <p:set>
                                      <p:cBhvr>
                                        <p:cTn id="217" dur="1" fill="hold">
                                          <p:stCondLst>
                                            <p:cond delay="0"/>
                                          </p:stCondLst>
                                        </p:cTn>
                                        <p:tgtEl>
                                          <p:spTgt spid="303"/>
                                        </p:tgtEl>
                                        <p:attrNameLst>
                                          <p:attrName>style.visibility</p:attrName>
                                        </p:attrNameLst>
                                      </p:cBhvr>
                                      <p:to>
                                        <p:strVal val="visible"/>
                                      </p:to>
                                    </p:set>
                                    <p:animEffect transition="in" filter="fade">
                                      <p:cBhvr>
                                        <p:cTn id="218" dur="1000"/>
                                        <p:tgtEl>
                                          <p:spTgt spid="303"/>
                                        </p:tgtEl>
                                      </p:cBhvr>
                                    </p:animEffect>
                                    <p:anim calcmode="lin" valueType="num">
                                      <p:cBhvr>
                                        <p:cTn id="219" dur="1000" fill="hold"/>
                                        <p:tgtEl>
                                          <p:spTgt spid="303"/>
                                        </p:tgtEl>
                                        <p:attrNameLst>
                                          <p:attrName>ppt_x</p:attrName>
                                        </p:attrNameLst>
                                      </p:cBhvr>
                                      <p:tavLst>
                                        <p:tav tm="0">
                                          <p:val>
                                            <p:strVal val="#ppt_x"/>
                                          </p:val>
                                        </p:tav>
                                        <p:tav tm="100000">
                                          <p:val>
                                            <p:strVal val="#ppt_x"/>
                                          </p:val>
                                        </p:tav>
                                      </p:tavLst>
                                    </p:anim>
                                    <p:anim calcmode="lin" valueType="num">
                                      <p:cBhvr>
                                        <p:cTn id="220" dur="900" decel="100000" fill="hold"/>
                                        <p:tgtEl>
                                          <p:spTgt spid="303"/>
                                        </p:tgtEl>
                                        <p:attrNameLst>
                                          <p:attrName>ppt_y</p:attrName>
                                        </p:attrNameLst>
                                      </p:cBhvr>
                                      <p:tavLst>
                                        <p:tav tm="0">
                                          <p:val>
                                            <p:strVal val="#ppt_y+1"/>
                                          </p:val>
                                        </p:tav>
                                        <p:tav tm="100000">
                                          <p:val>
                                            <p:strVal val="#ppt_y-.03"/>
                                          </p:val>
                                        </p:tav>
                                      </p:tavLst>
                                    </p:anim>
                                    <p:anim calcmode="lin" valueType="num">
                                      <p:cBhvr>
                                        <p:cTn id="221" dur="100" accel="100000" fill="hold">
                                          <p:stCondLst>
                                            <p:cond delay="900"/>
                                          </p:stCondLst>
                                        </p:cTn>
                                        <p:tgtEl>
                                          <p:spTgt spid="303"/>
                                        </p:tgtEl>
                                        <p:attrNameLst>
                                          <p:attrName>ppt_y</p:attrName>
                                        </p:attrNameLst>
                                      </p:cBhvr>
                                      <p:tavLst>
                                        <p:tav tm="0">
                                          <p:val>
                                            <p:strVal val="#ppt_y-.03"/>
                                          </p:val>
                                        </p:tav>
                                        <p:tav tm="100000">
                                          <p:val>
                                            <p:strVal val="#ppt_y"/>
                                          </p:val>
                                        </p:tav>
                                      </p:tavLst>
                                    </p:anim>
                                  </p:childTnLst>
                                </p:cTn>
                              </p:par>
                              <p:par>
                                <p:cTn id="222" presetID="37" presetClass="entr" presetSubtype="0" fill="hold" grpId="0" nodeType="withEffect">
                                  <p:stCondLst>
                                    <p:cond delay="0"/>
                                  </p:stCondLst>
                                  <p:childTnLst>
                                    <p:set>
                                      <p:cBhvr>
                                        <p:cTn id="223" dur="1" fill="hold">
                                          <p:stCondLst>
                                            <p:cond delay="0"/>
                                          </p:stCondLst>
                                        </p:cTn>
                                        <p:tgtEl>
                                          <p:spTgt spid="304"/>
                                        </p:tgtEl>
                                        <p:attrNameLst>
                                          <p:attrName>style.visibility</p:attrName>
                                        </p:attrNameLst>
                                      </p:cBhvr>
                                      <p:to>
                                        <p:strVal val="visible"/>
                                      </p:to>
                                    </p:set>
                                    <p:animEffect transition="in" filter="fade">
                                      <p:cBhvr>
                                        <p:cTn id="224" dur="1000"/>
                                        <p:tgtEl>
                                          <p:spTgt spid="304"/>
                                        </p:tgtEl>
                                      </p:cBhvr>
                                    </p:animEffect>
                                    <p:anim calcmode="lin" valueType="num">
                                      <p:cBhvr>
                                        <p:cTn id="225" dur="1000" fill="hold"/>
                                        <p:tgtEl>
                                          <p:spTgt spid="304"/>
                                        </p:tgtEl>
                                        <p:attrNameLst>
                                          <p:attrName>ppt_x</p:attrName>
                                        </p:attrNameLst>
                                      </p:cBhvr>
                                      <p:tavLst>
                                        <p:tav tm="0">
                                          <p:val>
                                            <p:strVal val="#ppt_x"/>
                                          </p:val>
                                        </p:tav>
                                        <p:tav tm="100000">
                                          <p:val>
                                            <p:strVal val="#ppt_x"/>
                                          </p:val>
                                        </p:tav>
                                      </p:tavLst>
                                    </p:anim>
                                    <p:anim calcmode="lin" valueType="num">
                                      <p:cBhvr>
                                        <p:cTn id="226" dur="900" decel="100000" fill="hold"/>
                                        <p:tgtEl>
                                          <p:spTgt spid="304"/>
                                        </p:tgtEl>
                                        <p:attrNameLst>
                                          <p:attrName>ppt_y</p:attrName>
                                        </p:attrNameLst>
                                      </p:cBhvr>
                                      <p:tavLst>
                                        <p:tav tm="0">
                                          <p:val>
                                            <p:strVal val="#ppt_y+1"/>
                                          </p:val>
                                        </p:tav>
                                        <p:tav tm="100000">
                                          <p:val>
                                            <p:strVal val="#ppt_y-.03"/>
                                          </p:val>
                                        </p:tav>
                                      </p:tavLst>
                                    </p:anim>
                                    <p:anim calcmode="lin" valueType="num">
                                      <p:cBhvr>
                                        <p:cTn id="227" dur="100" accel="100000" fill="hold">
                                          <p:stCondLst>
                                            <p:cond delay="900"/>
                                          </p:stCondLst>
                                        </p:cTn>
                                        <p:tgtEl>
                                          <p:spTgt spid="304"/>
                                        </p:tgtEl>
                                        <p:attrNameLst>
                                          <p:attrName>ppt_y</p:attrName>
                                        </p:attrNameLst>
                                      </p:cBhvr>
                                      <p:tavLst>
                                        <p:tav tm="0">
                                          <p:val>
                                            <p:strVal val="#ppt_y-.03"/>
                                          </p:val>
                                        </p:tav>
                                        <p:tav tm="100000">
                                          <p:val>
                                            <p:strVal val="#ppt_y"/>
                                          </p:val>
                                        </p:tav>
                                      </p:tavLst>
                                    </p:anim>
                                  </p:childTnLst>
                                </p:cTn>
                              </p:par>
                              <p:par>
                                <p:cTn id="228" presetID="37" presetClass="entr" presetSubtype="0" fill="hold" grpId="0" nodeType="withEffect">
                                  <p:stCondLst>
                                    <p:cond delay="0"/>
                                  </p:stCondLst>
                                  <p:childTnLst>
                                    <p:set>
                                      <p:cBhvr>
                                        <p:cTn id="229" dur="1" fill="hold">
                                          <p:stCondLst>
                                            <p:cond delay="0"/>
                                          </p:stCondLst>
                                        </p:cTn>
                                        <p:tgtEl>
                                          <p:spTgt spid="305"/>
                                        </p:tgtEl>
                                        <p:attrNameLst>
                                          <p:attrName>style.visibility</p:attrName>
                                        </p:attrNameLst>
                                      </p:cBhvr>
                                      <p:to>
                                        <p:strVal val="visible"/>
                                      </p:to>
                                    </p:set>
                                    <p:animEffect transition="in" filter="fade">
                                      <p:cBhvr>
                                        <p:cTn id="230" dur="1000"/>
                                        <p:tgtEl>
                                          <p:spTgt spid="305"/>
                                        </p:tgtEl>
                                      </p:cBhvr>
                                    </p:animEffect>
                                    <p:anim calcmode="lin" valueType="num">
                                      <p:cBhvr>
                                        <p:cTn id="231" dur="1000" fill="hold"/>
                                        <p:tgtEl>
                                          <p:spTgt spid="305"/>
                                        </p:tgtEl>
                                        <p:attrNameLst>
                                          <p:attrName>ppt_x</p:attrName>
                                        </p:attrNameLst>
                                      </p:cBhvr>
                                      <p:tavLst>
                                        <p:tav tm="0">
                                          <p:val>
                                            <p:strVal val="#ppt_x"/>
                                          </p:val>
                                        </p:tav>
                                        <p:tav tm="100000">
                                          <p:val>
                                            <p:strVal val="#ppt_x"/>
                                          </p:val>
                                        </p:tav>
                                      </p:tavLst>
                                    </p:anim>
                                    <p:anim calcmode="lin" valueType="num">
                                      <p:cBhvr>
                                        <p:cTn id="232" dur="900" decel="100000" fill="hold"/>
                                        <p:tgtEl>
                                          <p:spTgt spid="305"/>
                                        </p:tgtEl>
                                        <p:attrNameLst>
                                          <p:attrName>ppt_y</p:attrName>
                                        </p:attrNameLst>
                                      </p:cBhvr>
                                      <p:tavLst>
                                        <p:tav tm="0">
                                          <p:val>
                                            <p:strVal val="#ppt_y+1"/>
                                          </p:val>
                                        </p:tav>
                                        <p:tav tm="100000">
                                          <p:val>
                                            <p:strVal val="#ppt_y-.03"/>
                                          </p:val>
                                        </p:tav>
                                      </p:tavLst>
                                    </p:anim>
                                    <p:anim calcmode="lin" valueType="num">
                                      <p:cBhvr>
                                        <p:cTn id="233" dur="100" accel="100000" fill="hold">
                                          <p:stCondLst>
                                            <p:cond delay="900"/>
                                          </p:stCondLst>
                                        </p:cTn>
                                        <p:tgtEl>
                                          <p:spTgt spid="305"/>
                                        </p:tgtEl>
                                        <p:attrNameLst>
                                          <p:attrName>ppt_y</p:attrName>
                                        </p:attrNameLst>
                                      </p:cBhvr>
                                      <p:tavLst>
                                        <p:tav tm="0">
                                          <p:val>
                                            <p:strVal val="#ppt_y-.03"/>
                                          </p:val>
                                        </p:tav>
                                        <p:tav tm="100000">
                                          <p:val>
                                            <p:strVal val="#ppt_y"/>
                                          </p:val>
                                        </p:tav>
                                      </p:tavLst>
                                    </p:anim>
                                  </p:childTnLst>
                                </p:cTn>
                              </p:par>
                              <p:par>
                                <p:cTn id="234" presetID="37" presetClass="entr" presetSubtype="0" fill="hold" grpId="0" nodeType="withEffect">
                                  <p:stCondLst>
                                    <p:cond delay="0"/>
                                  </p:stCondLst>
                                  <p:childTnLst>
                                    <p:set>
                                      <p:cBhvr>
                                        <p:cTn id="235" dur="1" fill="hold">
                                          <p:stCondLst>
                                            <p:cond delay="0"/>
                                          </p:stCondLst>
                                        </p:cTn>
                                        <p:tgtEl>
                                          <p:spTgt spid="306"/>
                                        </p:tgtEl>
                                        <p:attrNameLst>
                                          <p:attrName>style.visibility</p:attrName>
                                        </p:attrNameLst>
                                      </p:cBhvr>
                                      <p:to>
                                        <p:strVal val="visible"/>
                                      </p:to>
                                    </p:set>
                                    <p:animEffect transition="in" filter="fade">
                                      <p:cBhvr>
                                        <p:cTn id="236" dur="1000"/>
                                        <p:tgtEl>
                                          <p:spTgt spid="306"/>
                                        </p:tgtEl>
                                      </p:cBhvr>
                                    </p:animEffect>
                                    <p:anim calcmode="lin" valueType="num">
                                      <p:cBhvr>
                                        <p:cTn id="237" dur="1000" fill="hold"/>
                                        <p:tgtEl>
                                          <p:spTgt spid="306"/>
                                        </p:tgtEl>
                                        <p:attrNameLst>
                                          <p:attrName>ppt_x</p:attrName>
                                        </p:attrNameLst>
                                      </p:cBhvr>
                                      <p:tavLst>
                                        <p:tav tm="0">
                                          <p:val>
                                            <p:strVal val="#ppt_x"/>
                                          </p:val>
                                        </p:tav>
                                        <p:tav tm="100000">
                                          <p:val>
                                            <p:strVal val="#ppt_x"/>
                                          </p:val>
                                        </p:tav>
                                      </p:tavLst>
                                    </p:anim>
                                    <p:anim calcmode="lin" valueType="num">
                                      <p:cBhvr>
                                        <p:cTn id="238" dur="900" decel="100000" fill="hold"/>
                                        <p:tgtEl>
                                          <p:spTgt spid="306"/>
                                        </p:tgtEl>
                                        <p:attrNameLst>
                                          <p:attrName>ppt_y</p:attrName>
                                        </p:attrNameLst>
                                      </p:cBhvr>
                                      <p:tavLst>
                                        <p:tav tm="0">
                                          <p:val>
                                            <p:strVal val="#ppt_y+1"/>
                                          </p:val>
                                        </p:tav>
                                        <p:tav tm="100000">
                                          <p:val>
                                            <p:strVal val="#ppt_y-.03"/>
                                          </p:val>
                                        </p:tav>
                                      </p:tavLst>
                                    </p:anim>
                                    <p:anim calcmode="lin" valueType="num">
                                      <p:cBhvr>
                                        <p:cTn id="239" dur="100" accel="100000" fill="hold">
                                          <p:stCondLst>
                                            <p:cond delay="900"/>
                                          </p:stCondLst>
                                        </p:cTn>
                                        <p:tgtEl>
                                          <p:spTgt spid="306"/>
                                        </p:tgtEl>
                                        <p:attrNameLst>
                                          <p:attrName>ppt_y</p:attrName>
                                        </p:attrNameLst>
                                      </p:cBhvr>
                                      <p:tavLst>
                                        <p:tav tm="0">
                                          <p:val>
                                            <p:strVal val="#ppt_y-.03"/>
                                          </p:val>
                                        </p:tav>
                                        <p:tav tm="100000">
                                          <p:val>
                                            <p:strVal val="#ppt_y"/>
                                          </p:val>
                                        </p:tav>
                                      </p:tavLst>
                                    </p:anim>
                                  </p:childTnLst>
                                </p:cTn>
                              </p:par>
                              <p:par>
                                <p:cTn id="240" presetID="37" presetClass="entr" presetSubtype="0" fill="hold" nodeType="withEffect">
                                  <p:stCondLst>
                                    <p:cond delay="0"/>
                                  </p:stCondLst>
                                  <p:childTnLst>
                                    <p:set>
                                      <p:cBhvr>
                                        <p:cTn id="241" dur="1" fill="hold">
                                          <p:stCondLst>
                                            <p:cond delay="0"/>
                                          </p:stCondLst>
                                        </p:cTn>
                                        <p:tgtEl>
                                          <p:spTgt spid="307"/>
                                        </p:tgtEl>
                                        <p:attrNameLst>
                                          <p:attrName>style.visibility</p:attrName>
                                        </p:attrNameLst>
                                      </p:cBhvr>
                                      <p:to>
                                        <p:strVal val="visible"/>
                                      </p:to>
                                    </p:set>
                                    <p:animEffect transition="in" filter="fade">
                                      <p:cBhvr>
                                        <p:cTn id="242" dur="1000"/>
                                        <p:tgtEl>
                                          <p:spTgt spid="307"/>
                                        </p:tgtEl>
                                      </p:cBhvr>
                                    </p:animEffect>
                                    <p:anim calcmode="lin" valueType="num">
                                      <p:cBhvr>
                                        <p:cTn id="243" dur="1000" fill="hold"/>
                                        <p:tgtEl>
                                          <p:spTgt spid="307"/>
                                        </p:tgtEl>
                                        <p:attrNameLst>
                                          <p:attrName>ppt_x</p:attrName>
                                        </p:attrNameLst>
                                      </p:cBhvr>
                                      <p:tavLst>
                                        <p:tav tm="0">
                                          <p:val>
                                            <p:strVal val="#ppt_x"/>
                                          </p:val>
                                        </p:tav>
                                        <p:tav tm="100000">
                                          <p:val>
                                            <p:strVal val="#ppt_x"/>
                                          </p:val>
                                        </p:tav>
                                      </p:tavLst>
                                    </p:anim>
                                    <p:anim calcmode="lin" valueType="num">
                                      <p:cBhvr>
                                        <p:cTn id="244" dur="900" decel="100000" fill="hold"/>
                                        <p:tgtEl>
                                          <p:spTgt spid="307"/>
                                        </p:tgtEl>
                                        <p:attrNameLst>
                                          <p:attrName>ppt_y</p:attrName>
                                        </p:attrNameLst>
                                      </p:cBhvr>
                                      <p:tavLst>
                                        <p:tav tm="0">
                                          <p:val>
                                            <p:strVal val="#ppt_y+1"/>
                                          </p:val>
                                        </p:tav>
                                        <p:tav tm="100000">
                                          <p:val>
                                            <p:strVal val="#ppt_y-.03"/>
                                          </p:val>
                                        </p:tav>
                                      </p:tavLst>
                                    </p:anim>
                                    <p:anim calcmode="lin" valueType="num">
                                      <p:cBhvr>
                                        <p:cTn id="245" dur="100" accel="100000" fill="hold">
                                          <p:stCondLst>
                                            <p:cond delay="900"/>
                                          </p:stCondLst>
                                        </p:cTn>
                                        <p:tgtEl>
                                          <p:spTgt spid="307"/>
                                        </p:tgtEl>
                                        <p:attrNameLst>
                                          <p:attrName>ppt_y</p:attrName>
                                        </p:attrNameLst>
                                      </p:cBhvr>
                                      <p:tavLst>
                                        <p:tav tm="0">
                                          <p:val>
                                            <p:strVal val="#ppt_y-.03"/>
                                          </p:val>
                                        </p:tav>
                                        <p:tav tm="100000">
                                          <p:val>
                                            <p:strVal val="#ppt_y"/>
                                          </p:val>
                                        </p:tav>
                                      </p:tavLst>
                                    </p:anim>
                                  </p:childTnLst>
                                </p:cTn>
                              </p:par>
                              <p:par>
                                <p:cTn id="246" presetID="37" presetClass="entr" presetSubtype="0" fill="hold" grpId="0" nodeType="withEffect">
                                  <p:stCondLst>
                                    <p:cond delay="0"/>
                                  </p:stCondLst>
                                  <p:childTnLst>
                                    <p:set>
                                      <p:cBhvr>
                                        <p:cTn id="247" dur="1" fill="hold">
                                          <p:stCondLst>
                                            <p:cond delay="0"/>
                                          </p:stCondLst>
                                        </p:cTn>
                                        <p:tgtEl>
                                          <p:spTgt spid="343"/>
                                        </p:tgtEl>
                                        <p:attrNameLst>
                                          <p:attrName>style.visibility</p:attrName>
                                        </p:attrNameLst>
                                      </p:cBhvr>
                                      <p:to>
                                        <p:strVal val="visible"/>
                                      </p:to>
                                    </p:set>
                                    <p:animEffect transition="in" filter="fade">
                                      <p:cBhvr>
                                        <p:cTn id="248" dur="1000"/>
                                        <p:tgtEl>
                                          <p:spTgt spid="343"/>
                                        </p:tgtEl>
                                      </p:cBhvr>
                                    </p:animEffect>
                                    <p:anim calcmode="lin" valueType="num">
                                      <p:cBhvr>
                                        <p:cTn id="249" dur="1000" fill="hold"/>
                                        <p:tgtEl>
                                          <p:spTgt spid="343"/>
                                        </p:tgtEl>
                                        <p:attrNameLst>
                                          <p:attrName>ppt_x</p:attrName>
                                        </p:attrNameLst>
                                      </p:cBhvr>
                                      <p:tavLst>
                                        <p:tav tm="0">
                                          <p:val>
                                            <p:strVal val="#ppt_x"/>
                                          </p:val>
                                        </p:tav>
                                        <p:tav tm="100000">
                                          <p:val>
                                            <p:strVal val="#ppt_x"/>
                                          </p:val>
                                        </p:tav>
                                      </p:tavLst>
                                    </p:anim>
                                    <p:anim calcmode="lin" valueType="num">
                                      <p:cBhvr>
                                        <p:cTn id="250" dur="900" decel="100000" fill="hold"/>
                                        <p:tgtEl>
                                          <p:spTgt spid="343"/>
                                        </p:tgtEl>
                                        <p:attrNameLst>
                                          <p:attrName>ppt_y</p:attrName>
                                        </p:attrNameLst>
                                      </p:cBhvr>
                                      <p:tavLst>
                                        <p:tav tm="0">
                                          <p:val>
                                            <p:strVal val="#ppt_y+1"/>
                                          </p:val>
                                        </p:tav>
                                        <p:tav tm="100000">
                                          <p:val>
                                            <p:strVal val="#ppt_y-.03"/>
                                          </p:val>
                                        </p:tav>
                                      </p:tavLst>
                                    </p:anim>
                                    <p:anim calcmode="lin" valueType="num">
                                      <p:cBhvr>
                                        <p:cTn id="251" dur="100" accel="100000" fill="hold">
                                          <p:stCondLst>
                                            <p:cond delay="900"/>
                                          </p:stCondLst>
                                        </p:cTn>
                                        <p:tgtEl>
                                          <p:spTgt spid="343"/>
                                        </p:tgtEl>
                                        <p:attrNameLst>
                                          <p:attrName>ppt_y</p:attrName>
                                        </p:attrNameLst>
                                      </p:cBhvr>
                                      <p:tavLst>
                                        <p:tav tm="0">
                                          <p:val>
                                            <p:strVal val="#ppt_y-.03"/>
                                          </p:val>
                                        </p:tav>
                                        <p:tav tm="100000">
                                          <p:val>
                                            <p:strVal val="#ppt_y"/>
                                          </p:val>
                                        </p:tav>
                                      </p:tavLst>
                                    </p:anim>
                                  </p:childTnLst>
                                </p:cTn>
                              </p:par>
                              <p:par>
                                <p:cTn id="252" presetID="37" presetClass="entr" presetSubtype="0" fill="hold" nodeType="withEffect">
                                  <p:stCondLst>
                                    <p:cond delay="0"/>
                                  </p:stCondLst>
                                  <p:childTnLst>
                                    <p:set>
                                      <p:cBhvr>
                                        <p:cTn id="253" dur="1" fill="hold">
                                          <p:stCondLst>
                                            <p:cond delay="0"/>
                                          </p:stCondLst>
                                        </p:cTn>
                                        <p:tgtEl>
                                          <p:spTgt spid="344"/>
                                        </p:tgtEl>
                                        <p:attrNameLst>
                                          <p:attrName>style.visibility</p:attrName>
                                        </p:attrNameLst>
                                      </p:cBhvr>
                                      <p:to>
                                        <p:strVal val="visible"/>
                                      </p:to>
                                    </p:set>
                                    <p:animEffect transition="in" filter="fade">
                                      <p:cBhvr>
                                        <p:cTn id="254" dur="1000"/>
                                        <p:tgtEl>
                                          <p:spTgt spid="344"/>
                                        </p:tgtEl>
                                      </p:cBhvr>
                                    </p:animEffect>
                                    <p:anim calcmode="lin" valueType="num">
                                      <p:cBhvr>
                                        <p:cTn id="255" dur="1000" fill="hold"/>
                                        <p:tgtEl>
                                          <p:spTgt spid="344"/>
                                        </p:tgtEl>
                                        <p:attrNameLst>
                                          <p:attrName>ppt_x</p:attrName>
                                        </p:attrNameLst>
                                      </p:cBhvr>
                                      <p:tavLst>
                                        <p:tav tm="0">
                                          <p:val>
                                            <p:strVal val="#ppt_x"/>
                                          </p:val>
                                        </p:tav>
                                        <p:tav tm="100000">
                                          <p:val>
                                            <p:strVal val="#ppt_x"/>
                                          </p:val>
                                        </p:tav>
                                      </p:tavLst>
                                    </p:anim>
                                    <p:anim calcmode="lin" valueType="num">
                                      <p:cBhvr>
                                        <p:cTn id="256" dur="900" decel="100000" fill="hold"/>
                                        <p:tgtEl>
                                          <p:spTgt spid="344"/>
                                        </p:tgtEl>
                                        <p:attrNameLst>
                                          <p:attrName>ppt_y</p:attrName>
                                        </p:attrNameLst>
                                      </p:cBhvr>
                                      <p:tavLst>
                                        <p:tav tm="0">
                                          <p:val>
                                            <p:strVal val="#ppt_y+1"/>
                                          </p:val>
                                        </p:tav>
                                        <p:tav tm="100000">
                                          <p:val>
                                            <p:strVal val="#ppt_y-.03"/>
                                          </p:val>
                                        </p:tav>
                                      </p:tavLst>
                                    </p:anim>
                                    <p:anim calcmode="lin" valueType="num">
                                      <p:cBhvr>
                                        <p:cTn id="257" dur="100" accel="100000" fill="hold">
                                          <p:stCondLst>
                                            <p:cond delay="900"/>
                                          </p:stCondLst>
                                        </p:cTn>
                                        <p:tgtEl>
                                          <p:spTgt spid="344"/>
                                        </p:tgtEl>
                                        <p:attrNameLst>
                                          <p:attrName>ppt_y</p:attrName>
                                        </p:attrNameLst>
                                      </p:cBhvr>
                                      <p:tavLst>
                                        <p:tav tm="0">
                                          <p:val>
                                            <p:strVal val="#ppt_y-.03"/>
                                          </p:val>
                                        </p:tav>
                                        <p:tav tm="100000">
                                          <p:val>
                                            <p:strVal val="#ppt_y"/>
                                          </p:val>
                                        </p:tav>
                                      </p:tavLst>
                                    </p:anim>
                                  </p:childTnLst>
                                </p:cTn>
                              </p:par>
                              <p:par>
                                <p:cTn id="258" presetID="37" presetClass="entr" presetSubtype="0" fill="hold" nodeType="withEffect">
                                  <p:stCondLst>
                                    <p:cond delay="0"/>
                                  </p:stCondLst>
                                  <p:childTnLst>
                                    <p:set>
                                      <p:cBhvr>
                                        <p:cTn id="259" dur="1" fill="hold">
                                          <p:stCondLst>
                                            <p:cond delay="0"/>
                                          </p:stCondLst>
                                        </p:cTn>
                                        <p:tgtEl>
                                          <p:spTgt spid="380"/>
                                        </p:tgtEl>
                                        <p:attrNameLst>
                                          <p:attrName>style.visibility</p:attrName>
                                        </p:attrNameLst>
                                      </p:cBhvr>
                                      <p:to>
                                        <p:strVal val="visible"/>
                                      </p:to>
                                    </p:set>
                                    <p:animEffect transition="in" filter="fade">
                                      <p:cBhvr>
                                        <p:cTn id="260" dur="1000"/>
                                        <p:tgtEl>
                                          <p:spTgt spid="380"/>
                                        </p:tgtEl>
                                      </p:cBhvr>
                                    </p:animEffect>
                                    <p:anim calcmode="lin" valueType="num">
                                      <p:cBhvr>
                                        <p:cTn id="261" dur="1000" fill="hold"/>
                                        <p:tgtEl>
                                          <p:spTgt spid="380"/>
                                        </p:tgtEl>
                                        <p:attrNameLst>
                                          <p:attrName>ppt_x</p:attrName>
                                        </p:attrNameLst>
                                      </p:cBhvr>
                                      <p:tavLst>
                                        <p:tav tm="0">
                                          <p:val>
                                            <p:strVal val="#ppt_x"/>
                                          </p:val>
                                        </p:tav>
                                        <p:tav tm="100000">
                                          <p:val>
                                            <p:strVal val="#ppt_x"/>
                                          </p:val>
                                        </p:tav>
                                      </p:tavLst>
                                    </p:anim>
                                    <p:anim calcmode="lin" valueType="num">
                                      <p:cBhvr>
                                        <p:cTn id="262" dur="900" decel="100000" fill="hold"/>
                                        <p:tgtEl>
                                          <p:spTgt spid="380"/>
                                        </p:tgtEl>
                                        <p:attrNameLst>
                                          <p:attrName>ppt_y</p:attrName>
                                        </p:attrNameLst>
                                      </p:cBhvr>
                                      <p:tavLst>
                                        <p:tav tm="0">
                                          <p:val>
                                            <p:strVal val="#ppt_y+1"/>
                                          </p:val>
                                        </p:tav>
                                        <p:tav tm="100000">
                                          <p:val>
                                            <p:strVal val="#ppt_y-.03"/>
                                          </p:val>
                                        </p:tav>
                                      </p:tavLst>
                                    </p:anim>
                                    <p:anim calcmode="lin" valueType="num">
                                      <p:cBhvr>
                                        <p:cTn id="263" dur="100" accel="100000" fill="hold">
                                          <p:stCondLst>
                                            <p:cond delay="900"/>
                                          </p:stCondLst>
                                        </p:cTn>
                                        <p:tgtEl>
                                          <p:spTgt spid="380"/>
                                        </p:tgtEl>
                                        <p:attrNameLst>
                                          <p:attrName>ppt_y</p:attrName>
                                        </p:attrNameLst>
                                      </p:cBhvr>
                                      <p:tavLst>
                                        <p:tav tm="0">
                                          <p:val>
                                            <p:strVal val="#ppt_y-.03"/>
                                          </p:val>
                                        </p:tav>
                                        <p:tav tm="100000">
                                          <p:val>
                                            <p:strVal val="#ppt_y"/>
                                          </p:val>
                                        </p:tav>
                                      </p:tavLst>
                                    </p:anim>
                                  </p:childTnLst>
                                </p:cTn>
                              </p:par>
                              <p:par>
                                <p:cTn id="264" presetID="37" presetClass="entr" presetSubtype="0" fill="hold" grpId="0" nodeType="withEffect">
                                  <p:stCondLst>
                                    <p:cond delay="0"/>
                                  </p:stCondLst>
                                  <p:childTnLst>
                                    <p:set>
                                      <p:cBhvr>
                                        <p:cTn id="265" dur="1" fill="hold">
                                          <p:stCondLst>
                                            <p:cond delay="0"/>
                                          </p:stCondLst>
                                        </p:cTn>
                                        <p:tgtEl>
                                          <p:spTgt spid="416"/>
                                        </p:tgtEl>
                                        <p:attrNameLst>
                                          <p:attrName>style.visibility</p:attrName>
                                        </p:attrNameLst>
                                      </p:cBhvr>
                                      <p:to>
                                        <p:strVal val="visible"/>
                                      </p:to>
                                    </p:set>
                                    <p:animEffect transition="in" filter="fade">
                                      <p:cBhvr>
                                        <p:cTn id="266" dur="1000"/>
                                        <p:tgtEl>
                                          <p:spTgt spid="416"/>
                                        </p:tgtEl>
                                      </p:cBhvr>
                                    </p:animEffect>
                                    <p:anim calcmode="lin" valueType="num">
                                      <p:cBhvr>
                                        <p:cTn id="267" dur="1000" fill="hold"/>
                                        <p:tgtEl>
                                          <p:spTgt spid="416"/>
                                        </p:tgtEl>
                                        <p:attrNameLst>
                                          <p:attrName>ppt_x</p:attrName>
                                        </p:attrNameLst>
                                      </p:cBhvr>
                                      <p:tavLst>
                                        <p:tav tm="0">
                                          <p:val>
                                            <p:strVal val="#ppt_x"/>
                                          </p:val>
                                        </p:tav>
                                        <p:tav tm="100000">
                                          <p:val>
                                            <p:strVal val="#ppt_x"/>
                                          </p:val>
                                        </p:tav>
                                      </p:tavLst>
                                    </p:anim>
                                    <p:anim calcmode="lin" valueType="num">
                                      <p:cBhvr>
                                        <p:cTn id="268" dur="900" decel="100000" fill="hold"/>
                                        <p:tgtEl>
                                          <p:spTgt spid="416"/>
                                        </p:tgtEl>
                                        <p:attrNameLst>
                                          <p:attrName>ppt_y</p:attrName>
                                        </p:attrNameLst>
                                      </p:cBhvr>
                                      <p:tavLst>
                                        <p:tav tm="0">
                                          <p:val>
                                            <p:strVal val="#ppt_y+1"/>
                                          </p:val>
                                        </p:tav>
                                        <p:tav tm="100000">
                                          <p:val>
                                            <p:strVal val="#ppt_y-.03"/>
                                          </p:val>
                                        </p:tav>
                                      </p:tavLst>
                                    </p:anim>
                                    <p:anim calcmode="lin" valueType="num">
                                      <p:cBhvr>
                                        <p:cTn id="269" dur="100" accel="100000" fill="hold">
                                          <p:stCondLst>
                                            <p:cond delay="900"/>
                                          </p:stCondLst>
                                        </p:cTn>
                                        <p:tgtEl>
                                          <p:spTgt spid="416"/>
                                        </p:tgtEl>
                                        <p:attrNameLst>
                                          <p:attrName>ppt_y</p:attrName>
                                        </p:attrNameLst>
                                      </p:cBhvr>
                                      <p:tavLst>
                                        <p:tav tm="0">
                                          <p:val>
                                            <p:strVal val="#ppt_y-.03"/>
                                          </p:val>
                                        </p:tav>
                                        <p:tav tm="100000">
                                          <p:val>
                                            <p:strVal val="#ppt_y"/>
                                          </p:val>
                                        </p:tav>
                                      </p:tavLst>
                                    </p:anim>
                                  </p:childTnLst>
                                </p:cTn>
                              </p:par>
                              <p:par>
                                <p:cTn id="270" presetID="37" presetClass="entr" presetSubtype="0" fill="hold" grpId="0" nodeType="withEffect">
                                  <p:stCondLst>
                                    <p:cond delay="0"/>
                                  </p:stCondLst>
                                  <p:childTnLst>
                                    <p:set>
                                      <p:cBhvr>
                                        <p:cTn id="271" dur="1" fill="hold">
                                          <p:stCondLst>
                                            <p:cond delay="0"/>
                                          </p:stCondLst>
                                        </p:cTn>
                                        <p:tgtEl>
                                          <p:spTgt spid="417"/>
                                        </p:tgtEl>
                                        <p:attrNameLst>
                                          <p:attrName>style.visibility</p:attrName>
                                        </p:attrNameLst>
                                      </p:cBhvr>
                                      <p:to>
                                        <p:strVal val="visible"/>
                                      </p:to>
                                    </p:set>
                                    <p:animEffect transition="in" filter="fade">
                                      <p:cBhvr>
                                        <p:cTn id="272" dur="1000"/>
                                        <p:tgtEl>
                                          <p:spTgt spid="417"/>
                                        </p:tgtEl>
                                      </p:cBhvr>
                                    </p:animEffect>
                                    <p:anim calcmode="lin" valueType="num">
                                      <p:cBhvr>
                                        <p:cTn id="273" dur="1000" fill="hold"/>
                                        <p:tgtEl>
                                          <p:spTgt spid="417"/>
                                        </p:tgtEl>
                                        <p:attrNameLst>
                                          <p:attrName>ppt_x</p:attrName>
                                        </p:attrNameLst>
                                      </p:cBhvr>
                                      <p:tavLst>
                                        <p:tav tm="0">
                                          <p:val>
                                            <p:strVal val="#ppt_x"/>
                                          </p:val>
                                        </p:tav>
                                        <p:tav tm="100000">
                                          <p:val>
                                            <p:strVal val="#ppt_x"/>
                                          </p:val>
                                        </p:tav>
                                      </p:tavLst>
                                    </p:anim>
                                    <p:anim calcmode="lin" valueType="num">
                                      <p:cBhvr>
                                        <p:cTn id="274" dur="900" decel="100000" fill="hold"/>
                                        <p:tgtEl>
                                          <p:spTgt spid="417"/>
                                        </p:tgtEl>
                                        <p:attrNameLst>
                                          <p:attrName>ppt_y</p:attrName>
                                        </p:attrNameLst>
                                      </p:cBhvr>
                                      <p:tavLst>
                                        <p:tav tm="0">
                                          <p:val>
                                            <p:strVal val="#ppt_y+1"/>
                                          </p:val>
                                        </p:tav>
                                        <p:tav tm="100000">
                                          <p:val>
                                            <p:strVal val="#ppt_y-.03"/>
                                          </p:val>
                                        </p:tav>
                                      </p:tavLst>
                                    </p:anim>
                                    <p:anim calcmode="lin" valueType="num">
                                      <p:cBhvr>
                                        <p:cTn id="275" dur="100" accel="100000" fill="hold">
                                          <p:stCondLst>
                                            <p:cond delay="900"/>
                                          </p:stCondLst>
                                        </p:cTn>
                                        <p:tgtEl>
                                          <p:spTgt spid="417"/>
                                        </p:tgtEl>
                                        <p:attrNameLst>
                                          <p:attrName>ppt_y</p:attrName>
                                        </p:attrNameLst>
                                      </p:cBhvr>
                                      <p:tavLst>
                                        <p:tav tm="0">
                                          <p:val>
                                            <p:strVal val="#ppt_y-.03"/>
                                          </p:val>
                                        </p:tav>
                                        <p:tav tm="100000">
                                          <p:val>
                                            <p:strVal val="#ppt_y"/>
                                          </p:val>
                                        </p:tav>
                                      </p:tavLst>
                                    </p:anim>
                                  </p:childTnLst>
                                </p:cTn>
                              </p:par>
                              <p:par>
                                <p:cTn id="276" presetID="37" presetClass="entr" presetSubtype="0" fill="hold" grpId="0" nodeType="withEffect">
                                  <p:stCondLst>
                                    <p:cond delay="0"/>
                                  </p:stCondLst>
                                  <p:childTnLst>
                                    <p:set>
                                      <p:cBhvr>
                                        <p:cTn id="277" dur="1" fill="hold">
                                          <p:stCondLst>
                                            <p:cond delay="0"/>
                                          </p:stCondLst>
                                        </p:cTn>
                                        <p:tgtEl>
                                          <p:spTgt spid="418"/>
                                        </p:tgtEl>
                                        <p:attrNameLst>
                                          <p:attrName>style.visibility</p:attrName>
                                        </p:attrNameLst>
                                      </p:cBhvr>
                                      <p:to>
                                        <p:strVal val="visible"/>
                                      </p:to>
                                    </p:set>
                                    <p:animEffect transition="in" filter="fade">
                                      <p:cBhvr>
                                        <p:cTn id="278" dur="1000"/>
                                        <p:tgtEl>
                                          <p:spTgt spid="418"/>
                                        </p:tgtEl>
                                      </p:cBhvr>
                                    </p:animEffect>
                                    <p:anim calcmode="lin" valueType="num">
                                      <p:cBhvr>
                                        <p:cTn id="279" dur="1000" fill="hold"/>
                                        <p:tgtEl>
                                          <p:spTgt spid="418"/>
                                        </p:tgtEl>
                                        <p:attrNameLst>
                                          <p:attrName>ppt_x</p:attrName>
                                        </p:attrNameLst>
                                      </p:cBhvr>
                                      <p:tavLst>
                                        <p:tav tm="0">
                                          <p:val>
                                            <p:strVal val="#ppt_x"/>
                                          </p:val>
                                        </p:tav>
                                        <p:tav tm="100000">
                                          <p:val>
                                            <p:strVal val="#ppt_x"/>
                                          </p:val>
                                        </p:tav>
                                      </p:tavLst>
                                    </p:anim>
                                    <p:anim calcmode="lin" valueType="num">
                                      <p:cBhvr>
                                        <p:cTn id="280" dur="900" decel="100000" fill="hold"/>
                                        <p:tgtEl>
                                          <p:spTgt spid="418"/>
                                        </p:tgtEl>
                                        <p:attrNameLst>
                                          <p:attrName>ppt_y</p:attrName>
                                        </p:attrNameLst>
                                      </p:cBhvr>
                                      <p:tavLst>
                                        <p:tav tm="0">
                                          <p:val>
                                            <p:strVal val="#ppt_y+1"/>
                                          </p:val>
                                        </p:tav>
                                        <p:tav tm="100000">
                                          <p:val>
                                            <p:strVal val="#ppt_y-.03"/>
                                          </p:val>
                                        </p:tav>
                                      </p:tavLst>
                                    </p:anim>
                                    <p:anim calcmode="lin" valueType="num">
                                      <p:cBhvr>
                                        <p:cTn id="281" dur="100" accel="100000" fill="hold">
                                          <p:stCondLst>
                                            <p:cond delay="900"/>
                                          </p:stCondLst>
                                        </p:cTn>
                                        <p:tgtEl>
                                          <p:spTgt spid="418"/>
                                        </p:tgtEl>
                                        <p:attrNameLst>
                                          <p:attrName>ppt_y</p:attrName>
                                        </p:attrNameLst>
                                      </p:cBhvr>
                                      <p:tavLst>
                                        <p:tav tm="0">
                                          <p:val>
                                            <p:strVal val="#ppt_y-.03"/>
                                          </p:val>
                                        </p:tav>
                                        <p:tav tm="100000">
                                          <p:val>
                                            <p:strVal val="#ppt_y"/>
                                          </p:val>
                                        </p:tav>
                                      </p:tavLst>
                                    </p:anim>
                                  </p:childTnLst>
                                </p:cTn>
                              </p:par>
                              <p:par>
                                <p:cTn id="282" presetID="37" presetClass="entr" presetSubtype="0" fill="hold" grpId="0" nodeType="withEffect">
                                  <p:stCondLst>
                                    <p:cond delay="0"/>
                                  </p:stCondLst>
                                  <p:childTnLst>
                                    <p:set>
                                      <p:cBhvr>
                                        <p:cTn id="283" dur="1" fill="hold">
                                          <p:stCondLst>
                                            <p:cond delay="0"/>
                                          </p:stCondLst>
                                        </p:cTn>
                                        <p:tgtEl>
                                          <p:spTgt spid="419"/>
                                        </p:tgtEl>
                                        <p:attrNameLst>
                                          <p:attrName>style.visibility</p:attrName>
                                        </p:attrNameLst>
                                      </p:cBhvr>
                                      <p:to>
                                        <p:strVal val="visible"/>
                                      </p:to>
                                    </p:set>
                                    <p:animEffect transition="in" filter="fade">
                                      <p:cBhvr>
                                        <p:cTn id="284" dur="1000"/>
                                        <p:tgtEl>
                                          <p:spTgt spid="419"/>
                                        </p:tgtEl>
                                      </p:cBhvr>
                                    </p:animEffect>
                                    <p:anim calcmode="lin" valueType="num">
                                      <p:cBhvr>
                                        <p:cTn id="285" dur="1000" fill="hold"/>
                                        <p:tgtEl>
                                          <p:spTgt spid="419"/>
                                        </p:tgtEl>
                                        <p:attrNameLst>
                                          <p:attrName>ppt_x</p:attrName>
                                        </p:attrNameLst>
                                      </p:cBhvr>
                                      <p:tavLst>
                                        <p:tav tm="0">
                                          <p:val>
                                            <p:strVal val="#ppt_x"/>
                                          </p:val>
                                        </p:tav>
                                        <p:tav tm="100000">
                                          <p:val>
                                            <p:strVal val="#ppt_x"/>
                                          </p:val>
                                        </p:tav>
                                      </p:tavLst>
                                    </p:anim>
                                    <p:anim calcmode="lin" valueType="num">
                                      <p:cBhvr>
                                        <p:cTn id="286" dur="900" decel="100000" fill="hold"/>
                                        <p:tgtEl>
                                          <p:spTgt spid="419"/>
                                        </p:tgtEl>
                                        <p:attrNameLst>
                                          <p:attrName>ppt_y</p:attrName>
                                        </p:attrNameLst>
                                      </p:cBhvr>
                                      <p:tavLst>
                                        <p:tav tm="0">
                                          <p:val>
                                            <p:strVal val="#ppt_y+1"/>
                                          </p:val>
                                        </p:tav>
                                        <p:tav tm="100000">
                                          <p:val>
                                            <p:strVal val="#ppt_y-.03"/>
                                          </p:val>
                                        </p:tav>
                                      </p:tavLst>
                                    </p:anim>
                                    <p:anim calcmode="lin" valueType="num">
                                      <p:cBhvr>
                                        <p:cTn id="287" dur="100" accel="100000" fill="hold">
                                          <p:stCondLst>
                                            <p:cond delay="900"/>
                                          </p:stCondLst>
                                        </p:cTn>
                                        <p:tgtEl>
                                          <p:spTgt spid="419"/>
                                        </p:tgtEl>
                                        <p:attrNameLst>
                                          <p:attrName>ppt_y</p:attrName>
                                        </p:attrNameLst>
                                      </p:cBhvr>
                                      <p:tavLst>
                                        <p:tav tm="0">
                                          <p:val>
                                            <p:strVal val="#ppt_y-.03"/>
                                          </p:val>
                                        </p:tav>
                                        <p:tav tm="100000">
                                          <p:val>
                                            <p:strVal val="#ppt_y"/>
                                          </p:val>
                                        </p:tav>
                                      </p:tavLst>
                                    </p:anim>
                                  </p:childTnLst>
                                </p:cTn>
                              </p:par>
                              <p:par>
                                <p:cTn id="288" presetID="37" presetClass="entr" presetSubtype="0" fill="hold" grpId="0" nodeType="withEffect">
                                  <p:stCondLst>
                                    <p:cond delay="0"/>
                                  </p:stCondLst>
                                  <p:childTnLst>
                                    <p:set>
                                      <p:cBhvr>
                                        <p:cTn id="289" dur="1" fill="hold">
                                          <p:stCondLst>
                                            <p:cond delay="0"/>
                                          </p:stCondLst>
                                        </p:cTn>
                                        <p:tgtEl>
                                          <p:spTgt spid="420"/>
                                        </p:tgtEl>
                                        <p:attrNameLst>
                                          <p:attrName>style.visibility</p:attrName>
                                        </p:attrNameLst>
                                      </p:cBhvr>
                                      <p:to>
                                        <p:strVal val="visible"/>
                                      </p:to>
                                    </p:set>
                                    <p:animEffect transition="in" filter="fade">
                                      <p:cBhvr>
                                        <p:cTn id="290" dur="1000"/>
                                        <p:tgtEl>
                                          <p:spTgt spid="420"/>
                                        </p:tgtEl>
                                      </p:cBhvr>
                                    </p:animEffect>
                                    <p:anim calcmode="lin" valueType="num">
                                      <p:cBhvr>
                                        <p:cTn id="291" dur="1000" fill="hold"/>
                                        <p:tgtEl>
                                          <p:spTgt spid="420"/>
                                        </p:tgtEl>
                                        <p:attrNameLst>
                                          <p:attrName>ppt_x</p:attrName>
                                        </p:attrNameLst>
                                      </p:cBhvr>
                                      <p:tavLst>
                                        <p:tav tm="0">
                                          <p:val>
                                            <p:strVal val="#ppt_x"/>
                                          </p:val>
                                        </p:tav>
                                        <p:tav tm="100000">
                                          <p:val>
                                            <p:strVal val="#ppt_x"/>
                                          </p:val>
                                        </p:tav>
                                      </p:tavLst>
                                    </p:anim>
                                    <p:anim calcmode="lin" valueType="num">
                                      <p:cBhvr>
                                        <p:cTn id="292" dur="900" decel="100000" fill="hold"/>
                                        <p:tgtEl>
                                          <p:spTgt spid="420"/>
                                        </p:tgtEl>
                                        <p:attrNameLst>
                                          <p:attrName>ppt_y</p:attrName>
                                        </p:attrNameLst>
                                      </p:cBhvr>
                                      <p:tavLst>
                                        <p:tav tm="0">
                                          <p:val>
                                            <p:strVal val="#ppt_y+1"/>
                                          </p:val>
                                        </p:tav>
                                        <p:tav tm="100000">
                                          <p:val>
                                            <p:strVal val="#ppt_y-.03"/>
                                          </p:val>
                                        </p:tav>
                                      </p:tavLst>
                                    </p:anim>
                                    <p:anim calcmode="lin" valueType="num">
                                      <p:cBhvr>
                                        <p:cTn id="293" dur="100" accel="100000" fill="hold">
                                          <p:stCondLst>
                                            <p:cond delay="900"/>
                                          </p:stCondLst>
                                        </p:cTn>
                                        <p:tgtEl>
                                          <p:spTgt spid="420"/>
                                        </p:tgtEl>
                                        <p:attrNameLst>
                                          <p:attrName>ppt_y</p:attrName>
                                        </p:attrNameLst>
                                      </p:cBhvr>
                                      <p:tavLst>
                                        <p:tav tm="0">
                                          <p:val>
                                            <p:strVal val="#ppt_y-.03"/>
                                          </p:val>
                                        </p:tav>
                                        <p:tav tm="100000">
                                          <p:val>
                                            <p:strVal val="#ppt_y"/>
                                          </p:val>
                                        </p:tav>
                                      </p:tavLst>
                                    </p:anim>
                                  </p:childTnLst>
                                </p:cTn>
                              </p:par>
                              <p:par>
                                <p:cTn id="294" presetID="37" presetClass="entr" presetSubtype="0" fill="hold" grpId="0" nodeType="withEffect">
                                  <p:stCondLst>
                                    <p:cond delay="0"/>
                                  </p:stCondLst>
                                  <p:childTnLst>
                                    <p:set>
                                      <p:cBhvr>
                                        <p:cTn id="295" dur="1" fill="hold">
                                          <p:stCondLst>
                                            <p:cond delay="0"/>
                                          </p:stCondLst>
                                        </p:cTn>
                                        <p:tgtEl>
                                          <p:spTgt spid="421"/>
                                        </p:tgtEl>
                                        <p:attrNameLst>
                                          <p:attrName>style.visibility</p:attrName>
                                        </p:attrNameLst>
                                      </p:cBhvr>
                                      <p:to>
                                        <p:strVal val="visible"/>
                                      </p:to>
                                    </p:set>
                                    <p:animEffect transition="in" filter="fade">
                                      <p:cBhvr>
                                        <p:cTn id="296" dur="1000"/>
                                        <p:tgtEl>
                                          <p:spTgt spid="421"/>
                                        </p:tgtEl>
                                      </p:cBhvr>
                                    </p:animEffect>
                                    <p:anim calcmode="lin" valueType="num">
                                      <p:cBhvr>
                                        <p:cTn id="297" dur="1000" fill="hold"/>
                                        <p:tgtEl>
                                          <p:spTgt spid="421"/>
                                        </p:tgtEl>
                                        <p:attrNameLst>
                                          <p:attrName>ppt_x</p:attrName>
                                        </p:attrNameLst>
                                      </p:cBhvr>
                                      <p:tavLst>
                                        <p:tav tm="0">
                                          <p:val>
                                            <p:strVal val="#ppt_x"/>
                                          </p:val>
                                        </p:tav>
                                        <p:tav tm="100000">
                                          <p:val>
                                            <p:strVal val="#ppt_x"/>
                                          </p:val>
                                        </p:tav>
                                      </p:tavLst>
                                    </p:anim>
                                    <p:anim calcmode="lin" valueType="num">
                                      <p:cBhvr>
                                        <p:cTn id="298" dur="900" decel="100000" fill="hold"/>
                                        <p:tgtEl>
                                          <p:spTgt spid="421"/>
                                        </p:tgtEl>
                                        <p:attrNameLst>
                                          <p:attrName>ppt_y</p:attrName>
                                        </p:attrNameLst>
                                      </p:cBhvr>
                                      <p:tavLst>
                                        <p:tav tm="0">
                                          <p:val>
                                            <p:strVal val="#ppt_y+1"/>
                                          </p:val>
                                        </p:tav>
                                        <p:tav tm="100000">
                                          <p:val>
                                            <p:strVal val="#ppt_y-.03"/>
                                          </p:val>
                                        </p:tav>
                                      </p:tavLst>
                                    </p:anim>
                                    <p:anim calcmode="lin" valueType="num">
                                      <p:cBhvr>
                                        <p:cTn id="299" dur="100" accel="100000" fill="hold">
                                          <p:stCondLst>
                                            <p:cond delay="900"/>
                                          </p:stCondLst>
                                        </p:cTn>
                                        <p:tgtEl>
                                          <p:spTgt spid="421"/>
                                        </p:tgtEl>
                                        <p:attrNameLst>
                                          <p:attrName>ppt_y</p:attrName>
                                        </p:attrNameLst>
                                      </p:cBhvr>
                                      <p:tavLst>
                                        <p:tav tm="0">
                                          <p:val>
                                            <p:strVal val="#ppt_y-.03"/>
                                          </p:val>
                                        </p:tav>
                                        <p:tav tm="100000">
                                          <p:val>
                                            <p:strVal val="#ppt_y"/>
                                          </p:val>
                                        </p:tav>
                                      </p:tavLst>
                                    </p:anim>
                                  </p:childTnLst>
                                </p:cTn>
                              </p:par>
                              <p:par>
                                <p:cTn id="300" presetID="37" presetClass="entr" presetSubtype="0" fill="hold" grpId="0" nodeType="withEffect">
                                  <p:stCondLst>
                                    <p:cond delay="0"/>
                                  </p:stCondLst>
                                  <p:childTnLst>
                                    <p:set>
                                      <p:cBhvr>
                                        <p:cTn id="301" dur="1" fill="hold">
                                          <p:stCondLst>
                                            <p:cond delay="0"/>
                                          </p:stCondLst>
                                        </p:cTn>
                                        <p:tgtEl>
                                          <p:spTgt spid="422"/>
                                        </p:tgtEl>
                                        <p:attrNameLst>
                                          <p:attrName>style.visibility</p:attrName>
                                        </p:attrNameLst>
                                      </p:cBhvr>
                                      <p:to>
                                        <p:strVal val="visible"/>
                                      </p:to>
                                    </p:set>
                                    <p:animEffect transition="in" filter="fade">
                                      <p:cBhvr>
                                        <p:cTn id="302" dur="1000"/>
                                        <p:tgtEl>
                                          <p:spTgt spid="422"/>
                                        </p:tgtEl>
                                      </p:cBhvr>
                                    </p:animEffect>
                                    <p:anim calcmode="lin" valueType="num">
                                      <p:cBhvr>
                                        <p:cTn id="303" dur="1000" fill="hold"/>
                                        <p:tgtEl>
                                          <p:spTgt spid="422"/>
                                        </p:tgtEl>
                                        <p:attrNameLst>
                                          <p:attrName>ppt_x</p:attrName>
                                        </p:attrNameLst>
                                      </p:cBhvr>
                                      <p:tavLst>
                                        <p:tav tm="0">
                                          <p:val>
                                            <p:strVal val="#ppt_x"/>
                                          </p:val>
                                        </p:tav>
                                        <p:tav tm="100000">
                                          <p:val>
                                            <p:strVal val="#ppt_x"/>
                                          </p:val>
                                        </p:tav>
                                      </p:tavLst>
                                    </p:anim>
                                    <p:anim calcmode="lin" valueType="num">
                                      <p:cBhvr>
                                        <p:cTn id="304" dur="900" decel="100000" fill="hold"/>
                                        <p:tgtEl>
                                          <p:spTgt spid="422"/>
                                        </p:tgtEl>
                                        <p:attrNameLst>
                                          <p:attrName>ppt_y</p:attrName>
                                        </p:attrNameLst>
                                      </p:cBhvr>
                                      <p:tavLst>
                                        <p:tav tm="0">
                                          <p:val>
                                            <p:strVal val="#ppt_y+1"/>
                                          </p:val>
                                        </p:tav>
                                        <p:tav tm="100000">
                                          <p:val>
                                            <p:strVal val="#ppt_y-.03"/>
                                          </p:val>
                                        </p:tav>
                                      </p:tavLst>
                                    </p:anim>
                                    <p:anim calcmode="lin" valueType="num">
                                      <p:cBhvr>
                                        <p:cTn id="305" dur="100" accel="100000" fill="hold">
                                          <p:stCondLst>
                                            <p:cond delay="900"/>
                                          </p:stCondLst>
                                        </p:cTn>
                                        <p:tgtEl>
                                          <p:spTgt spid="422"/>
                                        </p:tgtEl>
                                        <p:attrNameLst>
                                          <p:attrName>ppt_y</p:attrName>
                                        </p:attrNameLst>
                                      </p:cBhvr>
                                      <p:tavLst>
                                        <p:tav tm="0">
                                          <p:val>
                                            <p:strVal val="#ppt_y-.03"/>
                                          </p:val>
                                        </p:tav>
                                        <p:tav tm="100000">
                                          <p:val>
                                            <p:strVal val="#ppt_y"/>
                                          </p:val>
                                        </p:tav>
                                      </p:tavLst>
                                    </p:anim>
                                  </p:childTnLst>
                                </p:cTn>
                              </p:par>
                              <p:par>
                                <p:cTn id="306" presetID="37" presetClass="entr" presetSubtype="0" fill="hold" grpId="0" nodeType="withEffect">
                                  <p:stCondLst>
                                    <p:cond delay="0"/>
                                  </p:stCondLst>
                                  <p:childTnLst>
                                    <p:set>
                                      <p:cBhvr>
                                        <p:cTn id="307" dur="1" fill="hold">
                                          <p:stCondLst>
                                            <p:cond delay="0"/>
                                          </p:stCondLst>
                                        </p:cTn>
                                        <p:tgtEl>
                                          <p:spTgt spid="423"/>
                                        </p:tgtEl>
                                        <p:attrNameLst>
                                          <p:attrName>style.visibility</p:attrName>
                                        </p:attrNameLst>
                                      </p:cBhvr>
                                      <p:to>
                                        <p:strVal val="visible"/>
                                      </p:to>
                                    </p:set>
                                    <p:animEffect transition="in" filter="fade">
                                      <p:cBhvr>
                                        <p:cTn id="308" dur="1000"/>
                                        <p:tgtEl>
                                          <p:spTgt spid="423"/>
                                        </p:tgtEl>
                                      </p:cBhvr>
                                    </p:animEffect>
                                    <p:anim calcmode="lin" valueType="num">
                                      <p:cBhvr>
                                        <p:cTn id="309" dur="1000" fill="hold"/>
                                        <p:tgtEl>
                                          <p:spTgt spid="423"/>
                                        </p:tgtEl>
                                        <p:attrNameLst>
                                          <p:attrName>ppt_x</p:attrName>
                                        </p:attrNameLst>
                                      </p:cBhvr>
                                      <p:tavLst>
                                        <p:tav tm="0">
                                          <p:val>
                                            <p:strVal val="#ppt_x"/>
                                          </p:val>
                                        </p:tav>
                                        <p:tav tm="100000">
                                          <p:val>
                                            <p:strVal val="#ppt_x"/>
                                          </p:val>
                                        </p:tav>
                                      </p:tavLst>
                                    </p:anim>
                                    <p:anim calcmode="lin" valueType="num">
                                      <p:cBhvr>
                                        <p:cTn id="310" dur="900" decel="100000" fill="hold"/>
                                        <p:tgtEl>
                                          <p:spTgt spid="423"/>
                                        </p:tgtEl>
                                        <p:attrNameLst>
                                          <p:attrName>ppt_y</p:attrName>
                                        </p:attrNameLst>
                                      </p:cBhvr>
                                      <p:tavLst>
                                        <p:tav tm="0">
                                          <p:val>
                                            <p:strVal val="#ppt_y+1"/>
                                          </p:val>
                                        </p:tav>
                                        <p:tav tm="100000">
                                          <p:val>
                                            <p:strVal val="#ppt_y-.03"/>
                                          </p:val>
                                        </p:tav>
                                      </p:tavLst>
                                    </p:anim>
                                    <p:anim calcmode="lin" valueType="num">
                                      <p:cBhvr>
                                        <p:cTn id="311" dur="100" accel="100000" fill="hold">
                                          <p:stCondLst>
                                            <p:cond delay="900"/>
                                          </p:stCondLst>
                                        </p:cTn>
                                        <p:tgtEl>
                                          <p:spTgt spid="423"/>
                                        </p:tgtEl>
                                        <p:attrNameLst>
                                          <p:attrName>ppt_y</p:attrName>
                                        </p:attrNameLst>
                                      </p:cBhvr>
                                      <p:tavLst>
                                        <p:tav tm="0">
                                          <p:val>
                                            <p:strVal val="#ppt_y-.03"/>
                                          </p:val>
                                        </p:tav>
                                        <p:tav tm="100000">
                                          <p:val>
                                            <p:strVal val="#ppt_y"/>
                                          </p:val>
                                        </p:tav>
                                      </p:tavLst>
                                    </p:anim>
                                  </p:childTnLst>
                                </p:cTn>
                              </p:par>
                              <p:par>
                                <p:cTn id="312" presetID="37" presetClass="entr" presetSubtype="0" fill="hold" grpId="0" nodeType="withEffect">
                                  <p:stCondLst>
                                    <p:cond delay="0"/>
                                  </p:stCondLst>
                                  <p:childTnLst>
                                    <p:set>
                                      <p:cBhvr>
                                        <p:cTn id="313" dur="1" fill="hold">
                                          <p:stCondLst>
                                            <p:cond delay="0"/>
                                          </p:stCondLst>
                                        </p:cTn>
                                        <p:tgtEl>
                                          <p:spTgt spid="424"/>
                                        </p:tgtEl>
                                        <p:attrNameLst>
                                          <p:attrName>style.visibility</p:attrName>
                                        </p:attrNameLst>
                                      </p:cBhvr>
                                      <p:to>
                                        <p:strVal val="visible"/>
                                      </p:to>
                                    </p:set>
                                    <p:animEffect transition="in" filter="fade">
                                      <p:cBhvr>
                                        <p:cTn id="314" dur="1000"/>
                                        <p:tgtEl>
                                          <p:spTgt spid="424"/>
                                        </p:tgtEl>
                                      </p:cBhvr>
                                    </p:animEffect>
                                    <p:anim calcmode="lin" valueType="num">
                                      <p:cBhvr>
                                        <p:cTn id="315" dur="1000" fill="hold"/>
                                        <p:tgtEl>
                                          <p:spTgt spid="424"/>
                                        </p:tgtEl>
                                        <p:attrNameLst>
                                          <p:attrName>ppt_x</p:attrName>
                                        </p:attrNameLst>
                                      </p:cBhvr>
                                      <p:tavLst>
                                        <p:tav tm="0">
                                          <p:val>
                                            <p:strVal val="#ppt_x"/>
                                          </p:val>
                                        </p:tav>
                                        <p:tav tm="100000">
                                          <p:val>
                                            <p:strVal val="#ppt_x"/>
                                          </p:val>
                                        </p:tav>
                                      </p:tavLst>
                                    </p:anim>
                                    <p:anim calcmode="lin" valueType="num">
                                      <p:cBhvr>
                                        <p:cTn id="316" dur="900" decel="100000" fill="hold"/>
                                        <p:tgtEl>
                                          <p:spTgt spid="424"/>
                                        </p:tgtEl>
                                        <p:attrNameLst>
                                          <p:attrName>ppt_y</p:attrName>
                                        </p:attrNameLst>
                                      </p:cBhvr>
                                      <p:tavLst>
                                        <p:tav tm="0">
                                          <p:val>
                                            <p:strVal val="#ppt_y+1"/>
                                          </p:val>
                                        </p:tav>
                                        <p:tav tm="100000">
                                          <p:val>
                                            <p:strVal val="#ppt_y-.03"/>
                                          </p:val>
                                        </p:tav>
                                      </p:tavLst>
                                    </p:anim>
                                    <p:anim calcmode="lin" valueType="num">
                                      <p:cBhvr>
                                        <p:cTn id="317" dur="100" accel="100000" fill="hold">
                                          <p:stCondLst>
                                            <p:cond delay="900"/>
                                          </p:stCondLst>
                                        </p:cTn>
                                        <p:tgtEl>
                                          <p:spTgt spid="424"/>
                                        </p:tgtEl>
                                        <p:attrNameLst>
                                          <p:attrName>ppt_y</p:attrName>
                                        </p:attrNameLst>
                                      </p:cBhvr>
                                      <p:tavLst>
                                        <p:tav tm="0">
                                          <p:val>
                                            <p:strVal val="#ppt_y-.03"/>
                                          </p:val>
                                        </p:tav>
                                        <p:tav tm="100000">
                                          <p:val>
                                            <p:strVal val="#ppt_y"/>
                                          </p:val>
                                        </p:tav>
                                      </p:tavLst>
                                    </p:anim>
                                  </p:childTnLst>
                                </p:cTn>
                              </p:par>
                              <p:par>
                                <p:cTn id="318" presetID="37" presetClass="entr" presetSubtype="0" fill="hold" grpId="0" nodeType="withEffect">
                                  <p:stCondLst>
                                    <p:cond delay="0"/>
                                  </p:stCondLst>
                                  <p:childTnLst>
                                    <p:set>
                                      <p:cBhvr>
                                        <p:cTn id="319" dur="1" fill="hold">
                                          <p:stCondLst>
                                            <p:cond delay="0"/>
                                          </p:stCondLst>
                                        </p:cTn>
                                        <p:tgtEl>
                                          <p:spTgt spid="425"/>
                                        </p:tgtEl>
                                        <p:attrNameLst>
                                          <p:attrName>style.visibility</p:attrName>
                                        </p:attrNameLst>
                                      </p:cBhvr>
                                      <p:to>
                                        <p:strVal val="visible"/>
                                      </p:to>
                                    </p:set>
                                    <p:animEffect transition="in" filter="fade">
                                      <p:cBhvr>
                                        <p:cTn id="320" dur="1000"/>
                                        <p:tgtEl>
                                          <p:spTgt spid="425"/>
                                        </p:tgtEl>
                                      </p:cBhvr>
                                    </p:animEffect>
                                    <p:anim calcmode="lin" valueType="num">
                                      <p:cBhvr>
                                        <p:cTn id="321" dur="1000" fill="hold"/>
                                        <p:tgtEl>
                                          <p:spTgt spid="425"/>
                                        </p:tgtEl>
                                        <p:attrNameLst>
                                          <p:attrName>ppt_x</p:attrName>
                                        </p:attrNameLst>
                                      </p:cBhvr>
                                      <p:tavLst>
                                        <p:tav tm="0">
                                          <p:val>
                                            <p:strVal val="#ppt_x"/>
                                          </p:val>
                                        </p:tav>
                                        <p:tav tm="100000">
                                          <p:val>
                                            <p:strVal val="#ppt_x"/>
                                          </p:val>
                                        </p:tav>
                                      </p:tavLst>
                                    </p:anim>
                                    <p:anim calcmode="lin" valueType="num">
                                      <p:cBhvr>
                                        <p:cTn id="322" dur="900" decel="100000" fill="hold"/>
                                        <p:tgtEl>
                                          <p:spTgt spid="425"/>
                                        </p:tgtEl>
                                        <p:attrNameLst>
                                          <p:attrName>ppt_y</p:attrName>
                                        </p:attrNameLst>
                                      </p:cBhvr>
                                      <p:tavLst>
                                        <p:tav tm="0">
                                          <p:val>
                                            <p:strVal val="#ppt_y+1"/>
                                          </p:val>
                                        </p:tav>
                                        <p:tav tm="100000">
                                          <p:val>
                                            <p:strVal val="#ppt_y-.03"/>
                                          </p:val>
                                        </p:tav>
                                      </p:tavLst>
                                    </p:anim>
                                    <p:anim calcmode="lin" valueType="num">
                                      <p:cBhvr>
                                        <p:cTn id="323" dur="100" accel="100000" fill="hold">
                                          <p:stCondLst>
                                            <p:cond delay="900"/>
                                          </p:stCondLst>
                                        </p:cTn>
                                        <p:tgtEl>
                                          <p:spTgt spid="425"/>
                                        </p:tgtEl>
                                        <p:attrNameLst>
                                          <p:attrName>ppt_y</p:attrName>
                                        </p:attrNameLst>
                                      </p:cBhvr>
                                      <p:tavLst>
                                        <p:tav tm="0">
                                          <p:val>
                                            <p:strVal val="#ppt_y-.03"/>
                                          </p:val>
                                        </p:tav>
                                        <p:tav tm="100000">
                                          <p:val>
                                            <p:strVal val="#ppt_y"/>
                                          </p:val>
                                        </p:tav>
                                      </p:tavLst>
                                    </p:anim>
                                  </p:childTnLst>
                                </p:cTn>
                              </p:par>
                              <p:par>
                                <p:cTn id="324" presetID="37" presetClass="entr" presetSubtype="0" fill="hold" grpId="0" nodeType="withEffect">
                                  <p:stCondLst>
                                    <p:cond delay="0"/>
                                  </p:stCondLst>
                                  <p:childTnLst>
                                    <p:set>
                                      <p:cBhvr>
                                        <p:cTn id="325" dur="1" fill="hold">
                                          <p:stCondLst>
                                            <p:cond delay="0"/>
                                          </p:stCondLst>
                                        </p:cTn>
                                        <p:tgtEl>
                                          <p:spTgt spid="426"/>
                                        </p:tgtEl>
                                        <p:attrNameLst>
                                          <p:attrName>style.visibility</p:attrName>
                                        </p:attrNameLst>
                                      </p:cBhvr>
                                      <p:to>
                                        <p:strVal val="visible"/>
                                      </p:to>
                                    </p:set>
                                    <p:animEffect transition="in" filter="fade">
                                      <p:cBhvr>
                                        <p:cTn id="326" dur="1000"/>
                                        <p:tgtEl>
                                          <p:spTgt spid="426"/>
                                        </p:tgtEl>
                                      </p:cBhvr>
                                    </p:animEffect>
                                    <p:anim calcmode="lin" valueType="num">
                                      <p:cBhvr>
                                        <p:cTn id="327" dur="1000" fill="hold"/>
                                        <p:tgtEl>
                                          <p:spTgt spid="426"/>
                                        </p:tgtEl>
                                        <p:attrNameLst>
                                          <p:attrName>ppt_x</p:attrName>
                                        </p:attrNameLst>
                                      </p:cBhvr>
                                      <p:tavLst>
                                        <p:tav tm="0">
                                          <p:val>
                                            <p:strVal val="#ppt_x"/>
                                          </p:val>
                                        </p:tav>
                                        <p:tav tm="100000">
                                          <p:val>
                                            <p:strVal val="#ppt_x"/>
                                          </p:val>
                                        </p:tav>
                                      </p:tavLst>
                                    </p:anim>
                                    <p:anim calcmode="lin" valueType="num">
                                      <p:cBhvr>
                                        <p:cTn id="328" dur="900" decel="100000" fill="hold"/>
                                        <p:tgtEl>
                                          <p:spTgt spid="426"/>
                                        </p:tgtEl>
                                        <p:attrNameLst>
                                          <p:attrName>ppt_y</p:attrName>
                                        </p:attrNameLst>
                                      </p:cBhvr>
                                      <p:tavLst>
                                        <p:tav tm="0">
                                          <p:val>
                                            <p:strVal val="#ppt_y+1"/>
                                          </p:val>
                                        </p:tav>
                                        <p:tav tm="100000">
                                          <p:val>
                                            <p:strVal val="#ppt_y-.03"/>
                                          </p:val>
                                        </p:tav>
                                      </p:tavLst>
                                    </p:anim>
                                    <p:anim calcmode="lin" valueType="num">
                                      <p:cBhvr>
                                        <p:cTn id="329" dur="100" accel="100000" fill="hold">
                                          <p:stCondLst>
                                            <p:cond delay="900"/>
                                          </p:stCondLst>
                                        </p:cTn>
                                        <p:tgtEl>
                                          <p:spTgt spid="426"/>
                                        </p:tgtEl>
                                        <p:attrNameLst>
                                          <p:attrName>ppt_y</p:attrName>
                                        </p:attrNameLst>
                                      </p:cBhvr>
                                      <p:tavLst>
                                        <p:tav tm="0">
                                          <p:val>
                                            <p:strVal val="#ppt_y-.03"/>
                                          </p:val>
                                        </p:tav>
                                        <p:tav tm="100000">
                                          <p:val>
                                            <p:strVal val="#ppt_y"/>
                                          </p:val>
                                        </p:tav>
                                      </p:tavLst>
                                    </p:anim>
                                  </p:childTnLst>
                                </p:cTn>
                              </p:par>
                              <p:par>
                                <p:cTn id="330" presetID="37" presetClass="entr" presetSubtype="0" fill="hold" nodeType="withEffect">
                                  <p:stCondLst>
                                    <p:cond delay="0"/>
                                  </p:stCondLst>
                                  <p:childTnLst>
                                    <p:set>
                                      <p:cBhvr>
                                        <p:cTn id="331" dur="1" fill="hold">
                                          <p:stCondLst>
                                            <p:cond delay="0"/>
                                          </p:stCondLst>
                                        </p:cTn>
                                        <p:tgtEl>
                                          <p:spTgt spid="428"/>
                                        </p:tgtEl>
                                        <p:attrNameLst>
                                          <p:attrName>style.visibility</p:attrName>
                                        </p:attrNameLst>
                                      </p:cBhvr>
                                      <p:to>
                                        <p:strVal val="visible"/>
                                      </p:to>
                                    </p:set>
                                    <p:animEffect transition="in" filter="fade">
                                      <p:cBhvr>
                                        <p:cTn id="332" dur="1000"/>
                                        <p:tgtEl>
                                          <p:spTgt spid="428"/>
                                        </p:tgtEl>
                                      </p:cBhvr>
                                    </p:animEffect>
                                    <p:anim calcmode="lin" valueType="num">
                                      <p:cBhvr>
                                        <p:cTn id="333" dur="1000" fill="hold"/>
                                        <p:tgtEl>
                                          <p:spTgt spid="428"/>
                                        </p:tgtEl>
                                        <p:attrNameLst>
                                          <p:attrName>ppt_x</p:attrName>
                                        </p:attrNameLst>
                                      </p:cBhvr>
                                      <p:tavLst>
                                        <p:tav tm="0">
                                          <p:val>
                                            <p:strVal val="#ppt_x"/>
                                          </p:val>
                                        </p:tav>
                                        <p:tav tm="100000">
                                          <p:val>
                                            <p:strVal val="#ppt_x"/>
                                          </p:val>
                                        </p:tav>
                                      </p:tavLst>
                                    </p:anim>
                                    <p:anim calcmode="lin" valueType="num">
                                      <p:cBhvr>
                                        <p:cTn id="334" dur="900" decel="100000" fill="hold"/>
                                        <p:tgtEl>
                                          <p:spTgt spid="428"/>
                                        </p:tgtEl>
                                        <p:attrNameLst>
                                          <p:attrName>ppt_y</p:attrName>
                                        </p:attrNameLst>
                                      </p:cBhvr>
                                      <p:tavLst>
                                        <p:tav tm="0">
                                          <p:val>
                                            <p:strVal val="#ppt_y+1"/>
                                          </p:val>
                                        </p:tav>
                                        <p:tav tm="100000">
                                          <p:val>
                                            <p:strVal val="#ppt_y-.03"/>
                                          </p:val>
                                        </p:tav>
                                      </p:tavLst>
                                    </p:anim>
                                    <p:anim calcmode="lin" valueType="num">
                                      <p:cBhvr>
                                        <p:cTn id="335" dur="100" accel="100000" fill="hold">
                                          <p:stCondLst>
                                            <p:cond delay="900"/>
                                          </p:stCondLst>
                                        </p:cTn>
                                        <p:tgtEl>
                                          <p:spTgt spid="428"/>
                                        </p:tgtEl>
                                        <p:attrNameLst>
                                          <p:attrName>ppt_y</p:attrName>
                                        </p:attrNameLst>
                                      </p:cBhvr>
                                      <p:tavLst>
                                        <p:tav tm="0">
                                          <p:val>
                                            <p:strVal val="#ppt_y-.03"/>
                                          </p:val>
                                        </p:tav>
                                        <p:tav tm="100000">
                                          <p:val>
                                            <p:strVal val="#ppt_y"/>
                                          </p:val>
                                        </p:tav>
                                      </p:tavLst>
                                    </p:anim>
                                  </p:childTnLst>
                                </p:cTn>
                              </p:par>
                            </p:childTnLst>
                          </p:cTn>
                        </p:par>
                        <p:par>
                          <p:cTn id="336" fill="hold">
                            <p:stCondLst>
                              <p:cond delay="1000"/>
                            </p:stCondLst>
                            <p:childTnLst>
                              <p:par>
                                <p:cTn id="337" presetID="8" presetClass="emph" presetSubtype="0" repeatCount="indefinite" fill="hold" grpId="1" nodeType="afterEffect">
                                  <p:stCondLst>
                                    <p:cond delay="0"/>
                                  </p:stCondLst>
                                  <p:childTnLst>
                                    <p:animRot by="21600000">
                                      <p:cBhvr>
                                        <p:cTn id="338" dur="2000" fill="hold"/>
                                        <p:tgtEl>
                                          <p:spTgt spid="303"/>
                                        </p:tgtEl>
                                        <p:attrNameLst>
                                          <p:attrName>r</p:attrName>
                                        </p:attrNameLst>
                                      </p:cBhvr>
                                    </p:animRot>
                                  </p:childTnLst>
                                </p:cTn>
                              </p:par>
                              <p:par>
                                <p:cTn id="339" presetID="8" presetClass="emph" presetSubtype="0" repeatCount="indefinite" fill="hold" grpId="1" nodeType="withEffect">
                                  <p:stCondLst>
                                    <p:cond delay="0"/>
                                  </p:stCondLst>
                                  <p:childTnLst>
                                    <p:animRot by="21600000">
                                      <p:cBhvr>
                                        <p:cTn id="340" dur="2000" fill="hold"/>
                                        <p:tgtEl>
                                          <p:spTgt spid="305"/>
                                        </p:tgtEl>
                                        <p:attrNameLst>
                                          <p:attrName>r</p:attrName>
                                        </p:attrNameLst>
                                      </p:cBhvr>
                                    </p:animRot>
                                  </p:childTnLst>
                                </p:cTn>
                              </p:par>
                              <p:par>
                                <p:cTn id="341" presetID="8" presetClass="emph" presetSubtype="0" repeatCount="indefinite" fill="hold" nodeType="withEffect">
                                  <p:stCondLst>
                                    <p:cond delay="0"/>
                                  </p:stCondLst>
                                  <p:childTnLst>
                                    <p:animRot by="21600000">
                                      <p:cBhvr>
                                        <p:cTn id="342" dur="2000" fill="hold"/>
                                        <p:tgtEl>
                                          <p:spTgt spid="307"/>
                                        </p:tgtEl>
                                        <p:attrNameLst>
                                          <p:attrName>r</p:attrName>
                                        </p:attrNameLst>
                                      </p:cBhvr>
                                    </p:animRot>
                                  </p:childTnLst>
                                </p:cTn>
                              </p:par>
                              <p:par>
                                <p:cTn id="343" presetID="8" presetClass="emph" presetSubtype="0" repeatCount="indefinite" fill="hold" grpId="1" nodeType="withEffect">
                                  <p:stCondLst>
                                    <p:cond delay="0"/>
                                  </p:stCondLst>
                                  <p:childTnLst>
                                    <p:animRot by="21600000">
                                      <p:cBhvr>
                                        <p:cTn id="344" dur="2000" fill="hold"/>
                                        <p:tgtEl>
                                          <p:spTgt spid="343"/>
                                        </p:tgtEl>
                                        <p:attrNameLst>
                                          <p:attrName>r</p:attrName>
                                        </p:attrNameLst>
                                      </p:cBhvr>
                                    </p:animRot>
                                  </p:childTnLst>
                                </p:cTn>
                              </p:par>
                              <p:par>
                                <p:cTn id="345" presetID="8" presetClass="emph" presetSubtype="0" repeatCount="indefinite" fill="hold" nodeType="withEffect">
                                  <p:stCondLst>
                                    <p:cond delay="0"/>
                                  </p:stCondLst>
                                  <p:childTnLst>
                                    <p:animRot by="21600000">
                                      <p:cBhvr>
                                        <p:cTn id="346" dur="2000" fill="hold"/>
                                        <p:tgtEl>
                                          <p:spTgt spid="380"/>
                                        </p:tgtEl>
                                        <p:attrNameLst>
                                          <p:attrName>r</p:attrName>
                                        </p:attrNameLst>
                                      </p:cBhvr>
                                    </p:animRot>
                                  </p:childTnLst>
                                </p:cTn>
                              </p:par>
                              <p:par>
                                <p:cTn id="347" presetID="8" presetClass="emph" presetSubtype="0" repeatCount="indefinite" fill="hold" grpId="1" nodeType="withEffect">
                                  <p:stCondLst>
                                    <p:cond delay="0"/>
                                  </p:stCondLst>
                                  <p:childTnLst>
                                    <p:animRot by="21600000">
                                      <p:cBhvr>
                                        <p:cTn id="348" dur="2000" fill="hold"/>
                                        <p:tgtEl>
                                          <p:spTgt spid="416"/>
                                        </p:tgtEl>
                                        <p:attrNameLst>
                                          <p:attrName>r</p:attrName>
                                        </p:attrNameLst>
                                      </p:cBhvr>
                                    </p:animRot>
                                  </p:childTnLst>
                                </p:cTn>
                              </p:par>
                              <p:par>
                                <p:cTn id="349" presetID="8" presetClass="emph" presetSubtype="0" repeatCount="indefinite" fill="hold" grpId="1" nodeType="withEffect">
                                  <p:stCondLst>
                                    <p:cond delay="0"/>
                                  </p:stCondLst>
                                  <p:childTnLst>
                                    <p:animRot by="21600000">
                                      <p:cBhvr>
                                        <p:cTn id="350" dur="2000" fill="hold"/>
                                        <p:tgtEl>
                                          <p:spTgt spid="417"/>
                                        </p:tgtEl>
                                        <p:attrNameLst>
                                          <p:attrName>r</p:attrName>
                                        </p:attrNameLst>
                                      </p:cBhvr>
                                    </p:animRot>
                                  </p:childTnLst>
                                </p:cTn>
                              </p:par>
                              <p:par>
                                <p:cTn id="351" presetID="8" presetClass="emph" presetSubtype="0" repeatCount="indefinite" fill="hold" grpId="1" nodeType="withEffect">
                                  <p:stCondLst>
                                    <p:cond delay="0"/>
                                  </p:stCondLst>
                                  <p:childTnLst>
                                    <p:animRot by="21600000">
                                      <p:cBhvr>
                                        <p:cTn id="352" dur="2000" fill="hold"/>
                                        <p:tgtEl>
                                          <p:spTgt spid="424"/>
                                        </p:tgtEl>
                                        <p:attrNameLst>
                                          <p:attrName>r</p:attrName>
                                        </p:attrNameLst>
                                      </p:cBhvr>
                                    </p:animRot>
                                  </p:childTnLst>
                                </p:cTn>
                              </p:par>
                              <p:par>
                                <p:cTn id="353" presetID="8" presetClass="emph" presetSubtype="0" repeatCount="indefinite" fill="hold" grpId="1" nodeType="withEffect">
                                  <p:stCondLst>
                                    <p:cond delay="0"/>
                                  </p:stCondLst>
                                  <p:childTnLst>
                                    <p:animRot by="21600000">
                                      <p:cBhvr>
                                        <p:cTn id="354" dur="2000" fill="hold"/>
                                        <p:tgtEl>
                                          <p:spTgt spid="426"/>
                                        </p:tgtEl>
                                        <p:attrNameLst>
                                          <p:attrName>r</p:attrName>
                                        </p:attrNameLst>
                                      </p:cBhvr>
                                    </p:animRot>
                                  </p:childTnLst>
                                </p:cTn>
                              </p:par>
                              <p:par>
                                <p:cTn id="355" presetID="8" presetClass="emph" presetSubtype="0" repeatCount="indefinite" fill="hold" nodeType="withEffect">
                                  <p:stCondLst>
                                    <p:cond delay="0"/>
                                  </p:stCondLst>
                                  <p:childTnLst>
                                    <p:animRot by="21600000">
                                      <p:cBhvr>
                                        <p:cTn id="356" dur="2000" fill="hold"/>
                                        <p:tgtEl>
                                          <p:spTgt spid="428"/>
                                        </p:tgtEl>
                                        <p:attrNameLst>
                                          <p:attrName>r</p:attrName>
                                        </p:attrNameLst>
                                      </p:cBhvr>
                                    </p:animRot>
                                  </p:childTnLst>
                                </p:cTn>
                              </p:par>
                              <p:par>
                                <p:cTn id="357" presetID="8" presetClass="emph" presetSubtype="0" repeatCount="indefinite" fill="hold" grpId="1" nodeType="withEffect">
                                  <p:stCondLst>
                                    <p:cond delay="0"/>
                                  </p:stCondLst>
                                  <p:childTnLst>
                                    <p:animRot by="21600000">
                                      <p:cBhvr>
                                        <p:cTn id="358" dur="2000" fill="hold"/>
                                        <p:tgtEl>
                                          <p:spTgt spid="304"/>
                                        </p:tgtEl>
                                        <p:attrNameLst>
                                          <p:attrName>r</p:attrName>
                                        </p:attrNameLst>
                                      </p:cBhvr>
                                    </p:animRot>
                                  </p:childTnLst>
                                </p:cTn>
                              </p:par>
                              <p:par>
                                <p:cTn id="359" presetID="8" presetClass="emph" presetSubtype="0" repeatCount="indefinite" fill="hold" grpId="1" nodeType="withEffect">
                                  <p:stCondLst>
                                    <p:cond delay="0"/>
                                  </p:stCondLst>
                                  <p:childTnLst>
                                    <p:animRot by="21600000">
                                      <p:cBhvr>
                                        <p:cTn id="360" dur="2000" fill="hold"/>
                                        <p:tgtEl>
                                          <p:spTgt spid="421"/>
                                        </p:tgtEl>
                                        <p:attrNameLst>
                                          <p:attrName>r</p:attrName>
                                        </p:attrNameLst>
                                      </p:cBhvr>
                                    </p:animRot>
                                  </p:childTnLst>
                                </p:cTn>
                              </p:par>
                              <p:par>
                                <p:cTn id="361" presetID="8" presetClass="emph" presetSubtype="0" repeatCount="indefinite" fill="hold" grpId="2" nodeType="withEffect">
                                  <p:stCondLst>
                                    <p:cond delay="0"/>
                                  </p:stCondLst>
                                  <p:childTnLst>
                                    <p:animRot by="21600000">
                                      <p:cBhvr>
                                        <p:cTn id="362" dur="2000" fill="hold"/>
                                        <p:tgtEl>
                                          <p:spTgt spid="424"/>
                                        </p:tgtEl>
                                        <p:attrNameLst>
                                          <p:attrName>r</p:attrName>
                                        </p:attrNameLst>
                                      </p:cBhvr>
                                    </p:animRot>
                                  </p:childTnLst>
                                </p:cTn>
                              </p:par>
                              <p:par>
                                <p:cTn id="363" presetID="8" presetClass="emph" presetSubtype="0" repeatCount="indefinite" fill="hold" grpId="1" nodeType="withEffect">
                                  <p:stCondLst>
                                    <p:cond delay="0"/>
                                  </p:stCondLst>
                                  <p:childTnLst>
                                    <p:animRot by="21600000">
                                      <p:cBhvr>
                                        <p:cTn id="364" dur="2000" fill="hold"/>
                                        <p:tgtEl>
                                          <p:spTgt spid="418"/>
                                        </p:tgtEl>
                                        <p:attrNameLst>
                                          <p:attrName>r</p:attrName>
                                        </p:attrNameLst>
                                      </p:cBhvr>
                                    </p:animRot>
                                  </p:childTnLst>
                                </p:cTn>
                              </p:par>
                              <p:par>
                                <p:cTn id="365" presetID="8" presetClass="emph" presetSubtype="0" repeatCount="indefinite" fill="hold" grpId="1" nodeType="withEffect">
                                  <p:stCondLst>
                                    <p:cond delay="0"/>
                                  </p:stCondLst>
                                  <p:childTnLst>
                                    <p:animRot by="21600000">
                                      <p:cBhvr>
                                        <p:cTn id="366" dur="2000" fill="hold"/>
                                        <p:tgtEl>
                                          <p:spTgt spid="423"/>
                                        </p:tgtEl>
                                        <p:attrNameLst>
                                          <p:attrName>r</p:attrName>
                                        </p:attrNameLst>
                                      </p:cBhvr>
                                    </p:animRot>
                                  </p:childTnLst>
                                </p:cTn>
                              </p:par>
                              <p:par>
                                <p:cTn id="367" presetID="8" presetClass="emph" presetSubtype="0" repeatCount="indefinite" fill="hold" grpId="1" nodeType="withEffect">
                                  <p:stCondLst>
                                    <p:cond delay="0"/>
                                  </p:stCondLst>
                                  <p:childTnLst>
                                    <p:animRot by="21600000">
                                      <p:cBhvr>
                                        <p:cTn id="368" dur="2000" fill="hold"/>
                                        <p:tgtEl>
                                          <p:spTgt spid="422"/>
                                        </p:tgtEl>
                                        <p:attrNameLst>
                                          <p:attrName>r</p:attrName>
                                        </p:attrNameLst>
                                      </p:cBhvr>
                                    </p:animRot>
                                  </p:childTnLst>
                                </p:cTn>
                              </p:par>
                              <p:par>
                                <p:cTn id="369" presetID="8" presetClass="emph" presetSubtype="0" repeatCount="indefinite" fill="hold" grpId="2" nodeType="withEffect">
                                  <p:stCondLst>
                                    <p:cond delay="0"/>
                                  </p:stCondLst>
                                  <p:childTnLst>
                                    <p:animRot by="21600000">
                                      <p:cBhvr>
                                        <p:cTn id="370" dur="2000" fill="hold"/>
                                        <p:tgtEl>
                                          <p:spTgt spid="417"/>
                                        </p:tgtEl>
                                        <p:attrNameLst>
                                          <p:attrName>r</p:attrName>
                                        </p:attrNameLst>
                                      </p:cBhvr>
                                    </p:animRot>
                                  </p:childTnLst>
                                </p:cTn>
                              </p:par>
                              <p:par>
                                <p:cTn id="371" presetID="8" presetClass="emph" presetSubtype="0" repeatCount="indefinite" fill="hold" grpId="1" nodeType="withEffect">
                                  <p:stCondLst>
                                    <p:cond delay="0"/>
                                  </p:stCondLst>
                                  <p:childTnLst>
                                    <p:animRot by="21600000">
                                      <p:cBhvr>
                                        <p:cTn id="372" dur="2000" fill="hold"/>
                                        <p:tgtEl>
                                          <p:spTgt spid="420"/>
                                        </p:tgtEl>
                                        <p:attrNameLst>
                                          <p:attrName>r</p:attrName>
                                        </p:attrNameLst>
                                      </p:cBhvr>
                                    </p:animRot>
                                  </p:childTnLst>
                                </p:cTn>
                              </p:par>
                              <p:par>
                                <p:cTn id="373" presetID="8" presetClass="emph" presetSubtype="0" repeatCount="indefinite" fill="hold" grpId="3" nodeType="withEffect">
                                  <p:stCondLst>
                                    <p:cond delay="0"/>
                                  </p:stCondLst>
                                  <p:childTnLst>
                                    <p:animRot by="21600000">
                                      <p:cBhvr>
                                        <p:cTn id="374" dur="2000" fill="hold"/>
                                        <p:tgtEl>
                                          <p:spTgt spid="424"/>
                                        </p:tgtEl>
                                        <p:attrNameLst>
                                          <p:attrName>r</p:attrName>
                                        </p:attrNameLst>
                                      </p:cBhvr>
                                    </p:animRot>
                                  </p:childTnLst>
                                </p:cTn>
                              </p:par>
                              <p:par>
                                <p:cTn id="375" presetID="8" presetClass="emph" presetSubtype="0" repeatCount="indefinite" fill="hold" grpId="2" nodeType="withEffect">
                                  <p:stCondLst>
                                    <p:cond delay="0"/>
                                  </p:stCondLst>
                                  <p:childTnLst>
                                    <p:animRot by="21600000">
                                      <p:cBhvr>
                                        <p:cTn id="376" dur="2000" fill="hold"/>
                                        <p:tgtEl>
                                          <p:spTgt spid="343"/>
                                        </p:tgtEl>
                                        <p:attrNameLst>
                                          <p:attrName>r</p:attrName>
                                        </p:attrNameLst>
                                      </p:cBhvr>
                                    </p:animRot>
                                  </p:childTnLst>
                                </p:cTn>
                              </p:par>
                              <p:par>
                                <p:cTn id="377" presetID="8" presetClass="emph" presetSubtype="0" repeatCount="indefinite" fill="hold" grpId="2" nodeType="withEffect">
                                  <p:stCondLst>
                                    <p:cond delay="0"/>
                                  </p:stCondLst>
                                  <p:childTnLst>
                                    <p:animRot by="21600000">
                                      <p:cBhvr>
                                        <p:cTn id="378" dur="2000" fill="hold"/>
                                        <p:tgtEl>
                                          <p:spTgt spid="305"/>
                                        </p:tgtEl>
                                        <p:attrNameLst>
                                          <p:attrName>r</p:attrName>
                                        </p:attrNameLst>
                                      </p:cBhvr>
                                    </p:animRot>
                                  </p:childTnLst>
                                </p:cTn>
                              </p:par>
                              <p:par>
                                <p:cTn id="379" presetID="8" presetClass="emph" presetSubtype="0" repeatCount="indefinite" fill="hold" grpId="2" nodeType="withEffect">
                                  <p:stCondLst>
                                    <p:cond delay="0"/>
                                  </p:stCondLst>
                                  <p:childTnLst>
                                    <p:animRot by="21600000">
                                      <p:cBhvr>
                                        <p:cTn id="380" dur="2000" fill="hold"/>
                                        <p:tgtEl>
                                          <p:spTgt spid="426"/>
                                        </p:tgtEl>
                                        <p:attrNameLst>
                                          <p:attrName>r</p:attrName>
                                        </p:attrNameLst>
                                      </p:cBhvr>
                                    </p:animRot>
                                  </p:childTnLst>
                                </p:cTn>
                              </p:par>
                              <p:par>
                                <p:cTn id="381" presetID="8" presetClass="emph" presetSubtype="0" repeatCount="indefinite" fill="hold" grpId="1" nodeType="withEffect">
                                  <p:stCondLst>
                                    <p:cond delay="0"/>
                                  </p:stCondLst>
                                  <p:endCondLst>
                                    <p:cond evt="onNext" delay="0">
                                      <p:tgtEl>
                                        <p:sldTgt/>
                                      </p:tgtEl>
                                    </p:cond>
                                  </p:endCondLst>
                                  <p:childTnLst>
                                    <p:animRot by="21600000">
                                      <p:cBhvr>
                                        <p:cTn id="382" dur="2000" fill="hold"/>
                                        <p:tgtEl>
                                          <p:spTgt spid="425"/>
                                        </p:tgtEl>
                                        <p:attrNameLst>
                                          <p:attrName>r</p:attrName>
                                        </p:attrNameLst>
                                      </p:cBhvr>
                                    </p:animRot>
                                  </p:childTnLst>
                                </p:cTn>
                              </p:par>
                              <p:par>
                                <p:cTn id="383" presetID="1" presetClass="entr" presetSubtype="0" fill="hold" nodeType="withEffect">
                                  <p:stCondLst>
                                    <p:cond delay="0"/>
                                  </p:stCondLst>
                                  <p:childTnLst>
                                    <p:set>
                                      <p:cBhvr>
                                        <p:cTn id="384"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26" grpId="0"/>
      <p:bldP spid="105" grpId="0" animBg="1"/>
      <p:bldP spid="105" grpId="1" animBg="1"/>
      <p:bldP spid="109" grpId="0" animBg="1"/>
      <p:bldP spid="109" grpId="1" animBg="1"/>
      <p:bldP spid="147" grpId="0" animBg="1"/>
      <p:bldP spid="147" grpId="1" animBg="1"/>
      <p:bldP spid="8" grpId="0" animBg="1"/>
      <p:bldP spid="27" grpId="0"/>
      <p:bldP spid="149" grpId="0" animBg="1"/>
      <p:bldP spid="149" grpId="1" animBg="1"/>
      <p:bldP spid="150" grpId="0" animBg="1"/>
      <p:bldP spid="150" grpId="1" animBg="1"/>
      <p:bldP spid="151" grpId="0" animBg="1"/>
      <p:bldP spid="151" grpId="1" animBg="1"/>
      <p:bldP spid="188" grpId="0" animBg="1"/>
      <p:bldP spid="188" grpId="1" animBg="1"/>
      <p:bldP spid="189" grpId="0" animBg="1"/>
      <p:bldP spid="189" grpId="1" animBg="1"/>
      <p:bldP spid="190" grpId="0" animBg="1"/>
      <p:bldP spid="190" grpId="1" animBg="1"/>
      <p:bldP spid="227" grpId="0" animBg="1"/>
      <p:bldP spid="227" grpId="1" animBg="1"/>
      <p:bldP spid="228" grpId="0" animBg="1"/>
      <p:bldP spid="228" grpId="1" animBg="1"/>
      <p:bldP spid="265" grpId="0" animBg="1"/>
      <p:bldP spid="265" grpId="1" animBg="1"/>
      <p:bldP spid="13" grpId="0" animBg="1"/>
      <p:bldP spid="28" grpId="0"/>
      <p:bldP spid="303" grpId="0" animBg="1"/>
      <p:bldP spid="303" grpId="1" animBg="1"/>
      <p:bldP spid="304" grpId="0" animBg="1"/>
      <p:bldP spid="304" grpId="1" animBg="1"/>
      <p:bldP spid="305" grpId="0" animBg="1"/>
      <p:bldP spid="305" grpId="1" animBg="1"/>
      <p:bldP spid="305" grpId="2" animBg="1"/>
      <p:bldP spid="306" grpId="0" animBg="1"/>
      <p:bldP spid="343" grpId="0" animBg="1"/>
      <p:bldP spid="343" grpId="1" animBg="1"/>
      <p:bldP spid="343" grpId="2" animBg="1"/>
      <p:bldP spid="416" grpId="0" animBg="1"/>
      <p:bldP spid="416" grpId="1" animBg="1"/>
      <p:bldP spid="417" grpId="0" animBg="1"/>
      <p:bldP spid="417" grpId="1" animBg="1"/>
      <p:bldP spid="417" grpId="2" animBg="1"/>
      <p:bldP spid="418" grpId="0" animBg="1"/>
      <p:bldP spid="418" grpId="1" animBg="1"/>
      <p:bldP spid="419" grpId="0" animBg="1"/>
      <p:bldP spid="420" grpId="0" animBg="1"/>
      <p:bldP spid="420" grpId="1" animBg="1"/>
      <p:bldP spid="421" grpId="0" animBg="1"/>
      <p:bldP spid="421" grpId="1" animBg="1"/>
      <p:bldP spid="422" grpId="0" animBg="1"/>
      <p:bldP spid="422" grpId="1" animBg="1"/>
      <p:bldP spid="423" grpId="0" animBg="1"/>
      <p:bldP spid="423" grpId="1" animBg="1"/>
      <p:bldP spid="424" grpId="0" animBg="1"/>
      <p:bldP spid="424" grpId="1" animBg="1"/>
      <p:bldP spid="424" grpId="2" animBg="1"/>
      <p:bldP spid="424" grpId="3" animBg="1"/>
      <p:bldP spid="425" grpId="0" animBg="1"/>
      <p:bldP spid="425" grpId="1" animBg="1"/>
      <p:bldP spid="426" grpId="0" animBg="1"/>
      <p:bldP spid="426" grpId="1" animBg="1"/>
      <p:bldP spid="426" grpId="2" animBg="1"/>
      <p:bldP spid="466" grpId="0"/>
      <p:bldP spid="46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lèche droite 24"/>
          <p:cNvSpPr/>
          <p:nvPr/>
        </p:nvSpPr>
        <p:spPr>
          <a:xfrm>
            <a:off x="2875975" y="3238525"/>
            <a:ext cx="387223"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32" name="Rectangle 31"/>
          <p:cNvSpPr/>
          <p:nvPr/>
        </p:nvSpPr>
        <p:spPr>
          <a:xfrm>
            <a:off x="464890" y="3542719"/>
            <a:ext cx="811193" cy="67787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33" name="Rectangle 32"/>
          <p:cNvSpPr/>
          <p:nvPr/>
        </p:nvSpPr>
        <p:spPr>
          <a:xfrm>
            <a:off x="1482465" y="3313876"/>
            <a:ext cx="1298950" cy="104779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35" name="Zone de texte 122"/>
          <p:cNvSpPr txBox="1"/>
          <p:nvPr/>
        </p:nvSpPr>
        <p:spPr>
          <a:xfrm>
            <a:off x="464890" y="2732502"/>
            <a:ext cx="2154217" cy="58137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600" b="1" dirty="0">
                <a:effectLst/>
                <a:latin typeface="Times New Roman" panose="02020603050405020304" pitchFamily="18" charset="0"/>
                <a:ea typeface="Calibri" panose="020F0502020204030204" pitchFamily="34" charset="0"/>
                <a:cs typeface="Times New Roman" panose="02020603050405020304" pitchFamily="18" charset="0"/>
              </a:rPr>
              <a:t>Capteur </a:t>
            </a:r>
            <a:r>
              <a:rPr lang="fr-FR" sz="1600" b="1" dirty="0" smtClean="0">
                <a:effectLst/>
                <a:latin typeface="Times New Roman" panose="02020603050405020304" pitchFamily="18" charset="0"/>
                <a:ea typeface="Calibri" panose="020F0502020204030204" pitchFamily="34" charset="0"/>
                <a:cs typeface="Times New Roman" panose="02020603050405020304" pitchFamily="18" charset="0"/>
              </a:rPr>
              <a:t>&amp; Carte MyoWare </a:t>
            </a:r>
            <a:endParaRPr lang="fr-FR"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1" name="Zone de texte 123"/>
          <p:cNvSpPr txBox="1"/>
          <p:nvPr/>
        </p:nvSpPr>
        <p:spPr>
          <a:xfrm>
            <a:off x="3346175" y="1538271"/>
            <a:ext cx="2039624" cy="43474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fr-FR" sz="1600" b="1" dirty="0">
                <a:effectLst/>
                <a:latin typeface="Times New Roman" panose="02020603050405020304" pitchFamily="18" charset="0"/>
                <a:ea typeface="Calibri" panose="020F0502020204030204" pitchFamily="34" charset="0"/>
                <a:cs typeface="Times New Roman" panose="02020603050405020304" pitchFamily="18" charset="0"/>
              </a:rPr>
              <a:t>Unité de traitement</a:t>
            </a:r>
            <a:endParaRPr lang="fr-FR"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fr-FR"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4" name="Zone de texte 124"/>
          <p:cNvSpPr txBox="1"/>
          <p:nvPr/>
        </p:nvSpPr>
        <p:spPr>
          <a:xfrm>
            <a:off x="5581982" y="2607448"/>
            <a:ext cx="561975" cy="27510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7000"/>
              </a:lnSpc>
              <a:spcAft>
                <a:spcPts val="800"/>
              </a:spcAft>
            </a:pPr>
            <a:r>
              <a:rPr lang="fr-FR" sz="1200" b="1" dirty="0">
                <a:effectLst/>
                <a:latin typeface="Times New Roman" panose="02020603050405020304" pitchFamily="18" charset="0"/>
                <a:ea typeface="Calibri" panose="020F0502020204030204" pitchFamily="34" charset="0"/>
                <a:cs typeface="Times New Roman" panose="02020603050405020304" pitchFamily="18" charset="0"/>
              </a:rPr>
              <a:t>WiFi</a:t>
            </a:r>
            <a:endParaRPr lang="fr-FR"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8"/>
          <p:cNvSpPr/>
          <p:nvPr/>
        </p:nvSpPr>
        <p:spPr>
          <a:xfrm>
            <a:off x="8504422" y="2796440"/>
            <a:ext cx="439998" cy="65784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1" name="Zone de texte 126"/>
          <p:cNvSpPr txBox="1"/>
          <p:nvPr/>
        </p:nvSpPr>
        <p:spPr>
          <a:xfrm>
            <a:off x="8008672" y="2925389"/>
            <a:ext cx="561975" cy="27510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7000"/>
              </a:lnSpc>
              <a:spcAft>
                <a:spcPts val="800"/>
              </a:spcAft>
            </a:pPr>
            <a:r>
              <a:rPr lang="fr-FR" sz="1200" b="1" dirty="0">
                <a:effectLst/>
                <a:latin typeface="Times New Roman" panose="02020603050405020304" pitchFamily="18" charset="0"/>
                <a:ea typeface="Calibri" panose="020F0502020204030204" pitchFamily="34" charset="0"/>
                <a:cs typeface="Times New Roman" panose="02020603050405020304" pitchFamily="18" charset="0"/>
              </a:rPr>
              <a:t>WiFi</a:t>
            </a:r>
            <a:endParaRPr lang="fr-FR"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Zone de texte 125"/>
          <p:cNvSpPr txBox="1"/>
          <p:nvPr/>
        </p:nvSpPr>
        <p:spPr>
          <a:xfrm>
            <a:off x="7168298" y="3697454"/>
            <a:ext cx="561975" cy="27510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7000"/>
              </a:lnSpc>
              <a:spcAft>
                <a:spcPts val="800"/>
              </a:spcAft>
            </a:pPr>
            <a:r>
              <a:rPr lang="fr-FR" sz="1200" b="1" dirty="0">
                <a:effectLst/>
                <a:latin typeface="Times New Roman" panose="02020603050405020304" pitchFamily="18" charset="0"/>
                <a:ea typeface="Calibri" panose="020F0502020204030204" pitchFamily="34" charset="0"/>
                <a:cs typeface="Times New Roman" panose="02020603050405020304" pitchFamily="18" charset="0"/>
              </a:rPr>
              <a:t>WiFi</a:t>
            </a:r>
            <a:endParaRPr lang="fr-FR"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Rectangle 15"/>
          <p:cNvSpPr/>
          <p:nvPr/>
        </p:nvSpPr>
        <p:spPr>
          <a:xfrm>
            <a:off x="6173368" y="3835004"/>
            <a:ext cx="956485" cy="629434"/>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8" name="Zone de texte 129"/>
          <p:cNvSpPr txBox="1"/>
          <p:nvPr/>
        </p:nvSpPr>
        <p:spPr>
          <a:xfrm>
            <a:off x="4773271" y="4500035"/>
            <a:ext cx="3664920" cy="2749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7000"/>
              </a:lnSpc>
              <a:spcAft>
                <a:spcPts val="800"/>
              </a:spcAft>
            </a:pPr>
            <a:r>
              <a:rPr lang="fr-FR" sz="1600" b="1" dirty="0">
                <a:effectLst/>
                <a:latin typeface="Times New Roman" panose="02020603050405020304" pitchFamily="18" charset="0"/>
                <a:ea typeface="Calibri" panose="020F0502020204030204" pitchFamily="34" charset="0"/>
                <a:cs typeface="Times New Roman" panose="02020603050405020304" pitchFamily="18" charset="0"/>
              </a:rPr>
              <a:t>Programmation &amp; Alimentation</a:t>
            </a:r>
            <a:endParaRPr lang="fr-FR"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p:cNvSpPr/>
          <p:nvPr/>
        </p:nvSpPr>
        <p:spPr>
          <a:xfrm>
            <a:off x="6760690" y="1917314"/>
            <a:ext cx="875683" cy="677763"/>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0" name="Zone de texte 130"/>
          <p:cNvSpPr txBox="1"/>
          <p:nvPr/>
        </p:nvSpPr>
        <p:spPr>
          <a:xfrm>
            <a:off x="6797537" y="2583642"/>
            <a:ext cx="905155" cy="27510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7000"/>
              </a:lnSpc>
              <a:spcAft>
                <a:spcPts val="800"/>
              </a:spcAft>
            </a:pPr>
            <a:r>
              <a:rPr lang="fr-FR" sz="1400" b="1" dirty="0">
                <a:effectLst/>
                <a:latin typeface="Times New Roman" panose="02020603050405020304" pitchFamily="18" charset="0"/>
                <a:ea typeface="Calibri" panose="020F0502020204030204" pitchFamily="34" charset="0"/>
                <a:cs typeface="Times New Roman" panose="02020603050405020304" pitchFamily="18" charset="0"/>
              </a:rPr>
              <a:t>Routeur</a:t>
            </a:r>
            <a:endParaRPr lang="fr-FR"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7" name="Rectangle 26"/>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36" name="Organigramme : Connecteur 35"/>
          <p:cNvSpPr/>
          <p:nvPr/>
        </p:nvSpPr>
        <p:spPr>
          <a:xfrm>
            <a:off x="8208490" y="2748466"/>
            <a:ext cx="108000" cy="108000"/>
          </a:xfrm>
          <a:prstGeom prst="flowChartConnector">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38" name="Arc plein 37"/>
          <p:cNvSpPr/>
          <p:nvPr/>
        </p:nvSpPr>
        <p:spPr>
          <a:xfrm>
            <a:off x="8142171" y="2591318"/>
            <a:ext cx="279232" cy="370830"/>
          </a:xfrm>
          <a:prstGeom prst="blockArc">
            <a:avLst>
              <a:gd name="adj1" fmla="val 10800000"/>
              <a:gd name="adj2" fmla="val 383353"/>
              <a:gd name="adj3" fmla="val 1758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39" name="Arc plein 38"/>
          <p:cNvSpPr/>
          <p:nvPr/>
        </p:nvSpPr>
        <p:spPr>
          <a:xfrm>
            <a:off x="8045094" y="2454379"/>
            <a:ext cx="473386" cy="556245"/>
          </a:xfrm>
          <a:prstGeom prst="blockArc">
            <a:avLst>
              <a:gd name="adj1" fmla="val 11190511"/>
              <a:gd name="adj2" fmla="val 21091797"/>
              <a:gd name="adj3" fmla="val 12619"/>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40" name="Arc plein 39"/>
          <p:cNvSpPr/>
          <p:nvPr/>
        </p:nvSpPr>
        <p:spPr>
          <a:xfrm>
            <a:off x="7972886" y="2325169"/>
            <a:ext cx="610821" cy="599744"/>
          </a:xfrm>
          <a:prstGeom prst="blockArc">
            <a:avLst>
              <a:gd name="adj1" fmla="val 10469160"/>
              <a:gd name="adj2" fmla="val 389134"/>
              <a:gd name="adj3" fmla="val 8903"/>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41" name="Organigramme : Connecteur 40"/>
          <p:cNvSpPr/>
          <p:nvPr/>
        </p:nvSpPr>
        <p:spPr>
          <a:xfrm rot="2746265">
            <a:off x="6729586" y="3546899"/>
            <a:ext cx="108000" cy="108000"/>
          </a:xfrm>
          <a:prstGeom prst="flowChartConnector">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42" name="Arc plein 41"/>
          <p:cNvSpPr/>
          <p:nvPr/>
        </p:nvSpPr>
        <p:spPr>
          <a:xfrm rot="2746265">
            <a:off x="6653663" y="3408457"/>
            <a:ext cx="279232" cy="370830"/>
          </a:xfrm>
          <a:prstGeom prst="blockArc">
            <a:avLst>
              <a:gd name="adj1" fmla="val 10800000"/>
              <a:gd name="adj2" fmla="val 383353"/>
              <a:gd name="adj3" fmla="val 1758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43" name="Arc plein 42"/>
          <p:cNvSpPr/>
          <p:nvPr/>
        </p:nvSpPr>
        <p:spPr>
          <a:xfrm rot="2746265">
            <a:off x="6607940" y="3284172"/>
            <a:ext cx="473386" cy="556245"/>
          </a:xfrm>
          <a:prstGeom prst="blockArc">
            <a:avLst>
              <a:gd name="adj1" fmla="val 11190511"/>
              <a:gd name="adj2" fmla="val 20579473"/>
              <a:gd name="adj3" fmla="val 1401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44" name="Arc plein 43"/>
          <p:cNvSpPr/>
          <p:nvPr/>
        </p:nvSpPr>
        <p:spPr>
          <a:xfrm rot="2746265">
            <a:off x="6611575" y="3173906"/>
            <a:ext cx="610821" cy="599744"/>
          </a:xfrm>
          <a:prstGeom prst="blockArc">
            <a:avLst>
              <a:gd name="adj1" fmla="val 10469160"/>
              <a:gd name="adj2" fmla="val 146993"/>
              <a:gd name="adj3" fmla="val 999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53" name="Organigramme : Connecteur 52"/>
          <p:cNvSpPr/>
          <p:nvPr/>
        </p:nvSpPr>
        <p:spPr>
          <a:xfrm rot="5400000">
            <a:off x="7127578" y="1598815"/>
            <a:ext cx="111444" cy="94325"/>
          </a:xfrm>
          <a:prstGeom prst="flowChartConnector">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54" name="Arc plein 53"/>
          <p:cNvSpPr/>
          <p:nvPr/>
        </p:nvSpPr>
        <p:spPr>
          <a:xfrm rot="5400000">
            <a:off x="7156748" y="1505613"/>
            <a:ext cx="222896" cy="249133"/>
          </a:xfrm>
          <a:prstGeom prst="blockArc">
            <a:avLst>
              <a:gd name="adj1" fmla="val 10800000"/>
              <a:gd name="adj2" fmla="val 383353"/>
              <a:gd name="adj3" fmla="val 1758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55" name="Arc plein 54"/>
          <p:cNvSpPr/>
          <p:nvPr/>
        </p:nvSpPr>
        <p:spPr>
          <a:xfrm rot="5400000">
            <a:off x="7129122" y="1430552"/>
            <a:ext cx="377875" cy="373700"/>
          </a:xfrm>
          <a:prstGeom prst="blockArc">
            <a:avLst>
              <a:gd name="adj1" fmla="val 11190511"/>
              <a:gd name="adj2" fmla="val 21091797"/>
              <a:gd name="adj3" fmla="val 12619"/>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57" name="Arc plein 56"/>
          <p:cNvSpPr/>
          <p:nvPr/>
        </p:nvSpPr>
        <p:spPr>
          <a:xfrm rot="16200000">
            <a:off x="6991961" y="1506097"/>
            <a:ext cx="222894" cy="249132"/>
          </a:xfrm>
          <a:prstGeom prst="blockArc">
            <a:avLst>
              <a:gd name="adj1" fmla="val 10800000"/>
              <a:gd name="adj2" fmla="val 383353"/>
              <a:gd name="adj3" fmla="val 1758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58" name="Arc plein 57"/>
          <p:cNvSpPr/>
          <p:nvPr/>
        </p:nvSpPr>
        <p:spPr>
          <a:xfrm rot="16200000">
            <a:off x="6842546" y="1430551"/>
            <a:ext cx="377875" cy="373701"/>
          </a:xfrm>
          <a:prstGeom prst="blockArc">
            <a:avLst>
              <a:gd name="adj1" fmla="val 11190511"/>
              <a:gd name="adj2" fmla="val 21091797"/>
              <a:gd name="adj3" fmla="val 12619"/>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60" name="Arc plein 59"/>
          <p:cNvSpPr/>
          <p:nvPr/>
        </p:nvSpPr>
        <p:spPr>
          <a:xfrm rot="16200000">
            <a:off x="6697299" y="1330307"/>
            <a:ext cx="610821" cy="599744"/>
          </a:xfrm>
          <a:prstGeom prst="blockArc">
            <a:avLst>
              <a:gd name="adj1" fmla="val 10469160"/>
              <a:gd name="adj2" fmla="val 389134"/>
              <a:gd name="adj3" fmla="val 8903"/>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61" name="Arc plein 60"/>
          <p:cNvSpPr/>
          <p:nvPr/>
        </p:nvSpPr>
        <p:spPr>
          <a:xfrm rot="5400000">
            <a:off x="7067569" y="1330307"/>
            <a:ext cx="610821" cy="599744"/>
          </a:xfrm>
          <a:prstGeom prst="blockArc">
            <a:avLst>
              <a:gd name="adj1" fmla="val 10469160"/>
              <a:gd name="adj2" fmla="val 389134"/>
              <a:gd name="adj3" fmla="val 8903"/>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pic>
        <p:nvPicPr>
          <p:cNvPr id="62" name="Image 61"/>
          <p:cNvPicPr/>
          <p:nvPr/>
        </p:nvPicPr>
        <p:blipFill>
          <a:blip r:embed="rId8">
            <a:lum bright="70000" contrast="-70000"/>
            <a:extLst>
              <a:ext uri="{28A0092B-C50C-407E-A947-70E740481C1C}">
                <a14:useLocalDpi xmlns:a14="http://schemas.microsoft.com/office/drawing/2010/main" val="0"/>
              </a:ext>
            </a:extLst>
          </a:blip>
          <a:srcRect l="3098" t="6477" r="5070" b="18028"/>
          <a:stretch>
            <a:fillRect/>
          </a:stretch>
        </p:blipFill>
        <p:spPr bwMode="auto">
          <a:xfrm>
            <a:off x="3488307" y="2168589"/>
            <a:ext cx="1777910" cy="1651702"/>
          </a:xfrm>
          <a:prstGeom prst="rect">
            <a:avLst/>
          </a:prstGeom>
          <a:noFill/>
          <a:ln>
            <a:noFill/>
          </a:ln>
        </p:spPr>
      </p:pic>
      <p:sp>
        <p:nvSpPr>
          <p:cNvPr id="45" name="Organigramme : Connecteur 44"/>
          <p:cNvSpPr/>
          <p:nvPr/>
        </p:nvSpPr>
        <p:spPr>
          <a:xfrm rot="4788235">
            <a:off x="5571980" y="2227956"/>
            <a:ext cx="108000" cy="108000"/>
          </a:xfrm>
          <a:prstGeom prst="flowChartConnector">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46" name="Arc plein 45"/>
          <p:cNvSpPr/>
          <p:nvPr/>
        </p:nvSpPr>
        <p:spPr>
          <a:xfrm rot="4788235">
            <a:off x="5554668" y="2114966"/>
            <a:ext cx="279232" cy="370830"/>
          </a:xfrm>
          <a:prstGeom prst="blockArc">
            <a:avLst>
              <a:gd name="adj1" fmla="val 10800000"/>
              <a:gd name="adj2" fmla="val 383353"/>
              <a:gd name="adj3" fmla="val 1758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47" name="Arc plein 46"/>
          <p:cNvSpPr/>
          <p:nvPr/>
        </p:nvSpPr>
        <p:spPr>
          <a:xfrm rot="4788235">
            <a:off x="5469460" y="2012419"/>
            <a:ext cx="473386" cy="556245"/>
          </a:xfrm>
          <a:prstGeom prst="blockArc">
            <a:avLst>
              <a:gd name="adj1" fmla="val 11190511"/>
              <a:gd name="adj2" fmla="val 21091797"/>
              <a:gd name="adj3" fmla="val 12619"/>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48" name="Arc plein 47"/>
          <p:cNvSpPr/>
          <p:nvPr/>
        </p:nvSpPr>
        <p:spPr>
          <a:xfrm rot="4788235">
            <a:off x="5520785" y="1954523"/>
            <a:ext cx="610821" cy="599744"/>
          </a:xfrm>
          <a:prstGeom prst="blockArc">
            <a:avLst>
              <a:gd name="adj1" fmla="val 10469160"/>
              <a:gd name="adj2" fmla="val 389134"/>
              <a:gd name="adj3" fmla="val 8903"/>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63" name="Rectangle 62"/>
          <p:cNvSpPr/>
          <p:nvPr/>
        </p:nvSpPr>
        <p:spPr>
          <a:xfrm>
            <a:off x="309092" y="2583860"/>
            <a:ext cx="2549572" cy="2380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4" name="Rectangle 63"/>
          <p:cNvSpPr/>
          <p:nvPr/>
        </p:nvSpPr>
        <p:spPr>
          <a:xfrm>
            <a:off x="3280510" y="1394080"/>
            <a:ext cx="2170954" cy="2682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 name="Flèche à angle droit 1"/>
          <p:cNvSpPr/>
          <p:nvPr/>
        </p:nvSpPr>
        <p:spPr>
          <a:xfrm rot="5400000">
            <a:off x="5604973" y="3784303"/>
            <a:ext cx="202359" cy="79558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Organigramme : Connecteur 64"/>
          <p:cNvSpPr/>
          <p:nvPr/>
        </p:nvSpPr>
        <p:spPr>
          <a:xfrm rot="5400000">
            <a:off x="7122464" y="1590255"/>
            <a:ext cx="108000" cy="108000"/>
          </a:xfrm>
          <a:prstGeom prst="flowChartConnector">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66" name="Arc plein 65"/>
          <p:cNvSpPr/>
          <p:nvPr/>
        </p:nvSpPr>
        <p:spPr>
          <a:xfrm rot="5400000">
            <a:off x="7156749" y="1505613"/>
            <a:ext cx="222896" cy="249133"/>
          </a:xfrm>
          <a:prstGeom prst="blockArc">
            <a:avLst>
              <a:gd name="adj1" fmla="val 10800000"/>
              <a:gd name="adj2" fmla="val 383353"/>
              <a:gd name="adj3" fmla="val 1758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67" name="Arc plein 66"/>
          <p:cNvSpPr/>
          <p:nvPr/>
        </p:nvSpPr>
        <p:spPr>
          <a:xfrm rot="5400000">
            <a:off x="7129123" y="1430552"/>
            <a:ext cx="377875" cy="373700"/>
          </a:xfrm>
          <a:prstGeom prst="blockArc">
            <a:avLst>
              <a:gd name="adj1" fmla="val 11190511"/>
              <a:gd name="adj2" fmla="val 21091797"/>
              <a:gd name="adj3" fmla="val 12619"/>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68" name="Arc plein 67"/>
          <p:cNvSpPr/>
          <p:nvPr/>
        </p:nvSpPr>
        <p:spPr>
          <a:xfrm rot="16200000">
            <a:off x="6991962" y="1506097"/>
            <a:ext cx="222894" cy="249132"/>
          </a:xfrm>
          <a:prstGeom prst="blockArc">
            <a:avLst>
              <a:gd name="adj1" fmla="val 10800000"/>
              <a:gd name="adj2" fmla="val 383353"/>
              <a:gd name="adj3" fmla="val 1758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69" name="Arc plein 68"/>
          <p:cNvSpPr/>
          <p:nvPr/>
        </p:nvSpPr>
        <p:spPr>
          <a:xfrm rot="16200000">
            <a:off x="6842547" y="1430551"/>
            <a:ext cx="377875" cy="373701"/>
          </a:xfrm>
          <a:prstGeom prst="blockArc">
            <a:avLst>
              <a:gd name="adj1" fmla="val 11190511"/>
              <a:gd name="adj2" fmla="val 21091797"/>
              <a:gd name="adj3" fmla="val 12619"/>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70" name="Arc plein 69"/>
          <p:cNvSpPr/>
          <p:nvPr/>
        </p:nvSpPr>
        <p:spPr>
          <a:xfrm rot="16200000">
            <a:off x="6697300" y="1330307"/>
            <a:ext cx="610821" cy="599744"/>
          </a:xfrm>
          <a:prstGeom prst="blockArc">
            <a:avLst>
              <a:gd name="adj1" fmla="val 10469160"/>
              <a:gd name="adj2" fmla="val 389134"/>
              <a:gd name="adj3" fmla="val 8903"/>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solidFill>
                <a:schemeClr val="tx1"/>
              </a:solidFill>
            </a:endParaRPr>
          </a:p>
        </p:txBody>
      </p:sp>
      <p:sp>
        <p:nvSpPr>
          <p:cNvPr id="3" name="Rectangle 2"/>
          <p:cNvSpPr/>
          <p:nvPr/>
        </p:nvSpPr>
        <p:spPr>
          <a:xfrm>
            <a:off x="122047" y="1295468"/>
            <a:ext cx="2933354" cy="461665"/>
          </a:xfrm>
          <a:prstGeom prst="rect">
            <a:avLst/>
          </a:prstGeom>
        </p:spPr>
        <p:txBody>
          <a:bodyPr wrap="square">
            <a:spAutoFit/>
          </a:bodyPr>
          <a:lstStyle/>
          <a:p>
            <a:pPr marL="342900" indent="-342900">
              <a:buFont typeface="Wingdings" panose="05000000000000000000" pitchFamily="2" charset="2"/>
              <a:buChar char="q"/>
            </a:pPr>
            <a:r>
              <a:rPr lang="en-IN" sz="2400" b="1" i="1" u="sng" dirty="0" smtClean="0">
                <a:solidFill>
                  <a:srgbClr val="990099"/>
                </a:solidFill>
                <a:latin typeface="Times New Roman" panose="02020603050405020304" pitchFamily="18" charset="0"/>
                <a:cs typeface="Times New Roman" panose="02020603050405020304" pitchFamily="18" charset="0"/>
              </a:rPr>
              <a:t>Le Cycle </a:t>
            </a:r>
            <a:r>
              <a:rPr lang="en-IN" sz="2400" b="1" i="1" u="sng" dirty="0">
                <a:solidFill>
                  <a:srgbClr val="990099"/>
                </a:solidFill>
                <a:latin typeface="Times New Roman" panose="02020603050405020304" pitchFamily="18" charset="0"/>
                <a:cs typeface="Times New Roman" panose="02020603050405020304" pitchFamily="18" charset="0"/>
              </a:rPr>
              <a:t>de </a:t>
            </a:r>
            <a:r>
              <a:rPr lang="fr-FR" sz="2400" b="1" i="1" u="sng" dirty="0" smtClean="0">
                <a:solidFill>
                  <a:srgbClr val="990099"/>
                </a:solidFill>
                <a:latin typeface="Times New Roman" panose="02020603050405020304" pitchFamily="18" charset="0"/>
                <a:cs typeface="Times New Roman" panose="02020603050405020304" pitchFamily="18" charset="0"/>
              </a:rPr>
              <a:t>projet:</a:t>
            </a:r>
            <a:r>
              <a:rPr lang="en-IN" sz="2400" b="1" i="1" u="sng" dirty="0" smtClean="0">
                <a:solidFill>
                  <a:srgbClr val="990099"/>
                </a:solidFill>
                <a:latin typeface="Times New Roman" panose="02020603050405020304" pitchFamily="18" charset="0"/>
                <a:cs typeface="Times New Roman" panose="02020603050405020304" pitchFamily="18" charset="0"/>
              </a:rPr>
              <a:t> </a:t>
            </a:r>
            <a:endParaRPr lang="fr-FR" sz="2400" b="1" i="1" u="sng" dirty="0">
              <a:solidFill>
                <a:srgbClr val="990099"/>
              </a:solidFill>
            </a:endParaRPr>
          </a:p>
        </p:txBody>
      </p:sp>
      <p:sp>
        <p:nvSpPr>
          <p:cNvPr id="49" name="Pentagone 48"/>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10</a:t>
            </a:r>
            <a:endParaRPr lang="fr-FR" sz="2400" b="1" dirty="0">
              <a:latin typeface="Times New Roman" panose="02020603050405020304" pitchFamily="18" charset="0"/>
              <a:cs typeface="Times New Roman" panose="02020603050405020304" pitchFamily="18" charset="0"/>
            </a:endParaRPr>
          </a:p>
        </p:txBody>
      </p:sp>
      <p:sp>
        <p:nvSpPr>
          <p:cNvPr id="4" name="Rectangle 3"/>
          <p:cNvSpPr/>
          <p:nvPr/>
        </p:nvSpPr>
        <p:spPr>
          <a:xfrm>
            <a:off x="108483" y="745053"/>
            <a:ext cx="2856872" cy="461665"/>
          </a:xfrm>
          <a:prstGeom prst="rect">
            <a:avLst/>
          </a:prstGeom>
        </p:spPr>
        <p:txBody>
          <a:bodyPr wrap="none">
            <a:spAutoFit/>
          </a:bodyPr>
          <a:lstStyle/>
          <a:p>
            <a:pPr marL="342900" indent="-342900">
              <a:buFont typeface="Wingdings" panose="05000000000000000000" pitchFamily="2" charset="2"/>
              <a:buChar char="v"/>
            </a:pPr>
            <a:r>
              <a:rPr lang="en-IN" sz="2400" b="1" dirty="0">
                <a:solidFill>
                  <a:srgbClr val="002060"/>
                </a:solidFill>
                <a:latin typeface="Times New Roman" panose="02020603050405020304" pitchFamily="18" charset="0"/>
                <a:cs typeface="Times New Roman" panose="02020603050405020304" pitchFamily="18" charset="0"/>
              </a:rPr>
              <a:t>Etude de Système</a:t>
            </a:r>
          </a:p>
        </p:txBody>
      </p:sp>
    </p:spTree>
    <p:extLst>
      <p:ext uri="{BB962C8B-B14F-4D97-AF65-F5344CB8AC3E}">
        <p14:creationId xmlns:p14="http://schemas.microsoft.com/office/powerpoint/2010/main" val="405639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1" nodeType="afterEffect">
                                  <p:stCondLst>
                                    <p:cond delay="0"/>
                                  </p:stCondLst>
                                  <p:childTnLst>
                                    <p:set>
                                      <p:cBhvr rctx="PPT">
                                        <p:cTn id="6" dur="indefinite"/>
                                        <p:tgtEl>
                                          <p:spTgt spid="27"/>
                                        </p:tgtEl>
                                        <p:attrNameLst>
                                          <p:attrName>style.opacity</p:attrName>
                                        </p:attrNameLst>
                                      </p:cBhvr>
                                      <p:to>
                                        <p:strVal val="0.5"/>
                                      </p:to>
                                    </p:set>
                                    <p:animEffect filter="image" prLst="opacity: 0.5">
                                      <p:cBhvr rctx="IE">
                                        <p:cTn id="7" dur="indefinite"/>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nodeType="clickEffect">
                                  <p:stCondLst>
                                    <p:cond delay="0"/>
                                  </p:stCondLst>
                                  <p:iterate type="wd">
                                    <p:tmPct val="5000"/>
                                  </p:iterate>
                                  <p:childTnLst>
                                    <p:set>
                                      <p:cBhvr>
                                        <p:cTn id="11" dur="1" fill="hold">
                                          <p:stCondLst>
                                            <p:cond delay="0"/>
                                          </p:stCondLst>
                                        </p:cTn>
                                        <p:tgtEl>
                                          <p:spTgt spid="3">
                                            <p:txEl>
                                              <p:pRg st="0" end="0"/>
                                            </p:txEl>
                                          </p:spTgt>
                                        </p:tgtEl>
                                        <p:attrNameLst>
                                          <p:attrName>style.visibility</p:attrName>
                                        </p:attrNameLst>
                                      </p:cBhvr>
                                      <p:to>
                                        <p:strVal val="visible"/>
                                      </p:to>
                                    </p:set>
                                    <p:anim by="(-#ppt_w*2)" calcmode="lin" valueType="num">
                                      <p:cBhvr rctx="PPT">
                                        <p:cTn id="12" dur="500" autoRev="1" fill="hold">
                                          <p:stCondLst>
                                            <p:cond delay="0"/>
                                          </p:stCondLst>
                                        </p:cTn>
                                        <p:tgtEl>
                                          <p:spTgt spid="3">
                                            <p:txEl>
                                              <p:pRg st="0" end="0"/>
                                            </p:txEl>
                                          </p:spTgt>
                                        </p:tgtEl>
                                        <p:attrNameLst>
                                          <p:attrName>ppt_w</p:attrName>
                                        </p:attrNameLst>
                                      </p:cBhvr>
                                    </p:anim>
                                    <p:anim by="(#ppt_w*0.50)" calcmode="lin" valueType="num">
                                      <p:cBhvr>
                                        <p:cTn id="13" dur="500" decel="50000" autoRev="1" fill="hold">
                                          <p:stCondLst>
                                            <p:cond delay="0"/>
                                          </p:stCondLst>
                                        </p:cTn>
                                        <p:tgtEl>
                                          <p:spTgt spid="3">
                                            <p:txEl>
                                              <p:pRg st="0" end="0"/>
                                            </p:txEl>
                                          </p:spTgt>
                                        </p:tgtEl>
                                        <p:attrNameLst>
                                          <p:attrName>ppt_x</p:attrName>
                                        </p:attrNameLst>
                                      </p:cBhvr>
                                    </p:anim>
                                    <p:anim from="(-#ppt_h/2)" to="(#ppt_y)" calcmode="lin" valueType="num">
                                      <p:cBhvr>
                                        <p:cTn id="14" dur="1000" fill="hold">
                                          <p:stCondLst>
                                            <p:cond delay="0"/>
                                          </p:stCondLst>
                                        </p:cTn>
                                        <p:tgtEl>
                                          <p:spTgt spid="3">
                                            <p:txEl>
                                              <p:pRg st="0" end="0"/>
                                            </p:txEl>
                                          </p:spTgt>
                                        </p:tgtEl>
                                        <p:attrNameLst>
                                          <p:attrName>ppt_y</p:attrName>
                                        </p:attrNameLst>
                                      </p:cBhvr>
                                    </p:anim>
                                    <p:animRot by="21600000">
                                      <p:cBhvr>
                                        <p:cTn id="15" dur="1000" fill="hold">
                                          <p:stCondLst>
                                            <p:cond delay="0"/>
                                          </p:stCondLst>
                                        </p:cTn>
                                        <p:tgtEl>
                                          <p:spTgt spid="3">
                                            <p:txEl>
                                              <p:pRg st="0" end="0"/>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p:cTn id="20" dur="500" fill="hold"/>
                                        <p:tgtEl>
                                          <p:spTgt spid="32"/>
                                        </p:tgtEl>
                                        <p:attrNameLst>
                                          <p:attrName>ppt_w</p:attrName>
                                        </p:attrNameLst>
                                      </p:cBhvr>
                                      <p:tavLst>
                                        <p:tav tm="0">
                                          <p:val>
                                            <p:fltVal val="0"/>
                                          </p:val>
                                        </p:tav>
                                        <p:tav tm="100000">
                                          <p:val>
                                            <p:strVal val="#ppt_w"/>
                                          </p:val>
                                        </p:tav>
                                      </p:tavLst>
                                    </p:anim>
                                    <p:anim calcmode="lin" valueType="num">
                                      <p:cBhvr>
                                        <p:cTn id="21" dur="500" fill="hold"/>
                                        <p:tgtEl>
                                          <p:spTgt spid="32"/>
                                        </p:tgtEl>
                                        <p:attrNameLst>
                                          <p:attrName>ppt_h</p:attrName>
                                        </p:attrNameLst>
                                      </p:cBhvr>
                                      <p:tavLst>
                                        <p:tav tm="0">
                                          <p:val>
                                            <p:fltVal val="0"/>
                                          </p:val>
                                        </p:tav>
                                        <p:tav tm="100000">
                                          <p:val>
                                            <p:strVal val="#ppt_h"/>
                                          </p:val>
                                        </p:tav>
                                      </p:tavLst>
                                    </p:anim>
                                    <p:animEffect transition="in" filter="fade">
                                      <p:cBhvr>
                                        <p:cTn id="22" dur="500"/>
                                        <p:tgtEl>
                                          <p:spTgt spid="32"/>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grpId="1" nodeType="clickEffect">
                                  <p:stCondLst>
                                    <p:cond delay="0"/>
                                  </p:stCondLst>
                                  <p:childTnLst>
                                    <p:animRot by="120000">
                                      <p:cBhvr>
                                        <p:cTn id="31" dur="100" fill="hold">
                                          <p:stCondLst>
                                            <p:cond delay="0"/>
                                          </p:stCondLst>
                                        </p:cTn>
                                        <p:tgtEl>
                                          <p:spTgt spid="32"/>
                                        </p:tgtEl>
                                        <p:attrNameLst>
                                          <p:attrName>r</p:attrName>
                                        </p:attrNameLst>
                                      </p:cBhvr>
                                    </p:animRot>
                                    <p:animRot by="-240000">
                                      <p:cBhvr>
                                        <p:cTn id="32" dur="200" fill="hold">
                                          <p:stCondLst>
                                            <p:cond delay="200"/>
                                          </p:stCondLst>
                                        </p:cTn>
                                        <p:tgtEl>
                                          <p:spTgt spid="32"/>
                                        </p:tgtEl>
                                        <p:attrNameLst>
                                          <p:attrName>r</p:attrName>
                                        </p:attrNameLst>
                                      </p:cBhvr>
                                    </p:animRot>
                                    <p:animRot by="240000">
                                      <p:cBhvr>
                                        <p:cTn id="33" dur="200" fill="hold">
                                          <p:stCondLst>
                                            <p:cond delay="400"/>
                                          </p:stCondLst>
                                        </p:cTn>
                                        <p:tgtEl>
                                          <p:spTgt spid="32"/>
                                        </p:tgtEl>
                                        <p:attrNameLst>
                                          <p:attrName>r</p:attrName>
                                        </p:attrNameLst>
                                      </p:cBhvr>
                                    </p:animRot>
                                    <p:animRot by="-240000">
                                      <p:cBhvr>
                                        <p:cTn id="34" dur="200" fill="hold">
                                          <p:stCondLst>
                                            <p:cond delay="600"/>
                                          </p:stCondLst>
                                        </p:cTn>
                                        <p:tgtEl>
                                          <p:spTgt spid="32"/>
                                        </p:tgtEl>
                                        <p:attrNameLst>
                                          <p:attrName>r</p:attrName>
                                        </p:attrNameLst>
                                      </p:cBhvr>
                                    </p:animRot>
                                    <p:animRot by="120000">
                                      <p:cBhvr>
                                        <p:cTn id="35" dur="200" fill="hold">
                                          <p:stCondLst>
                                            <p:cond delay="800"/>
                                          </p:stCondLst>
                                        </p:cTn>
                                        <p:tgtEl>
                                          <p:spTgt spid="32"/>
                                        </p:tgtEl>
                                        <p:attrNameLst>
                                          <p:attrName>r</p:attrName>
                                        </p:attrNameLst>
                                      </p:cBhvr>
                                    </p:animRot>
                                  </p:childTnLst>
                                </p:cTn>
                              </p:par>
                              <p:par>
                                <p:cTn id="36" presetID="32" presetClass="emph" presetSubtype="0" fill="hold" grpId="1" nodeType="withEffect">
                                  <p:stCondLst>
                                    <p:cond delay="0"/>
                                  </p:stCondLst>
                                  <p:childTnLst>
                                    <p:animRot by="120000">
                                      <p:cBhvr>
                                        <p:cTn id="37" dur="100" fill="hold">
                                          <p:stCondLst>
                                            <p:cond delay="0"/>
                                          </p:stCondLst>
                                        </p:cTn>
                                        <p:tgtEl>
                                          <p:spTgt spid="33"/>
                                        </p:tgtEl>
                                        <p:attrNameLst>
                                          <p:attrName>r</p:attrName>
                                        </p:attrNameLst>
                                      </p:cBhvr>
                                    </p:animRot>
                                    <p:animRot by="-240000">
                                      <p:cBhvr>
                                        <p:cTn id="38" dur="200" fill="hold">
                                          <p:stCondLst>
                                            <p:cond delay="200"/>
                                          </p:stCondLst>
                                        </p:cTn>
                                        <p:tgtEl>
                                          <p:spTgt spid="33"/>
                                        </p:tgtEl>
                                        <p:attrNameLst>
                                          <p:attrName>r</p:attrName>
                                        </p:attrNameLst>
                                      </p:cBhvr>
                                    </p:animRot>
                                    <p:animRot by="240000">
                                      <p:cBhvr>
                                        <p:cTn id="39" dur="200" fill="hold">
                                          <p:stCondLst>
                                            <p:cond delay="400"/>
                                          </p:stCondLst>
                                        </p:cTn>
                                        <p:tgtEl>
                                          <p:spTgt spid="33"/>
                                        </p:tgtEl>
                                        <p:attrNameLst>
                                          <p:attrName>r</p:attrName>
                                        </p:attrNameLst>
                                      </p:cBhvr>
                                    </p:animRot>
                                    <p:animRot by="-240000">
                                      <p:cBhvr>
                                        <p:cTn id="40" dur="200" fill="hold">
                                          <p:stCondLst>
                                            <p:cond delay="600"/>
                                          </p:stCondLst>
                                        </p:cTn>
                                        <p:tgtEl>
                                          <p:spTgt spid="33"/>
                                        </p:tgtEl>
                                        <p:attrNameLst>
                                          <p:attrName>r</p:attrName>
                                        </p:attrNameLst>
                                      </p:cBhvr>
                                    </p:animRot>
                                    <p:animRot by="120000">
                                      <p:cBhvr>
                                        <p:cTn id="41" dur="200" fill="hold">
                                          <p:stCondLst>
                                            <p:cond delay="800"/>
                                          </p:stCondLst>
                                        </p:cTn>
                                        <p:tgtEl>
                                          <p:spTgt spid="33"/>
                                        </p:tgtEl>
                                        <p:attrNameLst>
                                          <p:attrName>r</p:attrName>
                                        </p:attrNameLst>
                                      </p:cBhvr>
                                    </p:animRot>
                                  </p:childTnLst>
                                </p:cTn>
                              </p:par>
                            </p:childTnLst>
                          </p:cTn>
                        </p:par>
                        <p:par>
                          <p:cTn id="42" fill="hold">
                            <p:stCondLst>
                              <p:cond delay="1000"/>
                            </p:stCondLst>
                            <p:childTnLst>
                              <p:par>
                                <p:cTn id="43" presetID="16" presetClass="entr" presetSubtype="42" fill="hold" grpId="0"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barn(outHorizontal)">
                                      <p:cBhvr>
                                        <p:cTn id="45" dur="500"/>
                                        <p:tgtEl>
                                          <p:spTgt spid="63"/>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62"/>
                                        </p:tgtEl>
                                        <p:attrNameLst>
                                          <p:attrName>style.visibility</p:attrName>
                                        </p:attrNameLst>
                                      </p:cBhvr>
                                      <p:to>
                                        <p:strVal val="visible"/>
                                      </p:to>
                                    </p:set>
                                    <p:anim calcmode="lin" valueType="num">
                                      <p:cBhvr>
                                        <p:cTn id="57" dur="500" fill="hold"/>
                                        <p:tgtEl>
                                          <p:spTgt spid="62"/>
                                        </p:tgtEl>
                                        <p:attrNameLst>
                                          <p:attrName>ppt_w</p:attrName>
                                        </p:attrNameLst>
                                      </p:cBhvr>
                                      <p:tavLst>
                                        <p:tav tm="0">
                                          <p:val>
                                            <p:fltVal val="0"/>
                                          </p:val>
                                        </p:tav>
                                        <p:tav tm="100000">
                                          <p:val>
                                            <p:strVal val="#ppt_w"/>
                                          </p:val>
                                        </p:tav>
                                      </p:tavLst>
                                    </p:anim>
                                    <p:anim calcmode="lin" valueType="num">
                                      <p:cBhvr>
                                        <p:cTn id="58" dur="500" fill="hold"/>
                                        <p:tgtEl>
                                          <p:spTgt spid="62"/>
                                        </p:tgtEl>
                                        <p:attrNameLst>
                                          <p:attrName>ppt_h</p:attrName>
                                        </p:attrNameLst>
                                      </p:cBhvr>
                                      <p:tavLst>
                                        <p:tav tm="0">
                                          <p:val>
                                            <p:fltVal val="0"/>
                                          </p:val>
                                        </p:tav>
                                        <p:tav tm="100000">
                                          <p:val>
                                            <p:strVal val="#ppt_h"/>
                                          </p:val>
                                        </p:tav>
                                      </p:tavLst>
                                    </p:anim>
                                    <p:animEffect transition="in" filter="fade">
                                      <p:cBhvr>
                                        <p:cTn id="59" dur="500"/>
                                        <p:tgtEl>
                                          <p:spTgt spid="62"/>
                                        </p:tgtEl>
                                      </p:cBhvr>
                                    </p:animEffect>
                                  </p:childTnLst>
                                </p:cTn>
                              </p:par>
                            </p:childTnLst>
                          </p:cTn>
                        </p:par>
                        <p:par>
                          <p:cTn id="60" fill="hold">
                            <p:stCondLst>
                              <p:cond delay="500"/>
                            </p:stCondLst>
                            <p:childTnLst>
                              <p:par>
                                <p:cTn id="61" presetID="16" presetClass="entr" presetSubtype="26"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barn(inHorizontal)">
                                      <p:cBhvr>
                                        <p:cTn id="63" dur="500"/>
                                        <p:tgtEl>
                                          <p:spTgt spid="64"/>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wipe(left)">
                                      <p:cBhvr>
                                        <p:cTn id="70" dur="500"/>
                                        <p:tgtEl>
                                          <p:spTgt spid="2"/>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11"/>
                                        </p:tgtEl>
                                        <p:attrNameLst>
                                          <p:attrName>style.visibility</p:attrName>
                                        </p:attrNameLst>
                                      </p:cBhvr>
                                      <p:to>
                                        <p:strVal val="visible"/>
                                      </p:to>
                                    </p:set>
                                    <p:anim calcmode="lin" valueType="num">
                                      <p:cBhvr>
                                        <p:cTn id="86" dur="500" fill="hold"/>
                                        <p:tgtEl>
                                          <p:spTgt spid="11"/>
                                        </p:tgtEl>
                                        <p:attrNameLst>
                                          <p:attrName>ppt_w</p:attrName>
                                        </p:attrNameLst>
                                      </p:cBhvr>
                                      <p:tavLst>
                                        <p:tav tm="0">
                                          <p:val>
                                            <p:fltVal val="0"/>
                                          </p:val>
                                        </p:tav>
                                        <p:tav tm="100000">
                                          <p:val>
                                            <p:strVal val="#ppt_w"/>
                                          </p:val>
                                        </p:tav>
                                      </p:tavLst>
                                    </p:anim>
                                    <p:anim calcmode="lin" valueType="num">
                                      <p:cBhvr>
                                        <p:cTn id="87" dur="500" fill="hold"/>
                                        <p:tgtEl>
                                          <p:spTgt spid="11"/>
                                        </p:tgtEl>
                                        <p:attrNameLst>
                                          <p:attrName>ppt_h</p:attrName>
                                        </p:attrNameLst>
                                      </p:cBhvr>
                                      <p:tavLst>
                                        <p:tav tm="0">
                                          <p:val>
                                            <p:fltVal val="0"/>
                                          </p:val>
                                        </p:tav>
                                        <p:tav tm="100000">
                                          <p:val>
                                            <p:strVal val="#ppt_h"/>
                                          </p:val>
                                        </p:tav>
                                      </p:tavLst>
                                    </p:anim>
                                    <p:animEffect transition="in" filter="fade">
                                      <p:cBhvr>
                                        <p:cTn id="88" dur="500"/>
                                        <p:tgtEl>
                                          <p:spTgt spid="11"/>
                                        </p:tgtEl>
                                      </p:cBhvr>
                                    </p:animEffect>
                                  </p:childTnLst>
                                </p:cTn>
                              </p:par>
                              <p:par>
                                <p:cTn id="89" presetID="1"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1" nodeType="click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1" nodeType="withEffect">
                                  <p:stCondLst>
                                    <p:cond delay="0"/>
                                  </p:stCondLst>
                                  <p:childTnLst>
                                    <p:set>
                                      <p:cBhvr>
                                        <p:cTn id="96" dur="1" fill="hold">
                                          <p:stCondLst>
                                            <p:cond delay="0"/>
                                          </p:stCondLst>
                                        </p:cTn>
                                        <p:tgtEl>
                                          <p:spTgt spid="61"/>
                                        </p:tgtEl>
                                        <p:attrNameLst>
                                          <p:attrName>style.visibility</p:attrName>
                                        </p:attrNameLst>
                                      </p:cBhvr>
                                      <p:to>
                                        <p:strVal val="visible"/>
                                      </p:to>
                                    </p:set>
                                  </p:childTnLst>
                                </p:cTn>
                              </p:par>
                              <p:par>
                                <p:cTn id="97" presetID="27" presetClass="emph" presetSubtype="0" repeatCount="indefinite" fill="remove" grpId="0" nodeType="withEffect">
                                  <p:stCondLst>
                                    <p:cond delay="250"/>
                                  </p:stCondLst>
                                  <p:childTnLst>
                                    <p:animClr clrSpc="rgb" dir="cw">
                                      <p:cBhvr override="childStyle">
                                        <p:cTn id="98" dur="500" autoRev="1" fill="remove"/>
                                        <p:tgtEl>
                                          <p:spTgt spid="61"/>
                                        </p:tgtEl>
                                        <p:attrNameLst>
                                          <p:attrName>style.color</p:attrName>
                                        </p:attrNameLst>
                                      </p:cBhvr>
                                      <p:to>
                                        <a:schemeClr val="bg1"/>
                                      </p:to>
                                    </p:animClr>
                                    <p:animClr clrSpc="rgb" dir="cw">
                                      <p:cBhvr>
                                        <p:cTn id="99" dur="500" autoRev="1" fill="remove"/>
                                        <p:tgtEl>
                                          <p:spTgt spid="61"/>
                                        </p:tgtEl>
                                        <p:attrNameLst>
                                          <p:attrName>fillcolor</p:attrName>
                                        </p:attrNameLst>
                                      </p:cBhvr>
                                      <p:to>
                                        <a:schemeClr val="bg1"/>
                                      </p:to>
                                    </p:animClr>
                                    <p:set>
                                      <p:cBhvr>
                                        <p:cTn id="100" dur="500" autoRev="1" fill="remove"/>
                                        <p:tgtEl>
                                          <p:spTgt spid="61"/>
                                        </p:tgtEl>
                                        <p:attrNameLst>
                                          <p:attrName>fill.type</p:attrName>
                                        </p:attrNameLst>
                                      </p:cBhvr>
                                      <p:to>
                                        <p:strVal val="solid"/>
                                      </p:to>
                                    </p:set>
                                    <p:set>
                                      <p:cBhvr>
                                        <p:cTn id="101" dur="500" autoRev="1" fill="remove"/>
                                        <p:tgtEl>
                                          <p:spTgt spid="61"/>
                                        </p:tgtEl>
                                        <p:attrNameLst>
                                          <p:attrName>fill.on</p:attrName>
                                        </p:attrNameLst>
                                      </p:cBhvr>
                                      <p:to>
                                        <p:strVal val="true"/>
                                      </p:to>
                                    </p:set>
                                  </p:childTnLst>
                                </p:cTn>
                              </p:par>
                              <p:par>
                                <p:cTn id="102" presetID="1" presetClass="entr" presetSubtype="0" fill="hold" grpId="1" nodeType="withEffect">
                                  <p:stCondLst>
                                    <p:cond delay="0"/>
                                  </p:stCondLst>
                                  <p:childTnLst>
                                    <p:set>
                                      <p:cBhvr>
                                        <p:cTn id="103" dur="1" fill="hold">
                                          <p:stCondLst>
                                            <p:cond delay="0"/>
                                          </p:stCondLst>
                                        </p:cTn>
                                        <p:tgtEl>
                                          <p:spTgt spid="66"/>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67"/>
                                        </p:tgtEl>
                                        <p:attrNameLst>
                                          <p:attrName>style.visibility</p:attrName>
                                        </p:attrNameLst>
                                      </p:cBhvr>
                                      <p:to>
                                        <p:strVal val="visible"/>
                                      </p:to>
                                    </p:set>
                                  </p:childTnLst>
                                </p:cTn>
                              </p:par>
                              <p:par>
                                <p:cTn id="106" presetID="27" presetClass="emph" presetSubtype="0" repeatCount="indefinite" fill="remove" grpId="0" nodeType="withEffect">
                                  <p:stCondLst>
                                    <p:cond delay="0"/>
                                  </p:stCondLst>
                                  <p:childTnLst>
                                    <p:animClr clrSpc="rgb" dir="cw">
                                      <p:cBhvr override="childStyle">
                                        <p:cTn id="107" dur="500" autoRev="1" fill="remove"/>
                                        <p:tgtEl>
                                          <p:spTgt spid="65"/>
                                        </p:tgtEl>
                                        <p:attrNameLst>
                                          <p:attrName>style.color</p:attrName>
                                        </p:attrNameLst>
                                      </p:cBhvr>
                                      <p:to>
                                        <a:schemeClr val="bg1"/>
                                      </p:to>
                                    </p:animClr>
                                    <p:animClr clrSpc="rgb" dir="cw">
                                      <p:cBhvr>
                                        <p:cTn id="108" dur="500" autoRev="1" fill="remove"/>
                                        <p:tgtEl>
                                          <p:spTgt spid="65"/>
                                        </p:tgtEl>
                                        <p:attrNameLst>
                                          <p:attrName>fillcolor</p:attrName>
                                        </p:attrNameLst>
                                      </p:cBhvr>
                                      <p:to>
                                        <a:schemeClr val="bg1"/>
                                      </p:to>
                                    </p:animClr>
                                    <p:set>
                                      <p:cBhvr>
                                        <p:cTn id="109" dur="500" autoRev="1" fill="remove"/>
                                        <p:tgtEl>
                                          <p:spTgt spid="65"/>
                                        </p:tgtEl>
                                        <p:attrNameLst>
                                          <p:attrName>fill.type</p:attrName>
                                        </p:attrNameLst>
                                      </p:cBhvr>
                                      <p:to>
                                        <p:strVal val="solid"/>
                                      </p:to>
                                    </p:set>
                                    <p:set>
                                      <p:cBhvr>
                                        <p:cTn id="110" dur="500" autoRev="1" fill="remove"/>
                                        <p:tgtEl>
                                          <p:spTgt spid="65"/>
                                        </p:tgtEl>
                                        <p:attrNameLst>
                                          <p:attrName>fill.on</p:attrName>
                                        </p:attrNameLst>
                                      </p:cBhvr>
                                      <p:to>
                                        <p:strVal val="true"/>
                                      </p:to>
                                    </p:set>
                                  </p:childTnLst>
                                </p:cTn>
                              </p:par>
                              <p:par>
                                <p:cTn id="111" presetID="27" presetClass="emph" presetSubtype="0" repeatCount="indefinite" fill="remove" grpId="0" nodeType="withEffect">
                                  <p:stCondLst>
                                    <p:cond delay="750"/>
                                  </p:stCondLst>
                                  <p:childTnLst>
                                    <p:animClr clrSpc="rgb" dir="cw">
                                      <p:cBhvr override="childStyle">
                                        <p:cTn id="112" dur="500" autoRev="1" fill="remove"/>
                                        <p:tgtEl>
                                          <p:spTgt spid="66"/>
                                        </p:tgtEl>
                                        <p:attrNameLst>
                                          <p:attrName>style.color</p:attrName>
                                        </p:attrNameLst>
                                      </p:cBhvr>
                                      <p:to>
                                        <a:schemeClr val="bg1"/>
                                      </p:to>
                                    </p:animClr>
                                    <p:animClr clrSpc="rgb" dir="cw">
                                      <p:cBhvr>
                                        <p:cTn id="113" dur="500" autoRev="1" fill="remove"/>
                                        <p:tgtEl>
                                          <p:spTgt spid="66"/>
                                        </p:tgtEl>
                                        <p:attrNameLst>
                                          <p:attrName>fillcolor</p:attrName>
                                        </p:attrNameLst>
                                      </p:cBhvr>
                                      <p:to>
                                        <a:schemeClr val="bg1"/>
                                      </p:to>
                                    </p:animClr>
                                    <p:set>
                                      <p:cBhvr>
                                        <p:cTn id="114" dur="500" autoRev="1" fill="remove"/>
                                        <p:tgtEl>
                                          <p:spTgt spid="66"/>
                                        </p:tgtEl>
                                        <p:attrNameLst>
                                          <p:attrName>fill.type</p:attrName>
                                        </p:attrNameLst>
                                      </p:cBhvr>
                                      <p:to>
                                        <p:strVal val="solid"/>
                                      </p:to>
                                    </p:set>
                                    <p:set>
                                      <p:cBhvr>
                                        <p:cTn id="115" dur="500" autoRev="1" fill="remove"/>
                                        <p:tgtEl>
                                          <p:spTgt spid="66"/>
                                        </p:tgtEl>
                                        <p:attrNameLst>
                                          <p:attrName>fill.on</p:attrName>
                                        </p:attrNameLst>
                                      </p:cBhvr>
                                      <p:to>
                                        <p:strVal val="true"/>
                                      </p:to>
                                    </p:set>
                                  </p:childTnLst>
                                </p:cTn>
                              </p:par>
                              <p:par>
                                <p:cTn id="116" presetID="27" presetClass="emph" presetSubtype="0" repeatCount="indefinite" fill="remove" grpId="0" nodeType="withEffect">
                                  <p:stCondLst>
                                    <p:cond delay="500"/>
                                  </p:stCondLst>
                                  <p:childTnLst>
                                    <p:animClr clrSpc="rgb" dir="cw">
                                      <p:cBhvr override="childStyle">
                                        <p:cTn id="117" dur="500" autoRev="1" fill="remove"/>
                                        <p:tgtEl>
                                          <p:spTgt spid="67"/>
                                        </p:tgtEl>
                                        <p:attrNameLst>
                                          <p:attrName>style.color</p:attrName>
                                        </p:attrNameLst>
                                      </p:cBhvr>
                                      <p:to>
                                        <a:schemeClr val="bg1"/>
                                      </p:to>
                                    </p:animClr>
                                    <p:animClr clrSpc="rgb" dir="cw">
                                      <p:cBhvr>
                                        <p:cTn id="118" dur="500" autoRev="1" fill="remove"/>
                                        <p:tgtEl>
                                          <p:spTgt spid="67"/>
                                        </p:tgtEl>
                                        <p:attrNameLst>
                                          <p:attrName>fillcolor</p:attrName>
                                        </p:attrNameLst>
                                      </p:cBhvr>
                                      <p:to>
                                        <a:schemeClr val="bg1"/>
                                      </p:to>
                                    </p:animClr>
                                    <p:set>
                                      <p:cBhvr>
                                        <p:cTn id="119" dur="500" autoRev="1" fill="remove"/>
                                        <p:tgtEl>
                                          <p:spTgt spid="67"/>
                                        </p:tgtEl>
                                        <p:attrNameLst>
                                          <p:attrName>fill.type</p:attrName>
                                        </p:attrNameLst>
                                      </p:cBhvr>
                                      <p:to>
                                        <p:strVal val="solid"/>
                                      </p:to>
                                    </p:set>
                                    <p:set>
                                      <p:cBhvr>
                                        <p:cTn id="120" dur="500" autoRev="1" fill="remove"/>
                                        <p:tgtEl>
                                          <p:spTgt spid="67"/>
                                        </p:tgtEl>
                                        <p:attrNameLst>
                                          <p:attrName>fill.on</p:attrName>
                                        </p:attrNameLst>
                                      </p:cBhvr>
                                      <p:to>
                                        <p:strVal val="true"/>
                                      </p:to>
                                    </p:set>
                                  </p:childTnLst>
                                </p:cTn>
                              </p:par>
                              <p:par>
                                <p:cTn id="121" presetID="1" presetClass="entr" presetSubtype="0" fill="hold" grpId="1" nodeType="withEffect">
                                  <p:stCondLst>
                                    <p:cond delay="0"/>
                                  </p:stCondLst>
                                  <p:childTnLst>
                                    <p:set>
                                      <p:cBhvr>
                                        <p:cTn id="122" dur="1" fill="hold">
                                          <p:stCondLst>
                                            <p:cond delay="0"/>
                                          </p:stCondLst>
                                        </p:cTn>
                                        <p:tgtEl>
                                          <p:spTgt spid="68"/>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69"/>
                                        </p:tgtEl>
                                        <p:attrNameLst>
                                          <p:attrName>style.visibility</p:attrName>
                                        </p:attrNameLst>
                                      </p:cBhvr>
                                      <p:to>
                                        <p:strVal val="visible"/>
                                      </p:to>
                                    </p:set>
                                  </p:childTnLst>
                                </p:cTn>
                              </p:par>
                              <p:par>
                                <p:cTn id="125" presetID="27" presetClass="emph" presetSubtype="0" repeatCount="indefinite" fill="remove" grpId="0" nodeType="withEffect">
                                  <p:stCondLst>
                                    <p:cond delay="750"/>
                                  </p:stCondLst>
                                  <p:childTnLst>
                                    <p:animClr clrSpc="rgb" dir="cw">
                                      <p:cBhvr override="childStyle">
                                        <p:cTn id="126" dur="500" autoRev="1" fill="remove"/>
                                        <p:tgtEl>
                                          <p:spTgt spid="68"/>
                                        </p:tgtEl>
                                        <p:attrNameLst>
                                          <p:attrName>style.color</p:attrName>
                                        </p:attrNameLst>
                                      </p:cBhvr>
                                      <p:to>
                                        <a:schemeClr val="bg1"/>
                                      </p:to>
                                    </p:animClr>
                                    <p:animClr clrSpc="rgb" dir="cw">
                                      <p:cBhvr>
                                        <p:cTn id="127" dur="500" autoRev="1" fill="remove"/>
                                        <p:tgtEl>
                                          <p:spTgt spid="68"/>
                                        </p:tgtEl>
                                        <p:attrNameLst>
                                          <p:attrName>fillcolor</p:attrName>
                                        </p:attrNameLst>
                                      </p:cBhvr>
                                      <p:to>
                                        <a:schemeClr val="bg1"/>
                                      </p:to>
                                    </p:animClr>
                                    <p:set>
                                      <p:cBhvr>
                                        <p:cTn id="128" dur="500" autoRev="1" fill="remove"/>
                                        <p:tgtEl>
                                          <p:spTgt spid="68"/>
                                        </p:tgtEl>
                                        <p:attrNameLst>
                                          <p:attrName>fill.type</p:attrName>
                                        </p:attrNameLst>
                                      </p:cBhvr>
                                      <p:to>
                                        <p:strVal val="solid"/>
                                      </p:to>
                                    </p:set>
                                    <p:set>
                                      <p:cBhvr>
                                        <p:cTn id="129" dur="500" autoRev="1" fill="remove"/>
                                        <p:tgtEl>
                                          <p:spTgt spid="68"/>
                                        </p:tgtEl>
                                        <p:attrNameLst>
                                          <p:attrName>fill.on</p:attrName>
                                        </p:attrNameLst>
                                      </p:cBhvr>
                                      <p:to>
                                        <p:strVal val="true"/>
                                      </p:to>
                                    </p:set>
                                  </p:childTnLst>
                                </p:cTn>
                              </p:par>
                              <p:par>
                                <p:cTn id="130" presetID="27" presetClass="emph" presetSubtype="0" repeatCount="indefinite" fill="remove" grpId="0" nodeType="withEffect">
                                  <p:stCondLst>
                                    <p:cond delay="500"/>
                                  </p:stCondLst>
                                  <p:childTnLst>
                                    <p:animClr clrSpc="rgb" dir="cw">
                                      <p:cBhvr override="childStyle">
                                        <p:cTn id="131" dur="500" autoRev="1" fill="remove"/>
                                        <p:tgtEl>
                                          <p:spTgt spid="69"/>
                                        </p:tgtEl>
                                        <p:attrNameLst>
                                          <p:attrName>style.color</p:attrName>
                                        </p:attrNameLst>
                                      </p:cBhvr>
                                      <p:to>
                                        <a:schemeClr val="bg1"/>
                                      </p:to>
                                    </p:animClr>
                                    <p:animClr clrSpc="rgb" dir="cw">
                                      <p:cBhvr>
                                        <p:cTn id="132" dur="500" autoRev="1" fill="remove"/>
                                        <p:tgtEl>
                                          <p:spTgt spid="69"/>
                                        </p:tgtEl>
                                        <p:attrNameLst>
                                          <p:attrName>fillcolor</p:attrName>
                                        </p:attrNameLst>
                                      </p:cBhvr>
                                      <p:to>
                                        <a:schemeClr val="bg1"/>
                                      </p:to>
                                    </p:animClr>
                                    <p:set>
                                      <p:cBhvr>
                                        <p:cTn id="133" dur="500" autoRev="1" fill="remove"/>
                                        <p:tgtEl>
                                          <p:spTgt spid="69"/>
                                        </p:tgtEl>
                                        <p:attrNameLst>
                                          <p:attrName>fill.type</p:attrName>
                                        </p:attrNameLst>
                                      </p:cBhvr>
                                      <p:to>
                                        <p:strVal val="solid"/>
                                      </p:to>
                                    </p:set>
                                    <p:set>
                                      <p:cBhvr>
                                        <p:cTn id="134" dur="500" autoRev="1" fill="remove"/>
                                        <p:tgtEl>
                                          <p:spTgt spid="69"/>
                                        </p:tgtEl>
                                        <p:attrNameLst>
                                          <p:attrName>fill.on</p:attrName>
                                        </p:attrNameLst>
                                      </p:cBhvr>
                                      <p:to>
                                        <p:strVal val="true"/>
                                      </p:to>
                                    </p:set>
                                  </p:childTnLst>
                                </p:cTn>
                              </p:par>
                              <p:par>
                                <p:cTn id="135" presetID="1" presetClass="entr" presetSubtype="0" fill="hold" grpId="1" nodeType="withEffect">
                                  <p:stCondLst>
                                    <p:cond delay="0"/>
                                  </p:stCondLst>
                                  <p:childTnLst>
                                    <p:set>
                                      <p:cBhvr>
                                        <p:cTn id="136" dur="1" fill="hold">
                                          <p:stCondLst>
                                            <p:cond delay="0"/>
                                          </p:stCondLst>
                                        </p:cTn>
                                        <p:tgtEl>
                                          <p:spTgt spid="70"/>
                                        </p:tgtEl>
                                        <p:attrNameLst>
                                          <p:attrName>style.visibility</p:attrName>
                                        </p:attrNameLst>
                                      </p:cBhvr>
                                      <p:to>
                                        <p:strVal val="visible"/>
                                      </p:to>
                                    </p:set>
                                  </p:childTnLst>
                                </p:cTn>
                              </p:par>
                              <p:par>
                                <p:cTn id="137" presetID="27" presetClass="emph" presetSubtype="0" repeatCount="indefinite" fill="remove" grpId="0" nodeType="withEffect">
                                  <p:stCondLst>
                                    <p:cond delay="250"/>
                                  </p:stCondLst>
                                  <p:childTnLst>
                                    <p:animClr clrSpc="rgb" dir="cw">
                                      <p:cBhvr override="childStyle">
                                        <p:cTn id="138" dur="500" autoRev="1" fill="remove"/>
                                        <p:tgtEl>
                                          <p:spTgt spid="70"/>
                                        </p:tgtEl>
                                        <p:attrNameLst>
                                          <p:attrName>style.color</p:attrName>
                                        </p:attrNameLst>
                                      </p:cBhvr>
                                      <p:to>
                                        <a:schemeClr val="bg1"/>
                                      </p:to>
                                    </p:animClr>
                                    <p:animClr clrSpc="rgb" dir="cw">
                                      <p:cBhvr>
                                        <p:cTn id="139" dur="500" autoRev="1" fill="remove"/>
                                        <p:tgtEl>
                                          <p:spTgt spid="70"/>
                                        </p:tgtEl>
                                        <p:attrNameLst>
                                          <p:attrName>fillcolor</p:attrName>
                                        </p:attrNameLst>
                                      </p:cBhvr>
                                      <p:to>
                                        <a:schemeClr val="bg1"/>
                                      </p:to>
                                    </p:animClr>
                                    <p:set>
                                      <p:cBhvr>
                                        <p:cTn id="140" dur="500" autoRev="1" fill="remove"/>
                                        <p:tgtEl>
                                          <p:spTgt spid="70"/>
                                        </p:tgtEl>
                                        <p:attrNameLst>
                                          <p:attrName>fill.type</p:attrName>
                                        </p:attrNameLst>
                                      </p:cBhvr>
                                      <p:to>
                                        <p:strVal val="solid"/>
                                      </p:to>
                                    </p:set>
                                    <p:set>
                                      <p:cBhvr>
                                        <p:cTn id="141" dur="500" autoRev="1" fill="remove"/>
                                        <p:tgtEl>
                                          <p:spTgt spid="70"/>
                                        </p:tgtEl>
                                        <p:attrNameLst>
                                          <p:attrName>fill.on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1" nodeType="clickEffect">
                                  <p:stCondLst>
                                    <p:cond delay="0"/>
                                  </p:stCondLst>
                                  <p:childTnLst>
                                    <p:set>
                                      <p:cBhvr>
                                        <p:cTn id="145" dur="1" fill="hold">
                                          <p:stCondLst>
                                            <p:cond delay="0"/>
                                          </p:stCondLst>
                                        </p:cTn>
                                        <p:tgtEl>
                                          <p:spTgt spid="45"/>
                                        </p:tgtEl>
                                        <p:attrNameLst>
                                          <p:attrName>style.visibility</p:attrName>
                                        </p:attrNameLst>
                                      </p:cBhvr>
                                      <p:to>
                                        <p:strVal val="visible"/>
                                      </p:to>
                                    </p:set>
                                  </p:childTnLst>
                                </p:cTn>
                              </p:par>
                              <p:par>
                                <p:cTn id="146" presetID="1" presetClass="entr" presetSubtype="0" fill="hold" grpId="1" nodeType="withEffect">
                                  <p:stCondLst>
                                    <p:cond delay="0"/>
                                  </p:stCondLst>
                                  <p:childTnLst>
                                    <p:set>
                                      <p:cBhvr>
                                        <p:cTn id="147" dur="1" fill="hold">
                                          <p:stCondLst>
                                            <p:cond delay="0"/>
                                          </p:stCondLst>
                                        </p:cTn>
                                        <p:tgtEl>
                                          <p:spTgt spid="46"/>
                                        </p:tgtEl>
                                        <p:attrNameLst>
                                          <p:attrName>style.visibility</p:attrName>
                                        </p:attrNameLst>
                                      </p:cBhvr>
                                      <p:to>
                                        <p:strVal val="visible"/>
                                      </p:to>
                                    </p:set>
                                  </p:childTnLst>
                                </p:cTn>
                              </p:par>
                              <p:par>
                                <p:cTn id="148" presetID="1" presetClass="entr" presetSubtype="0" fill="hold" grpId="1" nodeType="withEffect">
                                  <p:stCondLst>
                                    <p:cond delay="0"/>
                                  </p:stCondLst>
                                  <p:childTnLst>
                                    <p:set>
                                      <p:cBhvr>
                                        <p:cTn id="149" dur="1" fill="hold">
                                          <p:stCondLst>
                                            <p:cond delay="0"/>
                                          </p:stCondLst>
                                        </p:cTn>
                                        <p:tgtEl>
                                          <p:spTgt spid="47"/>
                                        </p:tgtEl>
                                        <p:attrNameLst>
                                          <p:attrName>style.visibility</p:attrName>
                                        </p:attrNameLst>
                                      </p:cBhvr>
                                      <p:to>
                                        <p:strVal val="visible"/>
                                      </p:to>
                                    </p:set>
                                  </p:childTnLst>
                                </p:cTn>
                              </p:par>
                              <p:par>
                                <p:cTn id="150" presetID="1" presetClass="entr" presetSubtype="0" fill="hold" grpId="1" nodeType="withEffect">
                                  <p:stCondLst>
                                    <p:cond delay="0"/>
                                  </p:stCondLst>
                                  <p:childTnLst>
                                    <p:set>
                                      <p:cBhvr>
                                        <p:cTn id="151" dur="1" fill="hold">
                                          <p:stCondLst>
                                            <p:cond delay="0"/>
                                          </p:stCondLst>
                                        </p:cTn>
                                        <p:tgtEl>
                                          <p:spTgt spid="48"/>
                                        </p:tgtEl>
                                        <p:attrNameLst>
                                          <p:attrName>style.visibility</p:attrName>
                                        </p:attrNameLst>
                                      </p:cBhvr>
                                      <p:to>
                                        <p:strVal val="visible"/>
                                      </p:to>
                                    </p:set>
                                  </p:childTnLst>
                                </p:cTn>
                              </p:par>
                            </p:childTnLst>
                          </p:cTn>
                        </p:par>
                        <p:par>
                          <p:cTn id="152" fill="hold">
                            <p:stCondLst>
                              <p:cond delay="0"/>
                            </p:stCondLst>
                            <p:childTnLst>
                              <p:par>
                                <p:cTn id="153" presetID="27" presetClass="emph" presetSubtype="0" repeatCount="indefinite" fill="remove" grpId="0" nodeType="afterEffect">
                                  <p:stCondLst>
                                    <p:cond delay="0"/>
                                  </p:stCondLst>
                                  <p:childTnLst>
                                    <p:animClr clrSpc="rgb" dir="cw">
                                      <p:cBhvr override="childStyle">
                                        <p:cTn id="154" dur="500" autoRev="1" fill="remove"/>
                                        <p:tgtEl>
                                          <p:spTgt spid="45"/>
                                        </p:tgtEl>
                                        <p:attrNameLst>
                                          <p:attrName>style.color</p:attrName>
                                        </p:attrNameLst>
                                      </p:cBhvr>
                                      <p:to>
                                        <a:schemeClr val="bg1"/>
                                      </p:to>
                                    </p:animClr>
                                    <p:animClr clrSpc="rgb" dir="cw">
                                      <p:cBhvr>
                                        <p:cTn id="155" dur="500" autoRev="1" fill="remove"/>
                                        <p:tgtEl>
                                          <p:spTgt spid="45"/>
                                        </p:tgtEl>
                                        <p:attrNameLst>
                                          <p:attrName>fillcolor</p:attrName>
                                        </p:attrNameLst>
                                      </p:cBhvr>
                                      <p:to>
                                        <a:schemeClr val="bg1"/>
                                      </p:to>
                                    </p:animClr>
                                    <p:set>
                                      <p:cBhvr>
                                        <p:cTn id="156" dur="500" autoRev="1" fill="remove"/>
                                        <p:tgtEl>
                                          <p:spTgt spid="45"/>
                                        </p:tgtEl>
                                        <p:attrNameLst>
                                          <p:attrName>fill.type</p:attrName>
                                        </p:attrNameLst>
                                      </p:cBhvr>
                                      <p:to>
                                        <p:strVal val="solid"/>
                                      </p:to>
                                    </p:set>
                                    <p:set>
                                      <p:cBhvr>
                                        <p:cTn id="157" dur="500" autoRev="1" fill="remove"/>
                                        <p:tgtEl>
                                          <p:spTgt spid="45"/>
                                        </p:tgtEl>
                                        <p:attrNameLst>
                                          <p:attrName>fill.on</p:attrName>
                                        </p:attrNameLst>
                                      </p:cBhvr>
                                      <p:to>
                                        <p:strVal val="true"/>
                                      </p:to>
                                    </p:set>
                                  </p:childTnLst>
                                </p:cTn>
                              </p:par>
                              <p:par>
                                <p:cTn id="158" presetID="27" presetClass="emph" presetSubtype="0" repeatCount="indefinite" fill="remove" grpId="0" nodeType="withEffect">
                                  <p:stCondLst>
                                    <p:cond delay="750"/>
                                  </p:stCondLst>
                                  <p:childTnLst>
                                    <p:animClr clrSpc="rgb" dir="cw">
                                      <p:cBhvr override="childStyle">
                                        <p:cTn id="159" dur="500" autoRev="1" fill="remove"/>
                                        <p:tgtEl>
                                          <p:spTgt spid="46"/>
                                        </p:tgtEl>
                                        <p:attrNameLst>
                                          <p:attrName>style.color</p:attrName>
                                        </p:attrNameLst>
                                      </p:cBhvr>
                                      <p:to>
                                        <a:schemeClr val="bg1"/>
                                      </p:to>
                                    </p:animClr>
                                    <p:animClr clrSpc="rgb" dir="cw">
                                      <p:cBhvr>
                                        <p:cTn id="160" dur="500" autoRev="1" fill="remove"/>
                                        <p:tgtEl>
                                          <p:spTgt spid="46"/>
                                        </p:tgtEl>
                                        <p:attrNameLst>
                                          <p:attrName>fillcolor</p:attrName>
                                        </p:attrNameLst>
                                      </p:cBhvr>
                                      <p:to>
                                        <a:schemeClr val="bg1"/>
                                      </p:to>
                                    </p:animClr>
                                    <p:set>
                                      <p:cBhvr>
                                        <p:cTn id="161" dur="500" autoRev="1" fill="remove"/>
                                        <p:tgtEl>
                                          <p:spTgt spid="46"/>
                                        </p:tgtEl>
                                        <p:attrNameLst>
                                          <p:attrName>fill.type</p:attrName>
                                        </p:attrNameLst>
                                      </p:cBhvr>
                                      <p:to>
                                        <p:strVal val="solid"/>
                                      </p:to>
                                    </p:set>
                                    <p:set>
                                      <p:cBhvr>
                                        <p:cTn id="162" dur="500" autoRev="1" fill="remove"/>
                                        <p:tgtEl>
                                          <p:spTgt spid="46"/>
                                        </p:tgtEl>
                                        <p:attrNameLst>
                                          <p:attrName>fill.on</p:attrName>
                                        </p:attrNameLst>
                                      </p:cBhvr>
                                      <p:to>
                                        <p:strVal val="true"/>
                                      </p:to>
                                    </p:set>
                                  </p:childTnLst>
                                </p:cTn>
                              </p:par>
                              <p:par>
                                <p:cTn id="163" presetID="27" presetClass="emph" presetSubtype="0" repeatCount="indefinite" fill="remove" grpId="0" nodeType="withEffect">
                                  <p:stCondLst>
                                    <p:cond delay="500"/>
                                  </p:stCondLst>
                                  <p:childTnLst>
                                    <p:animClr clrSpc="rgb" dir="cw">
                                      <p:cBhvr override="childStyle">
                                        <p:cTn id="164" dur="500" autoRev="1" fill="remove"/>
                                        <p:tgtEl>
                                          <p:spTgt spid="47"/>
                                        </p:tgtEl>
                                        <p:attrNameLst>
                                          <p:attrName>style.color</p:attrName>
                                        </p:attrNameLst>
                                      </p:cBhvr>
                                      <p:to>
                                        <a:schemeClr val="bg1"/>
                                      </p:to>
                                    </p:animClr>
                                    <p:animClr clrSpc="rgb" dir="cw">
                                      <p:cBhvr>
                                        <p:cTn id="165" dur="500" autoRev="1" fill="remove"/>
                                        <p:tgtEl>
                                          <p:spTgt spid="47"/>
                                        </p:tgtEl>
                                        <p:attrNameLst>
                                          <p:attrName>fillcolor</p:attrName>
                                        </p:attrNameLst>
                                      </p:cBhvr>
                                      <p:to>
                                        <a:schemeClr val="bg1"/>
                                      </p:to>
                                    </p:animClr>
                                    <p:set>
                                      <p:cBhvr>
                                        <p:cTn id="166" dur="500" autoRev="1" fill="remove"/>
                                        <p:tgtEl>
                                          <p:spTgt spid="47"/>
                                        </p:tgtEl>
                                        <p:attrNameLst>
                                          <p:attrName>fill.type</p:attrName>
                                        </p:attrNameLst>
                                      </p:cBhvr>
                                      <p:to>
                                        <p:strVal val="solid"/>
                                      </p:to>
                                    </p:set>
                                    <p:set>
                                      <p:cBhvr>
                                        <p:cTn id="167" dur="500" autoRev="1" fill="remove"/>
                                        <p:tgtEl>
                                          <p:spTgt spid="47"/>
                                        </p:tgtEl>
                                        <p:attrNameLst>
                                          <p:attrName>fill.on</p:attrName>
                                        </p:attrNameLst>
                                      </p:cBhvr>
                                      <p:to>
                                        <p:strVal val="true"/>
                                      </p:to>
                                    </p:set>
                                  </p:childTnLst>
                                </p:cTn>
                              </p:par>
                              <p:par>
                                <p:cTn id="168" presetID="27" presetClass="emph" presetSubtype="0" repeatCount="indefinite" fill="remove" grpId="0" nodeType="withEffect">
                                  <p:stCondLst>
                                    <p:cond delay="250"/>
                                  </p:stCondLst>
                                  <p:childTnLst>
                                    <p:animClr clrSpc="rgb" dir="cw">
                                      <p:cBhvr override="childStyle">
                                        <p:cTn id="169" dur="500" autoRev="1" fill="remove"/>
                                        <p:tgtEl>
                                          <p:spTgt spid="48"/>
                                        </p:tgtEl>
                                        <p:attrNameLst>
                                          <p:attrName>style.color</p:attrName>
                                        </p:attrNameLst>
                                      </p:cBhvr>
                                      <p:to>
                                        <a:schemeClr val="bg1"/>
                                      </p:to>
                                    </p:animClr>
                                    <p:animClr clrSpc="rgb" dir="cw">
                                      <p:cBhvr>
                                        <p:cTn id="170" dur="500" autoRev="1" fill="remove"/>
                                        <p:tgtEl>
                                          <p:spTgt spid="48"/>
                                        </p:tgtEl>
                                        <p:attrNameLst>
                                          <p:attrName>fillcolor</p:attrName>
                                        </p:attrNameLst>
                                      </p:cBhvr>
                                      <p:to>
                                        <a:schemeClr val="bg1"/>
                                      </p:to>
                                    </p:animClr>
                                    <p:set>
                                      <p:cBhvr>
                                        <p:cTn id="171" dur="500" autoRev="1" fill="remove"/>
                                        <p:tgtEl>
                                          <p:spTgt spid="48"/>
                                        </p:tgtEl>
                                        <p:attrNameLst>
                                          <p:attrName>fill.type</p:attrName>
                                        </p:attrNameLst>
                                      </p:cBhvr>
                                      <p:to>
                                        <p:strVal val="solid"/>
                                      </p:to>
                                    </p:set>
                                    <p:set>
                                      <p:cBhvr>
                                        <p:cTn id="172" dur="500" autoRev="1" fill="remove"/>
                                        <p:tgtEl>
                                          <p:spTgt spid="48"/>
                                        </p:tgtEl>
                                        <p:attrNameLst>
                                          <p:attrName>fill.on</p:attrName>
                                        </p:attrNameLst>
                                      </p:cBhvr>
                                      <p:to>
                                        <p:strVal val="true"/>
                                      </p:to>
                                    </p:set>
                                  </p:childTnLst>
                                </p:cTn>
                              </p:par>
                              <p:par>
                                <p:cTn id="173" presetID="1" presetClass="entr" presetSubtype="0" fill="hold" grpId="0" nodeType="withEffect">
                                  <p:stCondLst>
                                    <p:cond delay="250"/>
                                  </p:stCondLst>
                                  <p:childTnLst>
                                    <p:set>
                                      <p:cBhvr>
                                        <p:cTn id="174" dur="1" fill="hold">
                                          <p:stCondLst>
                                            <p:cond delay="0"/>
                                          </p:stCondLst>
                                        </p:cTn>
                                        <p:tgtEl>
                                          <p:spTgt spid="2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53" presetClass="entr" presetSubtype="16" fill="hold" grpId="0" nodeType="clickEffect">
                                  <p:stCondLst>
                                    <p:cond delay="0"/>
                                  </p:stCondLst>
                                  <p:childTnLst>
                                    <p:set>
                                      <p:cBhvr>
                                        <p:cTn id="178" dur="1" fill="hold">
                                          <p:stCondLst>
                                            <p:cond delay="0"/>
                                          </p:stCondLst>
                                        </p:cTn>
                                        <p:tgtEl>
                                          <p:spTgt spid="19"/>
                                        </p:tgtEl>
                                        <p:attrNameLst>
                                          <p:attrName>style.visibility</p:attrName>
                                        </p:attrNameLst>
                                      </p:cBhvr>
                                      <p:to>
                                        <p:strVal val="visible"/>
                                      </p:to>
                                    </p:set>
                                    <p:anim calcmode="lin" valueType="num">
                                      <p:cBhvr>
                                        <p:cTn id="179" dur="500" fill="hold"/>
                                        <p:tgtEl>
                                          <p:spTgt spid="19"/>
                                        </p:tgtEl>
                                        <p:attrNameLst>
                                          <p:attrName>ppt_w</p:attrName>
                                        </p:attrNameLst>
                                      </p:cBhvr>
                                      <p:tavLst>
                                        <p:tav tm="0">
                                          <p:val>
                                            <p:fltVal val="0"/>
                                          </p:val>
                                        </p:tav>
                                        <p:tav tm="100000">
                                          <p:val>
                                            <p:strVal val="#ppt_w"/>
                                          </p:val>
                                        </p:tav>
                                      </p:tavLst>
                                    </p:anim>
                                    <p:anim calcmode="lin" valueType="num">
                                      <p:cBhvr>
                                        <p:cTn id="180" dur="500" fill="hold"/>
                                        <p:tgtEl>
                                          <p:spTgt spid="19"/>
                                        </p:tgtEl>
                                        <p:attrNameLst>
                                          <p:attrName>ppt_h</p:attrName>
                                        </p:attrNameLst>
                                      </p:cBhvr>
                                      <p:tavLst>
                                        <p:tav tm="0">
                                          <p:val>
                                            <p:fltVal val="0"/>
                                          </p:val>
                                        </p:tav>
                                        <p:tav tm="100000">
                                          <p:val>
                                            <p:strVal val="#ppt_h"/>
                                          </p:val>
                                        </p:tav>
                                      </p:tavLst>
                                    </p:anim>
                                    <p:animEffect transition="in" filter="fade">
                                      <p:cBhvr>
                                        <p:cTn id="181" dur="500"/>
                                        <p:tgtEl>
                                          <p:spTgt spid="19"/>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1" nodeType="clickEffect">
                                  <p:stCondLst>
                                    <p:cond delay="0"/>
                                  </p:stCondLst>
                                  <p:childTnLst>
                                    <p:set>
                                      <p:cBhvr>
                                        <p:cTn id="185" dur="1" fill="hold">
                                          <p:stCondLst>
                                            <p:cond delay="0"/>
                                          </p:stCondLst>
                                        </p:cTn>
                                        <p:tgtEl>
                                          <p:spTgt spid="36"/>
                                        </p:tgtEl>
                                        <p:attrNameLst>
                                          <p:attrName>style.visibility</p:attrName>
                                        </p:attrNameLst>
                                      </p:cBhvr>
                                      <p:to>
                                        <p:strVal val="visible"/>
                                      </p:to>
                                    </p:set>
                                  </p:childTnLst>
                                </p:cTn>
                              </p:par>
                              <p:par>
                                <p:cTn id="186" presetID="1" presetClass="entr" presetSubtype="0" fill="hold" grpId="1" nodeType="withEffect">
                                  <p:stCondLst>
                                    <p:cond delay="0"/>
                                  </p:stCondLst>
                                  <p:childTnLst>
                                    <p:set>
                                      <p:cBhvr>
                                        <p:cTn id="187" dur="1" fill="hold">
                                          <p:stCondLst>
                                            <p:cond delay="0"/>
                                          </p:stCondLst>
                                        </p:cTn>
                                        <p:tgtEl>
                                          <p:spTgt spid="38"/>
                                        </p:tgtEl>
                                        <p:attrNameLst>
                                          <p:attrName>style.visibility</p:attrName>
                                        </p:attrNameLst>
                                      </p:cBhvr>
                                      <p:to>
                                        <p:strVal val="visible"/>
                                      </p:to>
                                    </p:set>
                                  </p:childTnLst>
                                </p:cTn>
                              </p:par>
                              <p:par>
                                <p:cTn id="188" presetID="1" presetClass="entr" presetSubtype="0" fill="hold" grpId="1" nodeType="withEffect">
                                  <p:stCondLst>
                                    <p:cond delay="0"/>
                                  </p:stCondLst>
                                  <p:childTnLst>
                                    <p:set>
                                      <p:cBhvr>
                                        <p:cTn id="189" dur="1" fill="hold">
                                          <p:stCondLst>
                                            <p:cond delay="0"/>
                                          </p:stCondLst>
                                        </p:cTn>
                                        <p:tgtEl>
                                          <p:spTgt spid="39"/>
                                        </p:tgtEl>
                                        <p:attrNameLst>
                                          <p:attrName>style.visibility</p:attrName>
                                        </p:attrNameLst>
                                      </p:cBhvr>
                                      <p:to>
                                        <p:strVal val="visible"/>
                                      </p:to>
                                    </p:set>
                                  </p:childTnLst>
                                </p:cTn>
                              </p:par>
                              <p:par>
                                <p:cTn id="190" presetID="1" presetClass="entr" presetSubtype="0" fill="hold" grpId="1" nodeType="withEffect">
                                  <p:stCondLst>
                                    <p:cond delay="0"/>
                                  </p:stCondLst>
                                  <p:childTnLst>
                                    <p:set>
                                      <p:cBhvr>
                                        <p:cTn id="191" dur="1" fill="hold">
                                          <p:stCondLst>
                                            <p:cond delay="0"/>
                                          </p:stCondLst>
                                        </p:cTn>
                                        <p:tgtEl>
                                          <p:spTgt spid="40"/>
                                        </p:tgtEl>
                                        <p:attrNameLst>
                                          <p:attrName>style.visibility</p:attrName>
                                        </p:attrNameLst>
                                      </p:cBhvr>
                                      <p:to>
                                        <p:strVal val="visible"/>
                                      </p:to>
                                    </p:set>
                                  </p:childTnLst>
                                </p:cTn>
                              </p:par>
                            </p:childTnLst>
                          </p:cTn>
                        </p:par>
                        <p:par>
                          <p:cTn id="192" fill="hold">
                            <p:stCondLst>
                              <p:cond delay="0"/>
                            </p:stCondLst>
                            <p:childTnLst>
                              <p:par>
                                <p:cTn id="193" presetID="27" presetClass="emph" presetSubtype="0" repeatCount="indefinite" fill="remove" grpId="0" nodeType="afterEffect">
                                  <p:stCondLst>
                                    <p:cond delay="0"/>
                                  </p:stCondLst>
                                  <p:childTnLst>
                                    <p:animClr clrSpc="rgb" dir="cw">
                                      <p:cBhvr override="childStyle">
                                        <p:cTn id="194" dur="500" autoRev="1" fill="remove"/>
                                        <p:tgtEl>
                                          <p:spTgt spid="36"/>
                                        </p:tgtEl>
                                        <p:attrNameLst>
                                          <p:attrName>style.color</p:attrName>
                                        </p:attrNameLst>
                                      </p:cBhvr>
                                      <p:to>
                                        <a:schemeClr val="bg1"/>
                                      </p:to>
                                    </p:animClr>
                                    <p:animClr clrSpc="rgb" dir="cw">
                                      <p:cBhvr>
                                        <p:cTn id="195" dur="500" autoRev="1" fill="remove"/>
                                        <p:tgtEl>
                                          <p:spTgt spid="36"/>
                                        </p:tgtEl>
                                        <p:attrNameLst>
                                          <p:attrName>fillcolor</p:attrName>
                                        </p:attrNameLst>
                                      </p:cBhvr>
                                      <p:to>
                                        <a:schemeClr val="bg1"/>
                                      </p:to>
                                    </p:animClr>
                                    <p:set>
                                      <p:cBhvr>
                                        <p:cTn id="196" dur="500" autoRev="1" fill="remove"/>
                                        <p:tgtEl>
                                          <p:spTgt spid="36"/>
                                        </p:tgtEl>
                                        <p:attrNameLst>
                                          <p:attrName>fill.type</p:attrName>
                                        </p:attrNameLst>
                                      </p:cBhvr>
                                      <p:to>
                                        <p:strVal val="solid"/>
                                      </p:to>
                                    </p:set>
                                    <p:set>
                                      <p:cBhvr>
                                        <p:cTn id="197" dur="500" autoRev="1" fill="remove"/>
                                        <p:tgtEl>
                                          <p:spTgt spid="36"/>
                                        </p:tgtEl>
                                        <p:attrNameLst>
                                          <p:attrName>fill.on</p:attrName>
                                        </p:attrNameLst>
                                      </p:cBhvr>
                                      <p:to>
                                        <p:strVal val="true"/>
                                      </p:to>
                                    </p:set>
                                  </p:childTnLst>
                                </p:cTn>
                              </p:par>
                              <p:par>
                                <p:cTn id="198" presetID="27" presetClass="emph" presetSubtype="0" repeatCount="indefinite" fill="remove" grpId="0" nodeType="withEffect">
                                  <p:stCondLst>
                                    <p:cond delay="750"/>
                                  </p:stCondLst>
                                  <p:childTnLst>
                                    <p:animClr clrSpc="rgb" dir="cw">
                                      <p:cBhvr override="childStyle">
                                        <p:cTn id="199" dur="500" autoRev="1" fill="remove"/>
                                        <p:tgtEl>
                                          <p:spTgt spid="38"/>
                                        </p:tgtEl>
                                        <p:attrNameLst>
                                          <p:attrName>style.color</p:attrName>
                                        </p:attrNameLst>
                                      </p:cBhvr>
                                      <p:to>
                                        <a:schemeClr val="bg1"/>
                                      </p:to>
                                    </p:animClr>
                                    <p:animClr clrSpc="rgb" dir="cw">
                                      <p:cBhvr>
                                        <p:cTn id="200" dur="500" autoRev="1" fill="remove"/>
                                        <p:tgtEl>
                                          <p:spTgt spid="38"/>
                                        </p:tgtEl>
                                        <p:attrNameLst>
                                          <p:attrName>fillcolor</p:attrName>
                                        </p:attrNameLst>
                                      </p:cBhvr>
                                      <p:to>
                                        <a:schemeClr val="bg1"/>
                                      </p:to>
                                    </p:animClr>
                                    <p:set>
                                      <p:cBhvr>
                                        <p:cTn id="201" dur="500" autoRev="1" fill="remove"/>
                                        <p:tgtEl>
                                          <p:spTgt spid="38"/>
                                        </p:tgtEl>
                                        <p:attrNameLst>
                                          <p:attrName>fill.type</p:attrName>
                                        </p:attrNameLst>
                                      </p:cBhvr>
                                      <p:to>
                                        <p:strVal val="solid"/>
                                      </p:to>
                                    </p:set>
                                    <p:set>
                                      <p:cBhvr>
                                        <p:cTn id="202" dur="500" autoRev="1" fill="remove"/>
                                        <p:tgtEl>
                                          <p:spTgt spid="38"/>
                                        </p:tgtEl>
                                        <p:attrNameLst>
                                          <p:attrName>fill.on</p:attrName>
                                        </p:attrNameLst>
                                      </p:cBhvr>
                                      <p:to>
                                        <p:strVal val="true"/>
                                      </p:to>
                                    </p:set>
                                  </p:childTnLst>
                                </p:cTn>
                              </p:par>
                              <p:par>
                                <p:cTn id="203" presetID="27" presetClass="emph" presetSubtype="0" repeatCount="indefinite" fill="remove" grpId="0" nodeType="withEffect">
                                  <p:stCondLst>
                                    <p:cond delay="500"/>
                                  </p:stCondLst>
                                  <p:childTnLst>
                                    <p:animClr clrSpc="rgb" dir="cw">
                                      <p:cBhvr override="childStyle">
                                        <p:cTn id="204" dur="500" autoRev="1" fill="remove"/>
                                        <p:tgtEl>
                                          <p:spTgt spid="39"/>
                                        </p:tgtEl>
                                        <p:attrNameLst>
                                          <p:attrName>style.color</p:attrName>
                                        </p:attrNameLst>
                                      </p:cBhvr>
                                      <p:to>
                                        <a:schemeClr val="bg1"/>
                                      </p:to>
                                    </p:animClr>
                                    <p:animClr clrSpc="rgb" dir="cw">
                                      <p:cBhvr>
                                        <p:cTn id="205" dur="500" autoRev="1" fill="remove"/>
                                        <p:tgtEl>
                                          <p:spTgt spid="39"/>
                                        </p:tgtEl>
                                        <p:attrNameLst>
                                          <p:attrName>fillcolor</p:attrName>
                                        </p:attrNameLst>
                                      </p:cBhvr>
                                      <p:to>
                                        <a:schemeClr val="bg1"/>
                                      </p:to>
                                    </p:animClr>
                                    <p:set>
                                      <p:cBhvr>
                                        <p:cTn id="206" dur="500" autoRev="1" fill="remove"/>
                                        <p:tgtEl>
                                          <p:spTgt spid="39"/>
                                        </p:tgtEl>
                                        <p:attrNameLst>
                                          <p:attrName>fill.type</p:attrName>
                                        </p:attrNameLst>
                                      </p:cBhvr>
                                      <p:to>
                                        <p:strVal val="solid"/>
                                      </p:to>
                                    </p:set>
                                    <p:set>
                                      <p:cBhvr>
                                        <p:cTn id="207" dur="500" autoRev="1" fill="remove"/>
                                        <p:tgtEl>
                                          <p:spTgt spid="39"/>
                                        </p:tgtEl>
                                        <p:attrNameLst>
                                          <p:attrName>fill.on</p:attrName>
                                        </p:attrNameLst>
                                      </p:cBhvr>
                                      <p:to>
                                        <p:strVal val="true"/>
                                      </p:to>
                                    </p:set>
                                  </p:childTnLst>
                                </p:cTn>
                              </p:par>
                              <p:par>
                                <p:cTn id="208" presetID="27" presetClass="emph" presetSubtype="0" repeatCount="indefinite" fill="remove" grpId="0" nodeType="withEffect">
                                  <p:stCondLst>
                                    <p:cond delay="250"/>
                                  </p:stCondLst>
                                  <p:childTnLst>
                                    <p:animClr clrSpc="rgb" dir="cw">
                                      <p:cBhvr override="childStyle">
                                        <p:cTn id="209" dur="500" autoRev="1" fill="remove"/>
                                        <p:tgtEl>
                                          <p:spTgt spid="40"/>
                                        </p:tgtEl>
                                        <p:attrNameLst>
                                          <p:attrName>style.color</p:attrName>
                                        </p:attrNameLst>
                                      </p:cBhvr>
                                      <p:to>
                                        <a:schemeClr val="bg1"/>
                                      </p:to>
                                    </p:animClr>
                                    <p:animClr clrSpc="rgb" dir="cw">
                                      <p:cBhvr>
                                        <p:cTn id="210" dur="500" autoRev="1" fill="remove"/>
                                        <p:tgtEl>
                                          <p:spTgt spid="40"/>
                                        </p:tgtEl>
                                        <p:attrNameLst>
                                          <p:attrName>fillcolor</p:attrName>
                                        </p:attrNameLst>
                                      </p:cBhvr>
                                      <p:to>
                                        <a:schemeClr val="bg1"/>
                                      </p:to>
                                    </p:animClr>
                                    <p:set>
                                      <p:cBhvr>
                                        <p:cTn id="211" dur="500" autoRev="1" fill="remove"/>
                                        <p:tgtEl>
                                          <p:spTgt spid="40"/>
                                        </p:tgtEl>
                                        <p:attrNameLst>
                                          <p:attrName>fill.type</p:attrName>
                                        </p:attrNameLst>
                                      </p:cBhvr>
                                      <p:to>
                                        <p:strVal val="solid"/>
                                      </p:to>
                                    </p:set>
                                    <p:set>
                                      <p:cBhvr>
                                        <p:cTn id="212" dur="500" autoRev="1" fill="remove"/>
                                        <p:tgtEl>
                                          <p:spTgt spid="40"/>
                                        </p:tgtEl>
                                        <p:attrNameLst>
                                          <p:attrName>fill.on</p:attrName>
                                        </p:attrNameLst>
                                      </p:cBhvr>
                                      <p:to>
                                        <p:strVal val="true"/>
                                      </p:to>
                                    </p:set>
                                  </p:childTnLst>
                                </p:cTn>
                              </p:par>
                              <p:par>
                                <p:cTn id="213" presetID="1" presetClass="entr" presetSubtype="0" fill="hold" grpId="0" nodeType="withEffect">
                                  <p:stCondLst>
                                    <p:cond delay="250"/>
                                  </p:stCondLst>
                                  <p:childTnLst>
                                    <p:set>
                                      <p:cBhvr>
                                        <p:cTn id="214" dur="1" fill="hold">
                                          <p:stCondLst>
                                            <p:cond delay="0"/>
                                          </p:stCondLst>
                                        </p:cTn>
                                        <p:tgtEl>
                                          <p:spTgt spid="21"/>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1" nodeType="clickEffect">
                                  <p:stCondLst>
                                    <p:cond delay="0"/>
                                  </p:stCondLst>
                                  <p:childTnLst>
                                    <p:set>
                                      <p:cBhvr>
                                        <p:cTn id="218" dur="1" fill="hold">
                                          <p:stCondLst>
                                            <p:cond delay="0"/>
                                          </p:stCondLst>
                                        </p:cTn>
                                        <p:tgtEl>
                                          <p:spTgt spid="41"/>
                                        </p:tgtEl>
                                        <p:attrNameLst>
                                          <p:attrName>style.visibility</p:attrName>
                                        </p:attrNameLst>
                                      </p:cBhvr>
                                      <p:to>
                                        <p:strVal val="visible"/>
                                      </p:to>
                                    </p:set>
                                  </p:childTnLst>
                                </p:cTn>
                              </p:par>
                              <p:par>
                                <p:cTn id="219" presetID="1" presetClass="entr" presetSubtype="0" fill="hold" grpId="1" nodeType="withEffect">
                                  <p:stCondLst>
                                    <p:cond delay="0"/>
                                  </p:stCondLst>
                                  <p:childTnLst>
                                    <p:set>
                                      <p:cBhvr>
                                        <p:cTn id="220" dur="1" fill="hold">
                                          <p:stCondLst>
                                            <p:cond delay="0"/>
                                          </p:stCondLst>
                                        </p:cTn>
                                        <p:tgtEl>
                                          <p:spTgt spid="42"/>
                                        </p:tgtEl>
                                        <p:attrNameLst>
                                          <p:attrName>style.visibility</p:attrName>
                                        </p:attrNameLst>
                                      </p:cBhvr>
                                      <p:to>
                                        <p:strVal val="visible"/>
                                      </p:to>
                                    </p:set>
                                  </p:childTnLst>
                                </p:cTn>
                              </p:par>
                              <p:par>
                                <p:cTn id="221" presetID="1" presetClass="entr" presetSubtype="0" fill="hold" grpId="1" nodeType="withEffect">
                                  <p:stCondLst>
                                    <p:cond delay="0"/>
                                  </p:stCondLst>
                                  <p:childTnLst>
                                    <p:set>
                                      <p:cBhvr>
                                        <p:cTn id="222" dur="1" fill="hold">
                                          <p:stCondLst>
                                            <p:cond delay="0"/>
                                          </p:stCondLst>
                                        </p:cTn>
                                        <p:tgtEl>
                                          <p:spTgt spid="43"/>
                                        </p:tgtEl>
                                        <p:attrNameLst>
                                          <p:attrName>style.visibility</p:attrName>
                                        </p:attrNameLst>
                                      </p:cBhvr>
                                      <p:to>
                                        <p:strVal val="visible"/>
                                      </p:to>
                                    </p:set>
                                  </p:childTnLst>
                                </p:cTn>
                              </p:par>
                              <p:par>
                                <p:cTn id="223" presetID="1" presetClass="entr" presetSubtype="0" fill="hold" grpId="1" nodeType="withEffect">
                                  <p:stCondLst>
                                    <p:cond delay="0"/>
                                  </p:stCondLst>
                                  <p:childTnLst>
                                    <p:set>
                                      <p:cBhvr>
                                        <p:cTn id="224" dur="1" fill="hold">
                                          <p:stCondLst>
                                            <p:cond delay="0"/>
                                          </p:stCondLst>
                                        </p:cTn>
                                        <p:tgtEl>
                                          <p:spTgt spid="44"/>
                                        </p:tgtEl>
                                        <p:attrNameLst>
                                          <p:attrName>style.visibility</p:attrName>
                                        </p:attrNameLst>
                                      </p:cBhvr>
                                      <p:to>
                                        <p:strVal val="visible"/>
                                      </p:to>
                                    </p:set>
                                  </p:childTnLst>
                                </p:cTn>
                              </p:par>
                            </p:childTnLst>
                          </p:cTn>
                        </p:par>
                        <p:par>
                          <p:cTn id="225" fill="hold">
                            <p:stCondLst>
                              <p:cond delay="0"/>
                            </p:stCondLst>
                            <p:childTnLst>
                              <p:par>
                                <p:cTn id="226" presetID="27" presetClass="emph" presetSubtype="0" repeatCount="indefinite" fill="remove" grpId="0" nodeType="afterEffect">
                                  <p:stCondLst>
                                    <p:cond delay="0"/>
                                  </p:stCondLst>
                                  <p:childTnLst>
                                    <p:animClr clrSpc="rgb" dir="cw">
                                      <p:cBhvr override="childStyle">
                                        <p:cTn id="227" dur="500" autoRev="1" fill="remove"/>
                                        <p:tgtEl>
                                          <p:spTgt spid="41"/>
                                        </p:tgtEl>
                                        <p:attrNameLst>
                                          <p:attrName>style.color</p:attrName>
                                        </p:attrNameLst>
                                      </p:cBhvr>
                                      <p:to>
                                        <a:schemeClr val="bg1"/>
                                      </p:to>
                                    </p:animClr>
                                    <p:animClr clrSpc="rgb" dir="cw">
                                      <p:cBhvr>
                                        <p:cTn id="228" dur="500" autoRev="1" fill="remove"/>
                                        <p:tgtEl>
                                          <p:spTgt spid="41"/>
                                        </p:tgtEl>
                                        <p:attrNameLst>
                                          <p:attrName>fillcolor</p:attrName>
                                        </p:attrNameLst>
                                      </p:cBhvr>
                                      <p:to>
                                        <a:schemeClr val="bg1"/>
                                      </p:to>
                                    </p:animClr>
                                    <p:set>
                                      <p:cBhvr>
                                        <p:cTn id="229" dur="500" autoRev="1" fill="remove"/>
                                        <p:tgtEl>
                                          <p:spTgt spid="41"/>
                                        </p:tgtEl>
                                        <p:attrNameLst>
                                          <p:attrName>fill.type</p:attrName>
                                        </p:attrNameLst>
                                      </p:cBhvr>
                                      <p:to>
                                        <p:strVal val="solid"/>
                                      </p:to>
                                    </p:set>
                                    <p:set>
                                      <p:cBhvr>
                                        <p:cTn id="230" dur="500" autoRev="1" fill="remove"/>
                                        <p:tgtEl>
                                          <p:spTgt spid="41"/>
                                        </p:tgtEl>
                                        <p:attrNameLst>
                                          <p:attrName>fill.on</p:attrName>
                                        </p:attrNameLst>
                                      </p:cBhvr>
                                      <p:to>
                                        <p:strVal val="true"/>
                                      </p:to>
                                    </p:set>
                                  </p:childTnLst>
                                </p:cTn>
                              </p:par>
                              <p:par>
                                <p:cTn id="231" presetID="27" presetClass="emph" presetSubtype="0" repeatCount="indefinite" fill="remove" grpId="0" nodeType="withEffect">
                                  <p:stCondLst>
                                    <p:cond delay="750"/>
                                  </p:stCondLst>
                                  <p:childTnLst>
                                    <p:animClr clrSpc="rgb" dir="cw">
                                      <p:cBhvr override="childStyle">
                                        <p:cTn id="232" dur="500" autoRev="1" fill="remove"/>
                                        <p:tgtEl>
                                          <p:spTgt spid="42"/>
                                        </p:tgtEl>
                                        <p:attrNameLst>
                                          <p:attrName>style.color</p:attrName>
                                        </p:attrNameLst>
                                      </p:cBhvr>
                                      <p:to>
                                        <a:schemeClr val="bg1"/>
                                      </p:to>
                                    </p:animClr>
                                    <p:animClr clrSpc="rgb" dir="cw">
                                      <p:cBhvr>
                                        <p:cTn id="233" dur="500" autoRev="1" fill="remove"/>
                                        <p:tgtEl>
                                          <p:spTgt spid="42"/>
                                        </p:tgtEl>
                                        <p:attrNameLst>
                                          <p:attrName>fillcolor</p:attrName>
                                        </p:attrNameLst>
                                      </p:cBhvr>
                                      <p:to>
                                        <a:schemeClr val="bg1"/>
                                      </p:to>
                                    </p:animClr>
                                    <p:set>
                                      <p:cBhvr>
                                        <p:cTn id="234" dur="500" autoRev="1" fill="remove"/>
                                        <p:tgtEl>
                                          <p:spTgt spid="42"/>
                                        </p:tgtEl>
                                        <p:attrNameLst>
                                          <p:attrName>fill.type</p:attrName>
                                        </p:attrNameLst>
                                      </p:cBhvr>
                                      <p:to>
                                        <p:strVal val="solid"/>
                                      </p:to>
                                    </p:set>
                                    <p:set>
                                      <p:cBhvr>
                                        <p:cTn id="235" dur="500" autoRev="1" fill="remove"/>
                                        <p:tgtEl>
                                          <p:spTgt spid="42"/>
                                        </p:tgtEl>
                                        <p:attrNameLst>
                                          <p:attrName>fill.on</p:attrName>
                                        </p:attrNameLst>
                                      </p:cBhvr>
                                      <p:to>
                                        <p:strVal val="true"/>
                                      </p:to>
                                    </p:set>
                                  </p:childTnLst>
                                </p:cTn>
                              </p:par>
                              <p:par>
                                <p:cTn id="236" presetID="27" presetClass="emph" presetSubtype="0" repeatCount="indefinite" fill="remove" grpId="0" nodeType="withEffect">
                                  <p:stCondLst>
                                    <p:cond delay="500"/>
                                  </p:stCondLst>
                                  <p:childTnLst>
                                    <p:animClr clrSpc="rgb" dir="cw">
                                      <p:cBhvr override="childStyle">
                                        <p:cTn id="237" dur="500" autoRev="1" fill="remove"/>
                                        <p:tgtEl>
                                          <p:spTgt spid="43"/>
                                        </p:tgtEl>
                                        <p:attrNameLst>
                                          <p:attrName>style.color</p:attrName>
                                        </p:attrNameLst>
                                      </p:cBhvr>
                                      <p:to>
                                        <a:schemeClr val="bg1"/>
                                      </p:to>
                                    </p:animClr>
                                    <p:animClr clrSpc="rgb" dir="cw">
                                      <p:cBhvr>
                                        <p:cTn id="238" dur="500" autoRev="1" fill="remove"/>
                                        <p:tgtEl>
                                          <p:spTgt spid="43"/>
                                        </p:tgtEl>
                                        <p:attrNameLst>
                                          <p:attrName>fillcolor</p:attrName>
                                        </p:attrNameLst>
                                      </p:cBhvr>
                                      <p:to>
                                        <a:schemeClr val="bg1"/>
                                      </p:to>
                                    </p:animClr>
                                    <p:set>
                                      <p:cBhvr>
                                        <p:cTn id="239" dur="500" autoRev="1" fill="remove"/>
                                        <p:tgtEl>
                                          <p:spTgt spid="43"/>
                                        </p:tgtEl>
                                        <p:attrNameLst>
                                          <p:attrName>fill.type</p:attrName>
                                        </p:attrNameLst>
                                      </p:cBhvr>
                                      <p:to>
                                        <p:strVal val="solid"/>
                                      </p:to>
                                    </p:set>
                                    <p:set>
                                      <p:cBhvr>
                                        <p:cTn id="240" dur="500" autoRev="1" fill="remove"/>
                                        <p:tgtEl>
                                          <p:spTgt spid="43"/>
                                        </p:tgtEl>
                                        <p:attrNameLst>
                                          <p:attrName>fill.on</p:attrName>
                                        </p:attrNameLst>
                                      </p:cBhvr>
                                      <p:to>
                                        <p:strVal val="true"/>
                                      </p:to>
                                    </p:set>
                                  </p:childTnLst>
                                </p:cTn>
                              </p:par>
                              <p:par>
                                <p:cTn id="241" presetID="27" presetClass="emph" presetSubtype="0" repeatCount="indefinite" fill="remove" grpId="0" nodeType="withEffect">
                                  <p:stCondLst>
                                    <p:cond delay="250"/>
                                  </p:stCondLst>
                                  <p:childTnLst>
                                    <p:animClr clrSpc="rgb" dir="cw">
                                      <p:cBhvr override="childStyle">
                                        <p:cTn id="242" dur="500" autoRev="1" fill="remove"/>
                                        <p:tgtEl>
                                          <p:spTgt spid="44"/>
                                        </p:tgtEl>
                                        <p:attrNameLst>
                                          <p:attrName>style.color</p:attrName>
                                        </p:attrNameLst>
                                      </p:cBhvr>
                                      <p:to>
                                        <a:schemeClr val="bg1"/>
                                      </p:to>
                                    </p:animClr>
                                    <p:animClr clrSpc="rgb" dir="cw">
                                      <p:cBhvr>
                                        <p:cTn id="243" dur="500" autoRev="1" fill="remove"/>
                                        <p:tgtEl>
                                          <p:spTgt spid="44"/>
                                        </p:tgtEl>
                                        <p:attrNameLst>
                                          <p:attrName>fillcolor</p:attrName>
                                        </p:attrNameLst>
                                      </p:cBhvr>
                                      <p:to>
                                        <a:schemeClr val="bg1"/>
                                      </p:to>
                                    </p:animClr>
                                    <p:set>
                                      <p:cBhvr>
                                        <p:cTn id="244" dur="500" autoRev="1" fill="remove"/>
                                        <p:tgtEl>
                                          <p:spTgt spid="44"/>
                                        </p:tgtEl>
                                        <p:attrNameLst>
                                          <p:attrName>fill.type</p:attrName>
                                        </p:attrNameLst>
                                      </p:cBhvr>
                                      <p:to>
                                        <p:strVal val="solid"/>
                                      </p:to>
                                    </p:set>
                                    <p:set>
                                      <p:cBhvr>
                                        <p:cTn id="245" dur="500" autoRev="1" fill="remove"/>
                                        <p:tgtEl>
                                          <p:spTgt spid="44"/>
                                        </p:tgtEl>
                                        <p:attrNameLst>
                                          <p:attrName>fill.on</p:attrName>
                                        </p:attrNameLst>
                                      </p:cBhvr>
                                      <p:to>
                                        <p:strVal val="true"/>
                                      </p:to>
                                    </p:set>
                                  </p:childTnLst>
                                </p:cTn>
                              </p:par>
                              <p:par>
                                <p:cTn id="246" presetID="1" presetClass="entr" presetSubtype="0" fill="hold" grpId="0" nodeType="withEffect">
                                  <p:stCondLst>
                                    <p:cond delay="250"/>
                                  </p:stCondLst>
                                  <p:childTnLst>
                                    <p:set>
                                      <p:cBhvr>
                                        <p:cTn id="247" dur="1" fill="hold">
                                          <p:stCondLst>
                                            <p:cond delay="0"/>
                                          </p:stCondLst>
                                        </p:cTn>
                                        <p:tgtEl>
                                          <p:spTgt spid="14"/>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grpId="1" nodeType="clickEffect">
                                  <p:stCondLst>
                                    <p:cond delay="0"/>
                                  </p:stCondLst>
                                  <p:childTnLst>
                                    <p:set>
                                      <p:cBhvr>
                                        <p:cTn id="251" dur="1" fill="hold">
                                          <p:stCondLst>
                                            <p:cond delay="0"/>
                                          </p:stCondLst>
                                        </p:cTn>
                                        <p:tgtEl>
                                          <p:spTgt spid="53"/>
                                        </p:tgtEl>
                                        <p:attrNameLst>
                                          <p:attrName>style.visibility</p:attrName>
                                        </p:attrNameLst>
                                      </p:cBhvr>
                                      <p:to>
                                        <p:strVal val="visible"/>
                                      </p:to>
                                    </p:set>
                                  </p:childTnLst>
                                </p:cTn>
                              </p:par>
                              <p:par>
                                <p:cTn id="252" presetID="1" presetClass="entr" presetSubtype="0" fill="hold" grpId="1" nodeType="withEffect">
                                  <p:stCondLst>
                                    <p:cond delay="0"/>
                                  </p:stCondLst>
                                  <p:childTnLst>
                                    <p:set>
                                      <p:cBhvr>
                                        <p:cTn id="253" dur="1" fill="hold">
                                          <p:stCondLst>
                                            <p:cond delay="0"/>
                                          </p:stCondLst>
                                        </p:cTn>
                                        <p:tgtEl>
                                          <p:spTgt spid="54"/>
                                        </p:tgtEl>
                                        <p:attrNameLst>
                                          <p:attrName>style.visibility</p:attrName>
                                        </p:attrNameLst>
                                      </p:cBhvr>
                                      <p:to>
                                        <p:strVal val="visible"/>
                                      </p:to>
                                    </p:set>
                                  </p:childTnLst>
                                </p:cTn>
                              </p:par>
                              <p:par>
                                <p:cTn id="254" presetID="1" presetClass="entr" presetSubtype="0" fill="hold" grpId="1" nodeType="withEffect">
                                  <p:stCondLst>
                                    <p:cond delay="0"/>
                                  </p:stCondLst>
                                  <p:childTnLst>
                                    <p:set>
                                      <p:cBhvr>
                                        <p:cTn id="255" dur="1" fill="hold">
                                          <p:stCondLst>
                                            <p:cond delay="0"/>
                                          </p:stCondLst>
                                        </p:cTn>
                                        <p:tgtEl>
                                          <p:spTgt spid="55"/>
                                        </p:tgtEl>
                                        <p:attrNameLst>
                                          <p:attrName>style.visibility</p:attrName>
                                        </p:attrNameLst>
                                      </p:cBhvr>
                                      <p:to>
                                        <p:strVal val="visible"/>
                                      </p:to>
                                    </p:set>
                                  </p:childTnLst>
                                </p:cTn>
                              </p:par>
                            </p:childTnLst>
                          </p:cTn>
                        </p:par>
                        <p:par>
                          <p:cTn id="256" fill="hold">
                            <p:stCondLst>
                              <p:cond delay="0"/>
                            </p:stCondLst>
                            <p:childTnLst>
                              <p:par>
                                <p:cTn id="257" presetID="27" presetClass="emph" presetSubtype="0" repeatCount="indefinite" fill="remove" grpId="0" nodeType="afterEffect">
                                  <p:stCondLst>
                                    <p:cond delay="0"/>
                                  </p:stCondLst>
                                  <p:childTnLst>
                                    <p:animClr clrSpc="rgb" dir="cw">
                                      <p:cBhvr override="childStyle">
                                        <p:cTn id="258" dur="500" autoRev="1" fill="remove"/>
                                        <p:tgtEl>
                                          <p:spTgt spid="53"/>
                                        </p:tgtEl>
                                        <p:attrNameLst>
                                          <p:attrName>style.color</p:attrName>
                                        </p:attrNameLst>
                                      </p:cBhvr>
                                      <p:to>
                                        <a:schemeClr val="bg1"/>
                                      </p:to>
                                    </p:animClr>
                                    <p:animClr clrSpc="rgb" dir="cw">
                                      <p:cBhvr>
                                        <p:cTn id="259" dur="500" autoRev="1" fill="remove"/>
                                        <p:tgtEl>
                                          <p:spTgt spid="53"/>
                                        </p:tgtEl>
                                        <p:attrNameLst>
                                          <p:attrName>fillcolor</p:attrName>
                                        </p:attrNameLst>
                                      </p:cBhvr>
                                      <p:to>
                                        <a:schemeClr val="bg1"/>
                                      </p:to>
                                    </p:animClr>
                                    <p:set>
                                      <p:cBhvr>
                                        <p:cTn id="260" dur="500" autoRev="1" fill="remove"/>
                                        <p:tgtEl>
                                          <p:spTgt spid="53"/>
                                        </p:tgtEl>
                                        <p:attrNameLst>
                                          <p:attrName>fill.type</p:attrName>
                                        </p:attrNameLst>
                                      </p:cBhvr>
                                      <p:to>
                                        <p:strVal val="solid"/>
                                      </p:to>
                                    </p:set>
                                    <p:set>
                                      <p:cBhvr>
                                        <p:cTn id="261" dur="500" autoRev="1" fill="remove"/>
                                        <p:tgtEl>
                                          <p:spTgt spid="53"/>
                                        </p:tgtEl>
                                        <p:attrNameLst>
                                          <p:attrName>fill.on</p:attrName>
                                        </p:attrNameLst>
                                      </p:cBhvr>
                                      <p:to>
                                        <p:strVal val="true"/>
                                      </p:to>
                                    </p:set>
                                  </p:childTnLst>
                                </p:cTn>
                              </p:par>
                              <p:par>
                                <p:cTn id="262" presetID="27" presetClass="emph" presetSubtype="0" repeatCount="indefinite" fill="remove" grpId="0" nodeType="withEffect">
                                  <p:stCondLst>
                                    <p:cond delay="750"/>
                                  </p:stCondLst>
                                  <p:childTnLst>
                                    <p:animClr clrSpc="rgb" dir="cw">
                                      <p:cBhvr override="childStyle">
                                        <p:cTn id="263" dur="500" autoRev="1" fill="remove"/>
                                        <p:tgtEl>
                                          <p:spTgt spid="54"/>
                                        </p:tgtEl>
                                        <p:attrNameLst>
                                          <p:attrName>style.color</p:attrName>
                                        </p:attrNameLst>
                                      </p:cBhvr>
                                      <p:to>
                                        <a:schemeClr val="bg1"/>
                                      </p:to>
                                    </p:animClr>
                                    <p:animClr clrSpc="rgb" dir="cw">
                                      <p:cBhvr>
                                        <p:cTn id="264" dur="500" autoRev="1" fill="remove"/>
                                        <p:tgtEl>
                                          <p:spTgt spid="54"/>
                                        </p:tgtEl>
                                        <p:attrNameLst>
                                          <p:attrName>fillcolor</p:attrName>
                                        </p:attrNameLst>
                                      </p:cBhvr>
                                      <p:to>
                                        <a:schemeClr val="bg1"/>
                                      </p:to>
                                    </p:animClr>
                                    <p:set>
                                      <p:cBhvr>
                                        <p:cTn id="265" dur="500" autoRev="1" fill="remove"/>
                                        <p:tgtEl>
                                          <p:spTgt spid="54"/>
                                        </p:tgtEl>
                                        <p:attrNameLst>
                                          <p:attrName>fill.type</p:attrName>
                                        </p:attrNameLst>
                                      </p:cBhvr>
                                      <p:to>
                                        <p:strVal val="solid"/>
                                      </p:to>
                                    </p:set>
                                    <p:set>
                                      <p:cBhvr>
                                        <p:cTn id="266" dur="500" autoRev="1" fill="remove"/>
                                        <p:tgtEl>
                                          <p:spTgt spid="54"/>
                                        </p:tgtEl>
                                        <p:attrNameLst>
                                          <p:attrName>fill.on</p:attrName>
                                        </p:attrNameLst>
                                      </p:cBhvr>
                                      <p:to>
                                        <p:strVal val="true"/>
                                      </p:to>
                                    </p:set>
                                  </p:childTnLst>
                                </p:cTn>
                              </p:par>
                              <p:par>
                                <p:cTn id="267" presetID="27" presetClass="emph" presetSubtype="0" repeatCount="indefinite" fill="remove" grpId="0" nodeType="withEffect">
                                  <p:stCondLst>
                                    <p:cond delay="500"/>
                                  </p:stCondLst>
                                  <p:childTnLst>
                                    <p:animClr clrSpc="rgb" dir="cw">
                                      <p:cBhvr override="childStyle">
                                        <p:cTn id="268" dur="500" autoRev="1" fill="remove"/>
                                        <p:tgtEl>
                                          <p:spTgt spid="55"/>
                                        </p:tgtEl>
                                        <p:attrNameLst>
                                          <p:attrName>style.color</p:attrName>
                                        </p:attrNameLst>
                                      </p:cBhvr>
                                      <p:to>
                                        <a:schemeClr val="bg1"/>
                                      </p:to>
                                    </p:animClr>
                                    <p:animClr clrSpc="rgb" dir="cw">
                                      <p:cBhvr>
                                        <p:cTn id="269" dur="500" autoRev="1" fill="remove"/>
                                        <p:tgtEl>
                                          <p:spTgt spid="55"/>
                                        </p:tgtEl>
                                        <p:attrNameLst>
                                          <p:attrName>fillcolor</p:attrName>
                                        </p:attrNameLst>
                                      </p:cBhvr>
                                      <p:to>
                                        <a:schemeClr val="bg1"/>
                                      </p:to>
                                    </p:animClr>
                                    <p:set>
                                      <p:cBhvr>
                                        <p:cTn id="270" dur="500" autoRev="1" fill="remove"/>
                                        <p:tgtEl>
                                          <p:spTgt spid="55"/>
                                        </p:tgtEl>
                                        <p:attrNameLst>
                                          <p:attrName>fill.type</p:attrName>
                                        </p:attrNameLst>
                                      </p:cBhvr>
                                      <p:to>
                                        <p:strVal val="solid"/>
                                      </p:to>
                                    </p:set>
                                    <p:set>
                                      <p:cBhvr>
                                        <p:cTn id="271" dur="500" autoRev="1" fill="remove"/>
                                        <p:tgtEl>
                                          <p:spTgt spid="55"/>
                                        </p:tgtEl>
                                        <p:attrNameLst>
                                          <p:attrName>fill.on</p:attrName>
                                        </p:attrNameLst>
                                      </p:cBhvr>
                                      <p:to>
                                        <p:strVal val="true"/>
                                      </p:to>
                                    </p:set>
                                  </p:childTnLst>
                                </p:cTn>
                              </p:par>
                              <p:par>
                                <p:cTn id="272" presetID="1" presetClass="entr" presetSubtype="0" fill="hold" grpId="1" nodeType="withEffect">
                                  <p:stCondLst>
                                    <p:cond delay="0"/>
                                  </p:stCondLst>
                                  <p:childTnLst>
                                    <p:set>
                                      <p:cBhvr>
                                        <p:cTn id="273" dur="1" fill="hold">
                                          <p:stCondLst>
                                            <p:cond delay="0"/>
                                          </p:stCondLst>
                                        </p:cTn>
                                        <p:tgtEl>
                                          <p:spTgt spid="57"/>
                                        </p:tgtEl>
                                        <p:attrNameLst>
                                          <p:attrName>style.visibility</p:attrName>
                                        </p:attrNameLst>
                                      </p:cBhvr>
                                      <p:to>
                                        <p:strVal val="visible"/>
                                      </p:to>
                                    </p:set>
                                  </p:childTnLst>
                                </p:cTn>
                              </p:par>
                              <p:par>
                                <p:cTn id="274" presetID="1" presetClass="entr" presetSubtype="0" fill="hold" grpId="1" nodeType="withEffect">
                                  <p:stCondLst>
                                    <p:cond delay="0"/>
                                  </p:stCondLst>
                                  <p:childTnLst>
                                    <p:set>
                                      <p:cBhvr>
                                        <p:cTn id="275" dur="1" fill="hold">
                                          <p:stCondLst>
                                            <p:cond delay="0"/>
                                          </p:stCondLst>
                                        </p:cTn>
                                        <p:tgtEl>
                                          <p:spTgt spid="58"/>
                                        </p:tgtEl>
                                        <p:attrNameLst>
                                          <p:attrName>style.visibility</p:attrName>
                                        </p:attrNameLst>
                                      </p:cBhvr>
                                      <p:to>
                                        <p:strVal val="visible"/>
                                      </p:to>
                                    </p:set>
                                  </p:childTnLst>
                                </p:cTn>
                              </p:par>
                              <p:par>
                                <p:cTn id="276" presetID="27" presetClass="emph" presetSubtype="0" repeatCount="indefinite" fill="remove" grpId="0" nodeType="withEffect">
                                  <p:stCondLst>
                                    <p:cond delay="750"/>
                                  </p:stCondLst>
                                  <p:childTnLst>
                                    <p:animClr clrSpc="rgb" dir="cw">
                                      <p:cBhvr override="childStyle">
                                        <p:cTn id="277" dur="500" autoRev="1" fill="remove"/>
                                        <p:tgtEl>
                                          <p:spTgt spid="57"/>
                                        </p:tgtEl>
                                        <p:attrNameLst>
                                          <p:attrName>style.color</p:attrName>
                                        </p:attrNameLst>
                                      </p:cBhvr>
                                      <p:to>
                                        <a:schemeClr val="bg1"/>
                                      </p:to>
                                    </p:animClr>
                                    <p:animClr clrSpc="rgb" dir="cw">
                                      <p:cBhvr>
                                        <p:cTn id="278" dur="500" autoRev="1" fill="remove"/>
                                        <p:tgtEl>
                                          <p:spTgt spid="57"/>
                                        </p:tgtEl>
                                        <p:attrNameLst>
                                          <p:attrName>fillcolor</p:attrName>
                                        </p:attrNameLst>
                                      </p:cBhvr>
                                      <p:to>
                                        <a:schemeClr val="bg1"/>
                                      </p:to>
                                    </p:animClr>
                                    <p:set>
                                      <p:cBhvr>
                                        <p:cTn id="279" dur="500" autoRev="1" fill="remove"/>
                                        <p:tgtEl>
                                          <p:spTgt spid="57"/>
                                        </p:tgtEl>
                                        <p:attrNameLst>
                                          <p:attrName>fill.type</p:attrName>
                                        </p:attrNameLst>
                                      </p:cBhvr>
                                      <p:to>
                                        <p:strVal val="solid"/>
                                      </p:to>
                                    </p:set>
                                    <p:set>
                                      <p:cBhvr>
                                        <p:cTn id="280" dur="500" autoRev="1" fill="remove"/>
                                        <p:tgtEl>
                                          <p:spTgt spid="57"/>
                                        </p:tgtEl>
                                        <p:attrNameLst>
                                          <p:attrName>fill.on</p:attrName>
                                        </p:attrNameLst>
                                      </p:cBhvr>
                                      <p:to>
                                        <p:strVal val="true"/>
                                      </p:to>
                                    </p:set>
                                  </p:childTnLst>
                                </p:cTn>
                              </p:par>
                              <p:par>
                                <p:cTn id="281" presetID="27" presetClass="emph" presetSubtype="0" repeatCount="indefinite" fill="remove" grpId="0" nodeType="withEffect">
                                  <p:stCondLst>
                                    <p:cond delay="500"/>
                                  </p:stCondLst>
                                  <p:childTnLst>
                                    <p:animClr clrSpc="rgb" dir="cw">
                                      <p:cBhvr override="childStyle">
                                        <p:cTn id="282" dur="500" autoRev="1" fill="remove"/>
                                        <p:tgtEl>
                                          <p:spTgt spid="58"/>
                                        </p:tgtEl>
                                        <p:attrNameLst>
                                          <p:attrName>style.color</p:attrName>
                                        </p:attrNameLst>
                                      </p:cBhvr>
                                      <p:to>
                                        <a:schemeClr val="bg1"/>
                                      </p:to>
                                    </p:animClr>
                                    <p:animClr clrSpc="rgb" dir="cw">
                                      <p:cBhvr>
                                        <p:cTn id="283" dur="500" autoRev="1" fill="remove"/>
                                        <p:tgtEl>
                                          <p:spTgt spid="58"/>
                                        </p:tgtEl>
                                        <p:attrNameLst>
                                          <p:attrName>fillcolor</p:attrName>
                                        </p:attrNameLst>
                                      </p:cBhvr>
                                      <p:to>
                                        <a:schemeClr val="bg1"/>
                                      </p:to>
                                    </p:animClr>
                                    <p:set>
                                      <p:cBhvr>
                                        <p:cTn id="284" dur="500" autoRev="1" fill="remove"/>
                                        <p:tgtEl>
                                          <p:spTgt spid="58"/>
                                        </p:tgtEl>
                                        <p:attrNameLst>
                                          <p:attrName>fill.type</p:attrName>
                                        </p:attrNameLst>
                                      </p:cBhvr>
                                      <p:to>
                                        <p:strVal val="solid"/>
                                      </p:to>
                                    </p:set>
                                    <p:set>
                                      <p:cBhvr>
                                        <p:cTn id="285" dur="500" autoRev="1" fill="remove"/>
                                        <p:tgtEl>
                                          <p:spTgt spid="58"/>
                                        </p:tgtEl>
                                        <p:attrNameLst>
                                          <p:attrName>fill.on</p:attrName>
                                        </p:attrNameLst>
                                      </p:cBhvr>
                                      <p:to>
                                        <p:strVal val="true"/>
                                      </p:to>
                                    </p:set>
                                  </p:childTnLst>
                                </p:cTn>
                              </p:par>
                              <p:par>
                                <p:cTn id="286" presetID="1" presetClass="entr" presetSubtype="0" fill="hold" grpId="1" nodeType="withEffect">
                                  <p:stCondLst>
                                    <p:cond delay="0"/>
                                  </p:stCondLst>
                                  <p:childTnLst>
                                    <p:set>
                                      <p:cBhvr>
                                        <p:cTn id="287" dur="1" fill="hold">
                                          <p:stCondLst>
                                            <p:cond delay="0"/>
                                          </p:stCondLst>
                                        </p:cTn>
                                        <p:tgtEl>
                                          <p:spTgt spid="60"/>
                                        </p:tgtEl>
                                        <p:attrNameLst>
                                          <p:attrName>style.visibility</p:attrName>
                                        </p:attrNameLst>
                                      </p:cBhvr>
                                      <p:to>
                                        <p:strVal val="visible"/>
                                      </p:to>
                                    </p:set>
                                  </p:childTnLst>
                                </p:cTn>
                              </p:par>
                              <p:par>
                                <p:cTn id="288" presetID="27" presetClass="emph" presetSubtype="0" repeatCount="indefinite" fill="remove" grpId="0" nodeType="withEffect">
                                  <p:stCondLst>
                                    <p:cond delay="250"/>
                                  </p:stCondLst>
                                  <p:childTnLst>
                                    <p:animClr clrSpc="rgb" dir="cw">
                                      <p:cBhvr override="childStyle">
                                        <p:cTn id="289" dur="500" autoRev="1" fill="remove"/>
                                        <p:tgtEl>
                                          <p:spTgt spid="60"/>
                                        </p:tgtEl>
                                        <p:attrNameLst>
                                          <p:attrName>style.color</p:attrName>
                                        </p:attrNameLst>
                                      </p:cBhvr>
                                      <p:to>
                                        <a:schemeClr val="bg1"/>
                                      </p:to>
                                    </p:animClr>
                                    <p:animClr clrSpc="rgb" dir="cw">
                                      <p:cBhvr>
                                        <p:cTn id="290" dur="500" autoRev="1" fill="remove"/>
                                        <p:tgtEl>
                                          <p:spTgt spid="60"/>
                                        </p:tgtEl>
                                        <p:attrNameLst>
                                          <p:attrName>fillcolor</p:attrName>
                                        </p:attrNameLst>
                                      </p:cBhvr>
                                      <p:to>
                                        <a:schemeClr val="bg1"/>
                                      </p:to>
                                    </p:animClr>
                                    <p:set>
                                      <p:cBhvr>
                                        <p:cTn id="291" dur="500" autoRev="1" fill="remove"/>
                                        <p:tgtEl>
                                          <p:spTgt spid="60"/>
                                        </p:tgtEl>
                                        <p:attrNameLst>
                                          <p:attrName>fill.type</p:attrName>
                                        </p:attrNameLst>
                                      </p:cBhvr>
                                      <p:to>
                                        <p:strVal val="solid"/>
                                      </p:to>
                                    </p:set>
                                    <p:set>
                                      <p:cBhvr>
                                        <p:cTn id="292" dur="500" autoRev="1" fill="remove"/>
                                        <p:tgtEl>
                                          <p:spTgt spid="6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animBg="1"/>
      <p:bldP spid="32" grpId="1" animBg="1"/>
      <p:bldP spid="33" grpId="0" animBg="1"/>
      <p:bldP spid="33" grpId="1" animBg="1"/>
      <p:bldP spid="35" grpId="0"/>
      <p:bldP spid="31" grpId="0"/>
      <p:bldP spid="24" grpId="0"/>
      <p:bldP spid="19" grpId="0" animBg="1"/>
      <p:bldP spid="21" grpId="0"/>
      <p:bldP spid="14" grpId="0"/>
      <p:bldP spid="16" grpId="0" animBg="1"/>
      <p:bldP spid="18" grpId="0"/>
      <p:bldP spid="11" grpId="0" animBg="1"/>
      <p:bldP spid="10" grpId="0"/>
      <p:bldP spid="27" grpId="1"/>
      <p:bldP spid="36" grpId="0" animBg="1"/>
      <p:bldP spid="36"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53" grpId="0" animBg="1"/>
      <p:bldP spid="53" grpId="1" animBg="1"/>
      <p:bldP spid="54" grpId="0" animBg="1"/>
      <p:bldP spid="54" grpId="1" animBg="1"/>
      <p:bldP spid="55" grpId="0" animBg="1"/>
      <p:bldP spid="55" grpId="1" animBg="1"/>
      <p:bldP spid="57" grpId="0" animBg="1"/>
      <p:bldP spid="57" grpId="1" animBg="1"/>
      <p:bldP spid="58" grpId="0" animBg="1"/>
      <p:bldP spid="58" grpId="1" animBg="1"/>
      <p:bldP spid="60" grpId="0" animBg="1"/>
      <p:bldP spid="60" grpId="1" animBg="1"/>
      <p:bldP spid="61" grpId="0" animBg="1"/>
      <p:bldP spid="61" grpId="1" animBg="1"/>
      <p:bldP spid="45" grpId="0" animBg="1"/>
      <p:bldP spid="45" grpId="1" animBg="1"/>
      <p:bldP spid="46" grpId="0" animBg="1"/>
      <p:bldP spid="46" grpId="1" animBg="1"/>
      <p:bldP spid="47" grpId="0" animBg="1"/>
      <p:bldP spid="47" grpId="1" animBg="1"/>
      <p:bldP spid="48" grpId="0" animBg="1"/>
      <p:bldP spid="48" grpId="1" animBg="1"/>
      <p:bldP spid="63" grpId="0" animBg="1"/>
      <p:bldP spid="64" grpId="0" animBg="1"/>
      <p:bldP spid="2" grpId="0"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extLst>
              <p:ext uri="{D42A27DB-BD31-4B8C-83A1-F6EECF244321}">
                <p14:modId xmlns:p14="http://schemas.microsoft.com/office/powerpoint/2010/main" val="696072294"/>
              </p:ext>
            </p:extLst>
          </p:nvPr>
        </p:nvGraphicFramePr>
        <p:xfrm>
          <a:off x="287110" y="1589543"/>
          <a:ext cx="8551480" cy="3296990"/>
        </p:xfrm>
        <a:graphic>
          <a:graphicData uri="http://schemas.openxmlformats.org/drawingml/2006/table">
            <a:tbl>
              <a:tblPr firstRow="1" firstCol="1" bandRow="1"/>
              <a:tblGrid>
                <a:gridCol w="1679755">
                  <a:extLst>
                    <a:ext uri="{9D8B030D-6E8A-4147-A177-3AD203B41FA5}">
                      <a16:colId xmlns:a16="http://schemas.microsoft.com/office/drawing/2014/main" xmlns="" val="3667663170"/>
                    </a:ext>
                  </a:extLst>
                </a:gridCol>
                <a:gridCol w="1329100">
                  <a:extLst>
                    <a:ext uri="{9D8B030D-6E8A-4147-A177-3AD203B41FA5}">
                      <a16:colId xmlns:a16="http://schemas.microsoft.com/office/drawing/2014/main" xmlns="" val="2342928795"/>
                    </a:ext>
                  </a:extLst>
                </a:gridCol>
                <a:gridCol w="1877705">
                  <a:extLst>
                    <a:ext uri="{9D8B030D-6E8A-4147-A177-3AD203B41FA5}">
                      <a16:colId xmlns:a16="http://schemas.microsoft.com/office/drawing/2014/main" xmlns="" val="1772151992"/>
                    </a:ext>
                  </a:extLst>
                </a:gridCol>
                <a:gridCol w="1374345">
                  <a:extLst>
                    <a:ext uri="{9D8B030D-6E8A-4147-A177-3AD203B41FA5}">
                      <a16:colId xmlns:a16="http://schemas.microsoft.com/office/drawing/2014/main" xmlns="" val="3518818231"/>
                    </a:ext>
                  </a:extLst>
                </a:gridCol>
                <a:gridCol w="2290575">
                  <a:extLst>
                    <a:ext uri="{9D8B030D-6E8A-4147-A177-3AD203B41FA5}">
                      <a16:colId xmlns:a16="http://schemas.microsoft.com/office/drawing/2014/main" xmlns="" val="291761535"/>
                    </a:ext>
                  </a:extLst>
                </a:gridCol>
              </a:tblGrid>
              <a:tr h="308925">
                <a:tc>
                  <a:txBody>
                    <a:bodyPr/>
                    <a:lstStyle/>
                    <a:p>
                      <a:pPr marL="547370" indent="-367030" algn="just">
                        <a:lnSpc>
                          <a:spcPct val="150000"/>
                        </a:lnSpc>
                        <a:spcBef>
                          <a:spcPts val="200"/>
                        </a:spcBef>
                        <a:spcAft>
                          <a:spcPts val="0"/>
                        </a:spcAft>
                      </a:pPr>
                      <a:r>
                        <a:rPr lang="fr-FR" sz="1400" b="1" dirty="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9439" marR="9439"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dirty="0">
                          <a:effectLst/>
                          <a:latin typeface="Times New Roman" panose="02020603050405020304" pitchFamily="18" charset="0"/>
                          <a:ea typeface="Calibri" panose="020F0502020204030204" pitchFamily="34" charset="0"/>
                          <a:cs typeface="Times New Roman" panose="02020603050405020304" pitchFamily="18" charset="0"/>
                        </a:rPr>
                        <a:t>Arduino Uno</a:t>
                      </a:r>
                      <a:endParaRPr lang="fr-FR"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dirty="0">
                          <a:effectLst/>
                          <a:latin typeface="Times New Roman" panose="02020603050405020304" pitchFamily="18" charset="0"/>
                          <a:ea typeface="Calibri" panose="020F0502020204030204" pitchFamily="34" charset="0"/>
                          <a:cs typeface="Times New Roman" panose="02020603050405020304" pitchFamily="18" charset="0"/>
                        </a:rPr>
                        <a:t>Raspberry Pi Modèle B</a:t>
                      </a:r>
                      <a:endParaRPr lang="fr-FR"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dirty="0">
                          <a:effectLst/>
                          <a:latin typeface="Times New Roman" panose="02020603050405020304" pitchFamily="18" charset="0"/>
                          <a:ea typeface="Calibri" panose="020F0502020204030204" pitchFamily="34" charset="0"/>
                          <a:cs typeface="Times New Roman" panose="02020603050405020304" pitchFamily="18" charset="0"/>
                        </a:rPr>
                        <a:t>STM32F303xB</a:t>
                      </a:r>
                      <a:endParaRPr lang="fr-FR"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ESP32</a:t>
                      </a:r>
                      <a:endParaRPr lang="fr-FR"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51161891"/>
                  </a:ext>
                </a:extLst>
              </a:tr>
              <a:tr h="440709">
                <a:tc>
                  <a:txBody>
                    <a:bodyPr/>
                    <a:lstStyle/>
                    <a:p>
                      <a:pPr algn="ctr">
                        <a:lnSpc>
                          <a:spcPct val="107000"/>
                        </a:lnSpc>
                        <a:spcAft>
                          <a:spcPts val="0"/>
                        </a:spcAft>
                      </a:pPr>
                      <a:r>
                        <a:rPr lang="fr-FR" sz="1400" b="1">
                          <a:effectLst/>
                          <a:latin typeface="Times New Roman" panose="02020603050405020304" pitchFamily="18" charset="0"/>
                          <a:ea typeface="Calibri" panose="020F0502020204030204" pitchFamily="34" charset="0"/>
                          <a:cs typeface="Times New Roman" panose="02020603050405020304" pitchFamily="18" charset="0"/>
                        </a:rPr>
                        <a:t>Processeur</a:t>
                      </a:r>
                      <a:endParaRPr lang="fr-FR"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Times New Roman" panose="02020603050405020304" pitchFamily="18" charset="0"/>
                        </a:rPr>
                        <a:t>Atmel AVR (ATmega328)</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i="0">
                          <a:effectLst/>
                          <a:latin typeface="Times New Roman" panose="02020603050405020304" pitchFamily="18" charset="0"/>
                          <a:ea typeface="Calibri" panose="020F0502020204030204" pitchFamily="34" charset="0"/>
                          <a:cs typeface="Times New Roman" panose="02020603050405020304" pitchFamily="18" charset="0"/>
                        </a:rPr>
                        <a:t>processeur</a:t>
                      </a:r>
                      <a:r>
                        <a:rPr lang="fr-FR" sz="1400">
                          <a:effectLst/>
                          <a:latin typeface="Times New Roman" panose="02020603050405020304" pitchFamily="18" charset="0"/>
                          <a:ea typeface="Calibri" panose="020F0502020204030204" pitchFamily="34" charset="0"/>
                          <a:cs typeface="Times New Roman" panose="02020603050405020304" pitchFamily="18" charset="0"/>
                        </a:rPr>
                        <a:t> ARM</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ARM Cortex-M4</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Tensilica Xtensa LX6</a:t>
                      </a:r>
                      <a:endParaRPr lang="fr-FR"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27049297"/>
                  </a:ext>
                </a:extLst>
              </a:tr>
              <a:tr h="220355">
                <a:tc>
                  <a:txBody>
                    <a:bodyPr/>
                    <a:lstStyle/>
                    <a:p>
                      <a:pPr algn="ctr">
                        <a:lnSpc>
                          <a:spcPct val="107000"/>
                        </a:lnSpc>
                        <a:spcAft>
                          <a:spcPts val="0"/>
                        </a:spcAft>
                      </a:pPr>
                      <a:r>
                        <a:rPr lang="fr-FR" sz="1400" b="1">
                          <a:effectLst/>
                          <a:latin typeface="Times New Roman" panose="02020603050405020304" pitchFamily="18" charset="0"/>
                          <a:ea typeface="Calibri" panose="020F0502020204030204" pitchFamily="34" charset="0"/>
                          <a:cs typeface="Times New Roman" panose="02020603050405020304" pitchFamily="18" charset="0"/>
                        </a:rPr>
                        <a:t>Mémoire flash</a:t>
                      </a:r>
                      <a:endParaRPr lang="fr-FR"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32 KB</a:t>
                      </a:r>
                    </a:p>
                  </a:txBody>
                  <a:tcPr marL="9439" marR="9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Times New Roman" panose="02020603050405020304" pitchFamily="18" charset="0"/>
                        </a:rPr>
                        <a:t>Carte SD (2 à 16 Go)</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256 KB</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32MB</a:t>
                      </a:r>
                      <a:endParaRPr lang="fr-FR" sz="160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9219388"/>
                  </a:ext>
                </a:extLst>
              </a:tr>
              <a:tr h="252876">
                <a:tc>
                  <a:txBody>
                    <a:bodyPr/>
                    <a:lstStyle/>
                    <a:p>
                      <a:pPr algn="ctr">
                        <a:lnSpc>
                          <a:spcPct val="107000"/>
                        </a:lnSpc>
                        <a:spcAft>
                          <a:spcPts val="0"/>
                        </a:spcAft>
                      </a:pPr>
                      <a:r>
                        <a:rPr lang="fr-FR" sz="1400" b="1" dirty="0">
                          <a:effectLst/>
                          <a:latin typeface="Times New Roman" panose="02020603050405020304" pitchFamily="18" charset="0"/>
                          <a:ea typeface="Calibri" panose="020F0502020204030204" pitchFamily="34" charset="0"/>
                          <a:cs typeface="Times New Roman" panose="02020603050405020304" pitchFamily="18" charset="0"/>
                        </a:rPr>
                        <a:t>Vitesse d’horloge</a:t>
                      </a:r>
                      <a:endParaRPr lang="fr-FR"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16 MHz</a:t>
                      </a:r>
                    </a:p>
                  </a:txBody>
                  <a:tcPr marL="9439" marR="9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700 Mhz</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72MHz</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160 ou 240 MHz</a:t>
                      </a:r>
                      <a:endParaRPr lang="fr-FR"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78472003"/>
                  </a:ext>
                </a:extLst>
              </a:tr>
              <a:tr h="321820">
                <a:tc>
                  <a:txBody>
                    <a:bodyPr/>
                    <a:lstStyle/>
                    <a:p>
                      <a:pPr algn="ctr">
                        <a:lnSpc>
                          <a:spcPct val="107000"/>
                        </a:lnSpc>
                        <a:spcAft>
                          <a:spcPts val="0"/>
                        </a:spcAft>
                      </a:pPr>
                      <a:r>
                        <a:rPr lang="fr-FR" sz="1400" b="1" dirty="0">
                          <a:effectLst/>
                          <a:latin typeface="Times New Roman" panose="02020603050405020304" pitchFamily="18" charset="0"/>
                          <a:ea typeface="Calibri" panose="020F0502020204030204" pitchFamily="34" charset="0"/>
                          <a:cs typeface="Times New Roman" panose="02020603050405020304" pitchFamily="18" charset="0"/>
                        </a:rPr>
                        <a:t>Tension d’entrée</a:t>
                      </a:r>
                      <a:endParaRPr lang="fr-FR"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7 à 12 V</a:t>
                      </a:r>
                    </a:p>
                  </a:txBody>
                  <a:tcPr marL="9439" marR="9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Times New Roman" panose="02020603050405020304" pitchFamily="18" charset="0"/>
                        </a:rPr>
                        <a:t>5 V</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2.0 to 3.6 V</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3.3v</a:t>
                      </a:r>
                      <a:endParaRPr lang="fr-FR"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91724501"/>
                  </a:ext>
                </a:extLst>
              </a:tr>
              <a:tr h="318467">
                <a:tc>
                  <a:txBody>
                    <a:bodyPr/>
                    <a:lstStyle/>
                    <a:p>
                      <a:pPr algn="ctr">
                        <a:lnSpc>
                          <a:spcPct val="107000"/>
                        </a:lnSpc>
                        <a:spcAft>
                          <a:spcPts val="0"/>
                        </a:spcAft>
                      </a:pPr>
                      <a:r>
                        <a:rPr lang="fr-FR" sz="1400" b="1" dirty="0">
                          <a:effectLst/>
                          <a:latin typeface="Times New Roman" panose="02020603050405020304" pitchFamily="18" charset="0"/>
                          <a:ea typeface="Calibri" panose="020F0502020204030204" pitchFamily="34" charset="0"/>
                          <a:cs typeface="Times New Roman" panose="02020603050405020304" pitchFamily="18" charset="0"/>
                        </a:rPr>
                        <a:t>Bluetooth</a:t>
                      </a:r>
                      <a:endParaRPr lang="fr-FR"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Non</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Times New Roman" panose="02020603050405020304" pitchFamily="18" charset="0"/>
                        </a:rPr>
                        <a:t>oui</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Times New Roman" panose="02020603050405020304" pitchFamily="18" charset="0"/>
                        </a:rPr>
                        <a:t>Non</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Oui(v4.2 BR / EDR et BLE)</a:t>
                      </a:r>
                      <a:endParaRPr lang="fr-FR"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96228070"/>
                  </a:ext>
                </a:extLst>
              </a:tr>
              <a:tr h="220355">
                <a:tc>
                  <a:txBody>
                    <a:bodyPr/>
                    <a:lstStyle/>
                    <a:p>
                      <a:pPr algn="ctr">
                        <a:lnSpc>
                          <a:spcPct val="107000"/>
                        </a:lnSpc>
                        <a:spcAft>
                          <a:spcPts val="0"/>
                        </a:spcAft>
                      </a:pPr>
                      <a:r>
                        <a:rPr lang="fr-FR" sz="1400" b="1">
                          <a:effectLst/>
                          <a:latin typeface="Times New Roman" panose="02020603050405020304" pitchFamily="18" charset="0"/>
                          <a:ea typeface="Calibri" panose="020F0502020204030204" pitchFamily="34" charset="0"/>
                          <a:cs typeface="Times New Roman" panose="02020603050405020304" pitchFamily="18" charset="0"/>
                        </a:rPr>
                        <a:t>Wifi</a:t>
                      </a:r>
                      <a:endParaRPr lang="fr-FR"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Non</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Times New Roman" panose="02020603050405020304" pitchFamily="18" charset="0"/>
                        </a:rPr>
                        <a:t>oui</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Non</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Oui(802.11 b / g / n)</a:t>
                      </a:r>
                      <a:endParaRPr lang="fr-FR"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63674272"/>
                  </a:ext>
                </a:extLst>
              </a:tr>
              <a:tr h="220355">
                <a:tc>
                  <a:txBody>
                    <a:bodyPr/>
                    <a:lstStyle/>
                    <a:p>
                      <a:pPr algn="ctr">
                        <a:lnSpc>
                          <a:spcPct val="107000"/>
                        </a:lnSpc>
                        <a:spcAft>
                          <a:spcPts val="0"/>
                        </a:spcAft>
                      </a:pPr>
                      <a:r>
                        <a:rPr lang="fr-FR" sz="1400" b="1">
                          <a:effectLst/>
                          <a:latin typeface="Times New Roman" panose="02020603050405020304" pitchFamily="18" charset="0"/>
                          <a:ea typeface="Calibri" panose="020F0502020204030204" pitchFamily="34" charset="0"/>
                          <a:cs typeface="Times New Roman" panose="02020603050405020304" pitchFamily="18" charset="0"/>
                        </a:rPr>
                        <a:t>Prix</a:t>
                      </a:r>
                      <a:endParaRPr lang="fr-FR"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Times New Roman" panose="02020603050405020304" pitchFamily="18" charset="0"/>
                        </a:rPr>
                        <a:t>env. 23 €</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env. 39 €</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25.99 €</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6,79 €</a:t>
                      </a:r>
                      <a:endParaRPr lang="fr-FR"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14245806"/>
                  </a:ext>
                </a:extLst>
              </a:tr>
              <a:tr h="372112">
                <a:tc>
                  <a:txBody>
                    <a:bodyPr/>
                    <a:lstStyle/>
                    <a:p>
                      <a:pPr algn="ctr">
                        <a:lnSpc>
                          <a:spcPct val="107000"/>
                        </a:lnSpc>
                        <a:spcAft>
                          <a:spcPts val="0"/>
                        </a:spcAft>
                      </a:pPr>
                      <a:r>
                        <a:rPr lang="fr-FR" sz="1400" b="1">
                          <a:effectLst/>
                          <a:latin typeface="Times New Roman" panose="02020603050405020304" pitchFamily="18" charset="0"/>
                          <a:ea typeface="Calibri" panose="020F0502020204030204" pitchFamily="34" charset="0"/>
                          <a:cs typeface="Times New Roman" panose="02020603050405020304" pitchFamily="18" charset="0"/>
                        </a:rPr>
                        <a:t>Taille</a:t>
                      </a:r>
                      <a:endParaRPr lang="fr-FR"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Times New Roman" panose="02020603050405020304" pitchFamily="18" charset="0"/>
                        </a:rPr>
                        <a:t>7.6 x 1.9 x 6.4 cm</a:t>
                      </a:r>
                    </a:p>
                  </a:txBody>
                  <a:tcPr marL="9439" marR="9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Times New Roman" panose="02020603050405020304" pitchFamily="18" charset="0"/>
                        </a:rPr>
                        <a:t>8.6 x 5.4 x 1.7 cm</a:t>
                      </a:r>
                    </a:p>
                  </a:txBody>
                  <a:tcPr marL="9439" marR="9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Times New Roman" panose="02020603050405020304" pitchFamily="18" charset="0"/>
                        </a:rPr>
                        <a:t>16.7*12.3*1.2</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5.5×2.7×1.2cm</a:t>
                      </a:r>
                      <a:endParaRPr lang="fr-FR"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8672158"/>
                  </a:ext>
                </a:extLst>
              </a:tr>
              <a:tr h="220355">
                <a:tc>
                  <a:txBody>
                    <a:bodyPr/>
                    <a:lstStyle/>
                    <a:p>
                      <a:pPr algn="ctr">
                        <a:lnSpc>
                          <a:spcPct val="107000"/>
                        </a:lnSpc>
                        <a:spcAft>
                          <a:spcPts val="0"/>
                        </a:spcAft>
                      </a:pPr>
                      <a:r>
                        <a:rPr lang="fr-FR" sz="1400" b="1">
                          <a:effectLst/>
                          <a:latin typeface="Times New Roman" panose="02020603050405020304" pitchFamily="18" charset="0"/>
                          <a:ea typeface="Calibri" panose="020F0502020204030204" pitchFamily="34" charset="0"/>
                          <a:cs typeface="Times New Roman" panose="02020603050405020304" pitchFamily="18" charset="0"/>
                        </a:rPr>
                        <a:t>Nombre d’E/S</a:t>
                      </a:r>
                      <a:endParaRPr lang="fr-FR"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32</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40</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Times New Roman" panose="02020603050405020304" pitchFamily="18" charset="0"/>
                        </a:rPr>
                        <a:t>87</a:t>
                      </a: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30</a:t>
                      </a:r>
                      <a:endParaRPr lang="fr-FR"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439" marR="94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12477093"/>
                  </a:ext>
                </a:extLst>
              </a:tr>
            </a:tbl>
          </a:graphicData>
        </a:graphic>
      </p:graphicFrame>
      <p:sp>
        <p:nvSpPr>
          <p:cNvPr id="6" name="Rectangle 5"/>
          <p:cNvSpPr/>
          <p:nvPr/>
        </p:nvSpPr>
        <p:spPr>
          <a:xfrm>
            <a:off x="1246536" y="5640"/>
            <a:ext cx="7286644" cy="707886"/>
          </a:xfrm>
          <a:prstGeom prst="rect">
            <a:avLst/>
          </a:prstGeom>
        </p:spPr>
        <p:txBody>
          <a:bodyPr wrap="square">
            <a:spAutoFit/>
          </a:bodyPr>
          <a:lstStyle/>
          <a:p>
            <a:pPr algn="ctr">
              <a:defRPr/>
            </a:pPr>
            <a:r>
              <a:rPr lang="fr-FR" sz="40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4000" dirty="0">
              <a:solidFill>
                <a:srgbClr val="FF0000"/>
              </a:solidFill>
              <a:latin typeface="Times New Roman" pitchFamily="18" charset="0"/>
              <a:cs typeface="Times New Roman" pitchFamily="18" charset="0"/>
            </a:endParaRPr>
          </a:p>
        </p:txBody>
      </p:sp>
      <p:sp>
        <p:nvSpPr>
          <p:cNvPr id="7" name="Pentagone 6"/>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11</a:t>
            </a:r>
            <a:endParaRPr lang="fr-FR" sz="2400" b="1" dirty="0">
              <a:latin typeface="Times New Roman" panose="02020603050405020304" pitchFamily="18" charset="0"/>
              <a:cs typeface="Times New Roman" panose="02020603050405020304" pitchFamily="18" charset="0"/>
            </a:endParaRPr>
          </a:p>
        </p:txBody>
      </p:sp>
      <p:sp>
        <p:nvSpPr>
          <p:cNvPr id="5" name="Rectangle 4"/>
          <p:cNvSpPr/>
          <p:nvPr/>
        </p:nvSpPr>
        <p:spPr>
          <a:xfrm>
            <a:off x="-40371" y="651971"/>
            <a:ext cx="2856872" cy="461665"/>
          </a:xfrm>
          <a:prstGeom prst="rect">
            <a:avLst/>
          </a:prstGeom>
        </p:spPr>
        <p:txBody>
          <a:bodyPr wrap="none">
            <a:spAutoFit/>
          </a:bodyPr>
          <a:lstStyle/>
          <a:p>
            <a:pPr marL="342900" indent="-342900">
              <a:buFont typeface="Wingdings" panose="05000000000000000000" pitchFamily="2" charset="2"/>
              <a:buChar char="v"/>
            </a:pPr>
            <a:r>
              <a:rPr lang="en-IN" sz="2400" b="1" dirty="0">
                <a:solidFill>
                  <a:srgbClr val="002060"/>
                </a:solidFill>
                <a:latin typeface="Times New Roman" panose="02020603050405020304" pitchFamily="18" charset="0"/>
                <a:cs typeface="Times New Roman" panose="02020603050405020304" pitchFamily="18" charset="0"/>
              </a:rPr>
              <a:t>Etude de Système</a:t>
            </a:r>
          </a:p>
        </p:txBody>
      </p:sp>
      <p:sp>
        <p:nvSpPr>
          <p:cNvPr id="8" name="Rectangle 7"/>
          <p:cNvSpPr/>
          <p:nvPr/>
        </p:nvSpPr>
        <p:spPr>
          <a:xfrm>
            <a:off x="-40371" y="1064212"/>
            <a:ext cx="3543436" cy="461665"/>
          </a:xfrm>
          <a:prstGeom prst="rect">
            <a:avLst/>
          </a:prstGeom>
        </p:spPr>
        <p:txBody>
          <a:bodyPr wrap="square">
            <a:spAutoFit/>
          </a:bodyPr>
          <a:lstStyle/>
          <a:p>
            <a:pPr marL="342900" indent="-342900">
              <a:buFont typeface="Wingdings" panose="05000000000000000000" pitchFamily="2" charset="2"/>
              <a:buChar char="q"/>
            </a:pPr>
            <a:r>
              <a:rPr lang="fr-FR" sz="2400" b="1" i="1" u="sng" dirty="0" smtClean="0">
                <a:solidFill>
                  <a:srgbClr val="990099"/>
                </a:solidFill>
                <a:latin typeface="Times New Roman" panose="02020603050405020304" pitchFamily="18" charset="0"/>
                <a:cs typeface="Times New Roman" panose="02020603050405020304" pitchFamily="18" charset="0"/>
              </a:rPr>
              <a:t>Choix de Processeur:</a:t>
            </a:r>
            <a:endParaRPr lang="fr-FR" sz="2400" b="1" i="1" u="sng" dirty="0">
              <a:solidFill>
                <a:srgbClr val="990099"/>
              </a:solidFill>
            </a:endParaRPr>
          </a:p>
        </p:txBody>
      </p:sp>
    </p:spTree>
    <p:extLst>
      <p:ext uri="{BB962C8B-B14F-4D97-AF65-F5344CB8AC3E}">
        <p14:creationId xmlns:p14="http://schemas.microsoft.com/office/powerpoint/2010/main" val="421647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nodeType="clickEffect">
                                  <p:stCondLst>
                                    <p:cond delay="0"/>
                                  </p:stCondLst>
                                  <p:iterate type="wd">
                                    <p:tmPct val="5000"/>
                                  </p:iterate>
                                  <p:childTnLst>
                                    <p:set>
                                      <p:cBhvr>
                                        <p:cTn id="11" dur="1" fill="hold">
                                          <p:stCondLst>
                                            <p:cond delay="0"/>
                                          </p:stCondLst>
                                        </p:cTn>
                                        <p:tgtEl>
                                          <p:spTgt spid="8">
                                            <p:txEl>
                                              <p:pRg st="0" end="0"/>
                                            </p:txEl>
                                          </p:spTgt>
                                        </p:tgtEl>
                                        <p:attrNameLst>
                                          <p:attrName>style.visibility</p:attrName>
                                        </p:attrNameLst>
                                      </p:cBhvr>
                                      <p:to>
                                        <p:strVal val="visible"/>
                                      </p:to>
                                    </p:set>
                                    <p:anim by="(-#ppt_w*2)" calcmode="lin" valueType="num">
                                      <p:cBhvr rctx="PPT">
                                        <p:cTn id="12" dur="500" autoRev="1" fill="hold">
                                          <p:stCondLst>
                                            <p:cond delay="0"/>
                                          </p:stCondLst>
                                        </p:cTn>
                                        <p:tgtEl>
                                          <p:spTgt spid="8">
                                            <p:txEl>
                                              <p:pRg st="0" end="0"/>
                                            </p:txEl>
                                          </p:spTgt>
                                        </p:tgtEl>
                                        <p:attrNameLst>
                                          <p:attrName>ppt_w</p:attrName>
                                        </p:attrNameLst>
                                      </p:cBhvr>
                                    </p:anim>
                                    <p:anim by="(#ppt_w*0.50)" calcmode="lin" valueType="num">
                                      <p:cBhvr>
                                        <p:cTn id="13" dur="500" decel="50000" autoRev="1" fill="hold">
                                          <p:stCondLst>
                                            <p:cond delay="0"/>
                                          </p:stCondLst>
                                        </p:cTn>
                                        <p:tgtEl>
                                          <p:spTgt spid="8">
                                            <p:txEl>
                                              <p:pRg st="0" end="0"/>
                                            </p:txEl>
                                          </p:spTgt>
                                        </p:tgtEl>
                                        <p:attrNameLst>
                                          <p:attrName>ppt_x</p:attrName>
                                        </p:attrNameLst>
                                      </p:cBhvr>
                                    </p:anim>
                                    <p:anim from="(-#ppt_h/2)" to="(#ppt_y)" calcmode="lin" valueType="num">
                                      <p:cBhvr>
                                        <p:cTn id="14" dur="1000" fill="hold">
                                          <p:stCondLst>
                                            <p:cond delay="0"/>
                                          </p:stCondLst>
                                        </p:cTn>
                                        <p:tgtEl>
                                          <p:spTgt spid="8">
                                            <p:txEl>
                                              <p:pRg st="0" end="0"/>
                                            </p:txEl>
                                          </p:spTgt>
                                        </p:tgtEl>
                                        <p:attrNameLst>
                                          <p:attrName>ppt_y</p:attrName>
                                        </p:attrNameLst>
                                      </p:cBhvr>
                                    </p:anim>
                                    <p:animRot by="21600000">
                                      <p:cBhvr>
                                        <p:cTn id="15" dur="1000" fill="hold">
                                          <p:stCondLst>
                                            <p:cond delay="0"/>
                                          </p:stCondLst>
                                        </p:cTn>
                                        <p:tgtEl>
                                          <p:spTgt spid="8">
                                            <p:txEl>
                                              <p:pRg st="0" end="0"/>
                                            </p:txEl>
                                          </p:spTgt>
                                        </p:tgtEl>
                                        <p:attrNameLst>
                                          <p:attrName>r</p:attrName>
                                        </p:attrNameLst>
                                      </p:cBhvr>
                                    </p:animRot>
                                  </p:childTnLst>
                                </p:cTn>
                              </p:par>
                            </p:childTnLst>
                          </p:cTn>
                        </p:par>
                        <p:par>
                          <p:cTn id="16" fill="hold">
                            <p:stCondLst>
                              <p:cond delay="1150"/>
                            </p:stCondLst>
                            <p:childTnLst>
                              <p:par>
                                <p:cTn id="17" presetID="26"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80">
                                          <p:stCondLst>
                                            <p:cond delay="0"/>
                                          </p:stCondLst>
                                        </p:cTn>
                                        <p:tgtEl>
                                          <p:spTgt spid="3"/>
                                        </p:tgtEl>
                                      </p:cBhvr>
                                    </p:animEffect>
                                    <p:anim calcmode="lin" valueType="num">
                                      <p:cBhvr>
                                        <p:cTn id="2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5" dur="26">
                                          <p:stCondLst>
                                            <p:cond delay="650"/>
                                          </p:stCondLst>
                                        </p:cTn>
                                        <p:tgtEl>
                                          <p:spTgt spid="3"/>
                                        </p:tgtEl>
                                      </p:cBhvr>
                                      <p:to x="100000" y="60000"/>
                                    </p:animScale>
                                    <p:animScale>
                                      <p:cBhvr>
                                        <p:cTn id="26" dur="166" decel="50000">
                                          <p:stCondLst>
                                            <p:cond delay="676"/>
                                          </p:stCondLst>
                                        </p:cTn>
                                        <p:tgtEl>
                                          <p:spTgt spid="3"/>
                                        </p:tgtEl>
                                      </p:cBhvr>
                                      <p:to x="100000" y="100000"/>
                                    </p:animScale>
                                    <p:animScale>
                                      <p:cBhvr>
                                        <p:cTn id="27" dur="26">
                                          <p:stCondLst>
                                            <p:cond delay="1312"/>
                                          </p:stCondLst>
                                        </p:cTn>
                                        <p:tgtEl>
                                          <p:spTgt spid="3"/>
                                        </p:tgtEl>
                                      </p:cBhvr>
                                      <p:to x="100000" y="80000"/>
                                    </p:animScale>
                                    <p:animScale>
                                      <p:cBhvr>
                                        <p:cTn id="28" dur="166" decel="50000">
                                          <p:stCondLst>
                                            <p:cond delay="1338"/>
                                          </p:stCondLst>
                                        </p:cTn>
                                        <p:tgtEl>
                                          <p:spTgt spid="3"/>
                                        </p:tgtEl>
                                      </p:cBhvr>
                                      <p:to x="100000" y="100000"/>
                                    </p:animScale>
                                    <p:animScale>
                                      <p:cBhvr>
                                        <p:cTn id="29" dur="26">
                                          <p:stCondLst>
                                            <p:cond delay="1642"/>
                                          </p:stCondLst>
                                        </p:cTn>
                                        <p:tgtEl>
                                          <p:spTgt spid="3"/>
                                        </p:tgtEl>
                                      </p:cBhvr>
                                      <p:to x="100000" y="90000"/>
                                    </p:animScale>
                                    <p:animScale>
                                      <p:cBhvr>
                                        <p:cTn id="30" dur="166" decel="50000">
                                          <p:stCondLst>
                                            <p:cond delay="1668"/>
                                          </p:stCondLst>
                                        </p:cTn>
                                        <p:tgtEl>
                                          <p:spTgt spid="3"/>
                                        </p:tgtEl>
                                      </p:cBhvr>
                                      <p:to x="100000" y="100000"/>
                                    </p:animScale>
                                    <p:animScale>
                                      <p:cBhvr>
                                        <p:cTn id="31" dur="26">
                                          <p:stCondLst>
                                            <p:cond delay="1808"/>
                                          </p:stCondLst>
                                        </p:cTn>
                                        <p:tgtEl>
                                          <p:spTgt spid="3"/>
                                        </p:tgtEl>
                                      </p:cBhvr>
                                      <p:to x="100000" y="95000"/>
                                    </p:animScale>
                                    <p:animScale>
                                      <p:cBhvr>
                                        <p:cTn id="32"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6536" y="5640"/>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375" y="1960930"/>
            <a:ext cx="2568577" cy="22725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5"/>
          <p:cNvSpPr/>
          <p:nvPr/>
        </p:nvSpPr>
        <p:spPr>
          <a:xfrm>
            <a:off x="304616" y="1134359"/>
            <a:ext cx="2740334" cy="461665"/>
          </a:xfrm>
          <a:prstGeom prst="rect">
            <a:avLst/>
          </a:prstGeom>
        </p:spPr>
        <p:txBody>
          <a:bodyPr wrap="square">
            <a:spAutoFit/>
          </a:bodyPr>
          <a:lstStyle/>
          <a:p>
            <a:pPr marL="342900" indent="-342900">
              <a:buFont typeface="Wingdings" panose="05000000000000000000" pitchFamily="2" charset="2"/>
              <a:buChar char="q"/>
            </a:pPr>
            <a:r>
              <a:rPr lang="fr-FR" sz="2400" b="1" i="1" u="sng" dirty="0" smtClean="0">
                <a:solidFill>
                  <a:srgbClr val="990099"/>
                </a:solidFill>
                <a:latin typeface="Times New Roman" panose="02020603050405020304" pitchFamily="18" charset="0"/>
                <a:cs typeface="Times New Roman" panose="02020603050405020304" pitchFamily="18" charset="0"/>
              </a:rPr>
              <a:t>Carte ESP32:</a:t>
            </a:r>
            <a:endParaRPr lang="fr-FR" sz="2400" b="1" i="1" u="sng" dirty="0">
              <a:solidFill>
                <a:srgbClr val="990099"/>
              </a:solidFill>
            </a:endParaRPr>
          </a:p>
        </p:txBody>
      </p:sp>
      <p:cxnSp>
        <p:nvCxnSpPr>
          <p:cNvPr id="17" name="Connecteur droit avec flèche 16"/>
          <p:cNvCxnSpPr/>
          <p:nvPr/>
        </p:nvCxnSpPr>
        <p:spPr>
          <a:xfrm flipH="1">
            <a:off x="3544708" y="2266340"/>
            <a:ext cx="416472" cy="6924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à coins arrondis 22"/>
          <p:cNvSpPr/>
          <p:nvPr/>
        </p:nvSpPr>
        <p:spPr>
          <a:xfrm>
            <a:off x="4024110" y="1419824"/>
            <a:ext cx="5065299" cy="851311"/>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lvl="0" algn="just">
              <a:lnSpc>
                <a:spcPct val="150000"/>
              </a:lnSpc>
              <a:spcBef>
                <a:spcPts val="600"/>
              </a:spcBef>
              <a:spcAft>
                <a:spcPts val="600"/>
              </a:spcAft>
            </a:pPr>
            <a:r>
              <a:rPr lang="fr-FR" sz="2400" b="1" dirty="0" smtClean="0">
                <a:latin typeface="Times New Roman" panose="02020603050405020304" pitchFamily="18" charset="0"/>
                <a:ea typeface="Calibri" panose="020F0502020204030204" pitchFamily="34" charset="0"/>
                <a:cs typeface="Times New Roman" panose="02020603050405020304" pitchFamily="18" charset="0"/>
              </a:rPr>
              <a:t>         Démarrage </a:t>
            </a:r>
            <a:r>
              <a:rPr lang="fr-FR" sz="2400" b="1" dirty="0">
                <a:latin typeface="Times New Roman" panose="02020603050405020304" pitchFamily="18" charset="0"/>
                <a:ea typeface="Calibri" panose="020F0502020204030204" pitchFamily="34" charset="0"/>
                <a:cs typeface="Times New Roman" panose="02020603050405020304" pitchFamily="18" charset="0"/>
              </a:rPr>
              <a:t>sécurisé</a:t>
            </a:r>
          </a:p>
        </p:txBody>
      </p:sp>
      <p:sp>
        <p:nvSpPr>
          <p:cNvPr id="24" name="Rectangle à coins arrondis 23"/>
          <p:cNvSpPr/>
          <p:nvPr/>
        </p:nvSpPr>
        <p:spPr>
          <a:xfrm>
            <a:off x="4001784" y="2533094"/>
            <a:ext cx="5077681" cy="851311"/>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lvl="0">
              <a:lnSpc>
                <a:spcPct val="150000"/>
              </a:lnSpc>
              <a:spcBef>
                <a:spcPts val="600"/>
              </a:spcBef>
              <a:spcAft>
                <a:spcPts val="600"/>
              </a:spcAft>
            </a:pPr>
            <a:r>
              <a:rPr lang="fr-FR" sz="2400" b="1" dirty="0">
                <a:latin typeface="Times New Roman" panose="02020603050405020304" pitchFamily="18" charset="0"/>
                <a:ea typeface="Calibri" panose="020F0502020204030204" pitchFamily="34" charset="0"/>
                <a:cs typeface="Times New Roman" panose="02020603050405020304" pitchFamily="18" charset="0"/>
              </a:rPr>
              <a:t>Modules de gestion de l'alimentation</a:t>
            </a:r>
          </a:p>
        </p:txBody>
      </p:sp>
      <p:sp>
        <p:nvSpPr>
          <p:cNvPr id="25" name="Rectangle à coins arrondis 24"/>
          <p:cNvSpPr/>
          <p:nvPr/>
        </p:nvSpPr>
        <p:spPr>
          <a:xfrm>
            <a:off x="4003953" y="3701981"/>
            <a:ext cx="5090306" cy="851311"/>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just">
              <a:lnSpc>
                <a:spcPct val="150000"/>
              </a:lnSpc>
              <a:spcBef>
                <a:spcPts val="600"/>
              </a:spcBef>
              <a:spcAft>
                <a:spcPts val="600"/>
              </a:spcAft>
            </a:pPr>
            <a:r>
              <a:rPr lang="fr-FR" sz="2400" b="1" dirty="0">
                <a:latin typeface="Times New Roman" panose="02020603050405020304" pitchFamily="18" charset="0"/>
                <a:ea typeface="Calibri" panose="020F0502020204030204" pitchFamily="34" charset="0"/>
              </a:rPr>
              <a:t>se comporter comme un serveur web</a:t>
            </a:r>
          </a:p>
        </p:txBody>
      </p:sp>
      <p:sp>
        <p:nvSpPr>
          <p:cNvPr id="18" name="Ellipse 17"/>
          <p:cNvSpPr/>
          <p:nvPr/>
        </p:nvSpPr>
        <p:spPr>
          <a:xfrm>
            <a:off x="3258736" y="2958750"/>
            <a:ext cx="632691" cy="606576"/>
          </a:xfrm>
          <a:prstGeom prst="ellipse">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pic>
        <p:nvPicPr>
          <p:cNvPr id="31" name="Imag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80" y="2010257"/>
            <a:ext cx="2598166" cy="2223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7" name="Rectangle 26"/>
          <p:cNvSpPr/>
          <p:nvPr/>
        </p:nvSpPr>
        <p:spPr>
          <a:xfrm>
            <a:off x="304616" y="1152897"/>
            <a:ext cx="2801788" cy="461665"/>
          </a:xfrm>
          <a:prstGeom prst="rect">
            <a:avLst/>
          </a:prstGeom>
        </p:spPr>
        <p:txBody>
          <a:bodyPr wrap="square">
            <a:spAutoFit/>
          </a:bodyPr>
          <a:lstStyle/>
          <a:p>
            <a:pPr marL="342900" indent="-342900">
              <a:buFont typeface="Wingdings" panose="05000000000000000000" pitchFamily="2" charset="2"/>
              <a:buChar char="q"/>
            </a:pPr>
            <a:r>
              <a:rPr lang="fr-FR" sz="2400" b="1" i="1" u="sng" dirty="0" smtClean="0">
                <a:solidFill>
                  <a:srgbClr val="990099"/>
                </a:solidFill>
                <a:latin typeface="Times New Roman" panose="02020603050405020304" pitchFamily="18" charset="0"/>
                <a:cs typeface="Times New Roman" panose="02020603050405020304" pitchFamily="18" charset="0"/>
              </a:rPr>
              <a:t>Carte MyoWare</a:t>
            </a:r>
            <a:endParaRPr lang="fr-FR" sz="2400" b="1" i="1" u="sng" dirty="0">
              <a:solidFill>
                <a:srgbClr val="990099"/>
              </a:solidFill>
            </a:endParaRPr>
          </a:p>
        </p:txBody>
      </p:sp>
      <p:sp>
        <p:nvSpPr>
          <p:cNvPr id="32" name="Rectangle à coins arrondis 31"/>
          <p:cNvSpPr/>
          <p:nvPr/>
        </p:nvSpPr>
        <p:spPr>
          <a:xfrm>
            <a:off x="4017942" y="2548239"/>
            <a:ext cx="5061523" cy="851311"/>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r>
              <a:rPr lang="fr-FR" sz="2400" b="1" dirty="0">
                <a:latin typeface="Times New Roman" panose="02020603050405020304" pitchFamily="18" charset="0"/>
                <a:cs typeface="Times New Roman" panose="02020603050405020304" pitchFamily="18" charset="0"/>
              </a:rPr>
              <a:t>Elles fournissent le signal émis par un ensemble de fibres musculaires </a:t>
            </a:r>
          </a:p>
        </p:txBody>
      </p:sp>
      <p:sp>
        <p:nvSpPr>
          <p:cNvPr id="33" name="Rectangle à coins arrondis 32"/>
          <p:cNvSpPr/>
          <p:nvPr/>
        </p:nvSpPr>
        <p:spPr>
          <a:xfrm>
            <a:off x="3989159" y="2573566"/>
            <a:ext cx="5090306" cy="851311"/>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lvl="0">
              <a:lnSpc>
                <a:spcPct val="150000"/>
              </a:lnSpc>
              <a:spcBef>
                <a:spcPts val="600"/>
              </a:spcBef>
              <a:spcAft>
                <a:spcPts val="600"/>
              </a:spcAft>
            </a:pPr>
            <a:r>
              <a:rPr lang="fr-FR" sz="2400" b="1" dirty="0">
                <a:latin typeface="Times New Roman" panose="02020603050405020304" pitchFamily="18" charset="0"/>
                <a:cs typeface="Times New Roman" panose="02020603050405020304" pitchFamily="18" charset="0"/>
              </a:rPr>
              <a:t>Gain : réglable de 0,01 Ω à 100 kΩ</a:t>
            </a:r>
            <a:endParaRPr lang="fr-FR" sz="32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angle à coins arrondis 33"/>
          <p:cNvSpPr/>
          <p:nvPr/>
        </p:nvSpPr>
        <p:spPr>
          <a:xfrm>
            <a:off x="4017942" y="3668175"/>
            <a:ext cx="5090306" cy="851311"/>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lvl="0"/>
            <a:r>
              <a:rPr lang="fr-FR" sz="2400" b="1" dirty="0">
                <a:latin typeface="Times New Roman" panose="02020603050405020304" pitchFamily="18" charset="0"/>
                <a:ea typeface="Calibri" panose="020F0502020204030204" pitchFamily="34" charset="0"/>
              </a:rPr>
              <a:t>Alimentation : 2,9 à 5,7 Vcc</a:t>
            </a:r>
          </a:p>
        </p:txBody>
      </p:sp>
      <p:pic>
        <p:nvPicPr>
          <p:cNvPr id="36" name="Imag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364" y="2062872"/>
            <a:ext cx="2568577" cy="21179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7" name="Rectangle à coins arrondis 36"/>
          <p:cNvSpPr/>
          <p:nvPr/>
        </p:nvSpPr>
        <p:spPr>
          <a:xfrm>
            <a:off x="4061389" y="1395287"/>
            <a:ext cx="5004077" cy="851311"/>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r>
              <a:rPr lang="fr-FR" sz="2400" b="1" dirty="0">
                <a:latin typeface="Times New Roman" panose="02020603050405020304" pitchFamily="18" charset="0"/>
                <a:ea typeface="Calibri" panose="020F0502020204030204" pitchFamily="34" charset="0"/>
                <a:cs typeface="Times New Roman" panose="02020603050405020304" pitchFamily="18" charset="0"/>
              </a:rPr>
              <a:t>Deux modes de fonctionnement (Enveloppe </a:t>
            </a:r>
            <a:r>
              <a:rPr lang="fr-FR" sz="2400" b="1" dirty="0" smtClean="0">
                <a:latin typeface="Times New Roman" panose="02020603050405020304" pitchFamily="18" charset="0"/>
                <a:ea typeface="Calibri" panose="020F0502020204030204" pitchFamily="34" charset="0"/>
                <a:cs typeface="Times New Roman" panose="02020603050405020304" pitchFamily="18" charset="0"/>
              </a:rPr>
              <a:t>EMG, EMG </a:t>
            </a:r>
            <a:r>
              <a:rPr lang="fr-FR" sz="2400" b="1" dirty="0">
                <a:latin typeface="Times New Roman" panose="02020603050405020304" pitchFamily="18" charset="0"/>
                <a:ea typeface="Calibri" panose="020F0502020204030204" pitchFamily="34" charset="0"/>
                <a:cs typeface="Times New Roman" panose="02020603050405020304" pitchFamily="18" charset="0"/>
              </a:rPr>
              <a:t>brut)</a:t>
            </a:r>
          </a:p>
          <a:p>
            <a:pPr lvl="0"/>
            <a:endParaRPr lang="fr-FR" sz="24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5" name="Rectangle 34"/>
          <p:cNvSpPr/>
          <p:nvPr/>
        </p:nvSpPr>
        <p:spPr>
          <a:xfrm>
            <a:off x="287104" y="1100281"/>
            <a:ext cx="2801788" cy="461665"/>
          </a:xfrm>
          <a:prstGeom prst="rect">
            <a:avLst/>
          </a:prstGeom>
        </p:spPr>
        <p:txBody>
          <a:bodyPr wrap="square">
            <a:spAutoFit/>
          </a:bodyPr>
          <a:lstStyle/>
          <a:p>
            <a:pPr marL="342900" indent="-342900">
              <a:buFont typeface="Wingdings" panose="05000000000000000000" pitchFamily="2" charset="2"/>
              <a:buChar char="q"/>
            </a:pPr>
            <a:r>
              <a:rPr lang="fr-FR" sz="2400" b="1" i="1" u="sng" dirty="0" smtClean="0">
                <a:solidFill>
                  <a:srgbClr val="990099"/>
                </a:solidFill>
                <a:latin typeface="Times New Roman" panose="02020603050405020304" pitchFamily="18" charset="0"/>
                <a:cs typeface="Times New Roman" panose="02020603050405020304" pitchFamily="18" charset="0"/>
              </a:rPr>
              <a:t>Electrodes EMG</a:t>
            </a:r>
            <a:endParaRPr lang="fr-FR" sz="2400" b="1" i="1" u="sng" dirty="0">
              <a:solidFill>
                <a:srgbClr val="990099"/>
              </a:solidFill>
            </a:endParaRPr>
          </a:p>
        </p:txBody>
      </p:sp>
      <p:sp>
        <p:nvSpPr>
          <p:cNvPr id="19" name="Pentagone 18"/>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12</a:t>
            </a:r>
            <a:endParaRPr lang="fr-FR" sz="2400" b="1" dirty="0">
              <a:latin typeface="Times New Roman" panose="02020603050405020304" pitchFamily="18" charset="0"/>
              <a:cs typeface="Times New Roman" panose="02020603050405020304" pitchFamily="18" charset="0"/>
            </a:endParaRPr>
          </a:p>
        </p:txBody>
      </p:sp>
      <p:sp>
        <p:nvSpPr>
          <p:cNvPr id="20" name="Rectangle 19"/>
          <p:cNvSpPr/>
          <p:nvPr/>
        </p:nvSpPr>
        <p:spPr>
          <a:xfrm>
            <a:off x="-40371" y="651971"/>
            <a:ext cx="2856872" cy="461665"/>
          </a:xfrm>
          <a:prstGeom prst="rect">
            <a:avLst/>
          </a:prstGeom>
        </p:spPr>
        <p:txBody>
          <a:bodyPr wrap="none">
            <a:spAutoFit/>
          </a:bodyPr>
          <a:lstStyle/>
          <a:p>
            <a:pPr marL="342900" indent="-342900">
              <a:buFont typeface="Wingdings" panose="05000000000000000000" pitchFamily="2" charset="2"/>
              <a:buChar char="v"/>
            </a:pPr>
            <a:r>
              <a:rPr lang="en-IN" sz="2400" b="1" dirty="0">
                <a:solidFill>
                  <a:srgbClr val="002060"/>
                </a:solidFill>
                <a:latin typeface="Times New Roman" panose="02020603050405020304" pitchFamily="18" charset="0"/>
                <a:cs typeface="Times New Roman" panose="02020603050405020304" pitchFamily="18" charset="0"/>
              </a:rPr>
              <a:t>Etude de Système</a:t>
            </a:r>
          </a:p>
        </p:txBody>
      </p:sp>
    </p:spTree>
    <p:extLst>
      <p:ext uri="{BB962C8B-B14F-4D97-AF65-F5344CB8AC3E}">
        <p14:creationId xmlns:p14="http://schemas.microsoft.com/office/powerpoint/2010/main" val="227443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56" presetClass="entr" presetSubtype="0" fill="hold" nodeType="withEffect">
                                  <p:stCondLst>
                                    <p:cond delay="0"/>
                                  </p:stCondLst>
                                  <p:iterate type="wd">
                                    <p:tmPct val="5000"/>
                                  </p:iterate>
                                  <p:childTnLst>
                                    <p:set>
                                      <p:cBhvr>
                                        <p:cTn id="9" dur="1" fill="hold">
                                          <p:stCondLst>
                                            <p:cond delay="0"/>
                                          </p:stCondLst>
                                        </p:cTn>
                                        <p:tgtEl>
                                          <p:spTgt spid="6">
                                            <p:txEl>
                                              <p:pRg st="0" end="0"/>
                                            </p:txEl>
                                          </p:spTgt>
                                        </p:tgtEl>
                                        <p:attrNameLst>
                                          <p:attrName>style.visibility</p:attrName>
                                        </p:attrNameLst>
                                      </p:cBhvr>
                                      <p:to>
                                        <p:strVal val="visible"/>
                                      </p:to>
                                    </p:set>
                                    <p:anim by="(-#ppt_w*2)" calcmode="lin" valueType="num">
                                      <p:cBhvr rctx="PPT">
                                        <p:cTn id="10" dur="500" autoRev="1" fill="hold">
                                          <p:stCondLst>
                                            <p:cond delay="0"/>
                                          </p:stCondLst>
                                        </p:cTn>
                                        <p:tgtEl>
                                          <p:spTgt spid="6">
                                            <p:txEl>
                                              <p:pRg st="0" end="0"/>
                                            </p:txEl>
                                          </p:spTgt>
                                        </p:tgtEl>
                                        <p:attrNameLst>
                                          <p:attrName>ppt_w</p:attrName>
                                        </p:attrNameLst>
                                      </p:cBhvr>
                                    </p:anim>
                                    <p:anim by="(#ppt_w*0.50)" calcmode="lin" valueType="num">
                                      <p:cBhvr>
                                        <p:cTn id="11" dur="500" decel="50000" autoRev="1" fill="hold">
                                          <p:stCondLst>
                                            <p:cond delay="0"/>
                                          </p:stCondLst>
                                        </p:cTn>
                                        <p:tgtEl>
                                          <p:spTgt spid="6">
                                            <p:txEl>
                                              <p:pRg st="0" end="0"/>
                                            </p:txEl>
                                          </p:spTgt>
                                        </p:tgtEl>
                                        <p:attrNameLst>
                                          <p:attrName>ppt_x</p:attrName>
                                        </p:attrNameLst>
                                      </p:cBhvr>
                                    </p:anim>
                                    <p:anim from="(-#ppt_h/2)" to="(#ppt_y)" calcmode="lin" valueType="num">
                                      <p:cBhvr>
                                        <p:cTn id="12" dur="1000" fill="hold">
                                          <p:stCondLst>
                                            <p:cond delay="0"/>
                                          </p:stCondLst>
                                        </p:cTn>
                                        <p:tgtEl>
                                          <p:spTgt spid="6">
                                            <p:txEl>
                                              <p:pRg st="0" end="0"/>
                                            </p:txEl>
                                          </p:spTgt>
                                        </p:tgtEl>
                                        <p:attrNameLst>
                                          <p:attrName>ppt_y</p:attrName>
                                        </p:attrNameLst>
                                      </p:cBhvr>
                                    </p:anim>
                                    <p:animRot by="21600000">
                                      <p:cBhvr>
                                        <p:cTn id="13" dur="1000" fill="hold">
                                          <p:stCondLst>
                                            <p:cond delay="0"/>
                                          </p:stCondLst>
                                        </p:cTn>
                                        <p:tgtEl>
                                          <p:spTgt spid="6">
                                            <p:txEl>
                                              <p:pRg st="0" end="0"/>
                                            </p:txEl>
                                          </p:spTgt>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6" presetClass="emph" presetSubtype="0" fill="hold" nodeType="withEffect">
                                  <p:stCondLst>
                                    <p:cond delay="0"/>
                                  </p:stCondLst>
                                  <p:childTnLst>
                                    <p:animScale>
                                      <p:cBhvr>
                                        <p:cTn id="22" dur="2000" fill="hold"/>
                                        <p:tgtEl>
                                          <p:spTgt spid="5"/>
                                        </p:tgtEl>
                                      </p:cBhvr>
                                      <p:by x="150000" y="150000"/>
                                    </p:animScale>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grpId="0" nodeType="clickEffect">
                                  <p:stCondLst>
                                    <p:cond delay="0"/>
                                  </p:stCondLst>
                                  <p:iterate type="wd">
                                    <p:tmPct val="0"/>
                                  </p:iterate>
                                  <p:childTnLst>
                                    <p:animEffect transition="out" filter="fade">
                                      <p:cBhvr>
                                        <p:cTn id="55" dur="1000"/>
                                        <p:tgtEl>
                                          <p:spTgt spid="6">
                                            <p:txEl>
                                              <p:pRg st="0" end="0"/>
                                            </p:txEl>
                                          </p:spTgt>
                                        </p:tgtEl>
                                      </p:cBhvr>
                                    </p:animEffect>
                                    <p:anim calcmode="lin" valueType="num">
                                      <p:cBhvr>
                                        <p:cTn id="56"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57" dur="1000"/>
                                        <p:tgtEl>
                                          <p:spTgt spid="6">
                                            <p:txEl>
                                              <p:pRg st="0" end="0"/>
                                            </p:txEl>
                                          </p:spTgt>
                                        </p:tgtEl>
                                        <p:attrNameLst>
                                          <p:attrName>ppt_y</p:attrName>
                                        </p:attrNameLst>
                                      </p:cBhvr>
                                      <p:tavLst>
                                        <p:tav tm="0">
                                          <p:val>
                                            <p:strVal val="ppt_y"/>
                                          </p:val>
                                        </p:tav>
                                        <p:tav tm="100000">
                                          <p:val>
                                            <p:strVal val="ppt_y+.1"/>
                                          </p:val>
                                        </p:tav>
                                      </p:tavLst>
                                    </p:anim>
                                    <p:set>
                                      <p:cBhvr>
                                        <p:cTn id="58" dur="1" fill="hold">
                                          <p:stCondLst>
                                            <p:cond delay="999"/>
                                          </p:stCondLst>
                                        </p:cTn>
                                        <p:tgtEl>
                                          <p:spTgt spid="6">
                                            <p:txEl>
                                              <p:pRg st="0" end="0"/>
                                            </p:txEl>
                                          </p:spTgt>
                                        </p:tgtEl>
                                        <p:attrNameLst>
                                          <p:attrName>style.visibility</p:attrName>
                                        </p:attrNameLst>
                                      </p:cBhvr>
                                      <p:to>
                                        <p:strVal val="hidden"/>
                                      </p:to>
                                    </p:set>
                                  </p:childTnLst>
                                </p:cTn>
                              </p:par>
                              <p:par>
                                <p:cTn id="59" presetID="42" presetClass="exit" presetSubtype="0" fill="hold" nodeType="withEffect">
                                  <p:stCondLst>
                                    <p:cond delay="0"/>
                                  </p:stCondLst>
                                  <p:childTnLst>
                                    <p:animEffect transition="out" filter="fade">
                                      <p:cBhvr>
                                        <p:cTn id="60" dur="1000"/>
                                        <p:tgtEl>
                                          <p:spTgt spid="5"/>
                                        </p:tgtEl>
                                      </p:cBhvr>
                                    </p:animEffect>
                                    <p:anim calcmode="lin" valueType="num">
                                      <p:cBhvr>
                                        <p:cTn id="61" dur="1000"/>
                                        <p:tgtEl>
                                          <p:spTgt spid="5"/>
                                        </p:tgtEl>
                                        <p:attrNameLst>
                                          <p:attrName>ppt_x</p:attrName>
                                        </p:attrNameLst>
                                      </p:cBhvr>
                                      <p:tavLst>
                                        <p:tav tm="0">
                                          <p:val>
                                            <p:strVal val="ppt_x"/>
                                          </p:val>
                                        </p:tav>
                                        <p:tav tm="100000">
                                          <p:val>
                                            <p:strVal val="ppt_x"/>
                                          </p:val>
                                        </p:tav>
                                      </p:tavLst>
                                    </p:anim>
                                    <p:anim calcmode="lin" valueType="num">
                                      <p:cBhvr>
                                        <p:cTn id="62" dur="1000"/>
                                        <p:tgtEl>
                                          <p:spTgt spid="5"/>
                                        </p:tgtEl>
                                        <p:attrNameLst>
                                          <p:attrName>ppt_y</p:attrName>
                                        </p:attrNameLst>
                                      </p:cBhvr>
                                      <p:tavLst>
                                        <p:tav tm="0">
                                          <p:val>
                                            <p:strVal val="ppt_y"/>
                                          </p:val>
                                        </p:tav>
                                        <p:tav tm="100000">
                                          <p:val>
                                            <p:strVal val="ppt_y+.1"/>
                                          </p:val>
                                        </p:tav>
                                      </p:tavLst>
                                    </p:anim>
                                    <p:set>
                                      <p:cBhvr>
                                        <p:cTn id="63" dur="1" fill="hold">
                                          <p:stCondLst>
                                            <p:cond delay="999"/>
                                          </p:stCondLst>
                                        </p:cTn>
                                        <p:tgtEl>
                                          <p:spTgt spid="5"/>
                                        </p:tgtEl>
                                        <p:attrNameLst>
                                          <p:attrName>style.visibility</p:attrName>
                                        </p:attrNameLst>
                                      </p:cBhvr>
                                      <p:to>
                                        <p:strVal val="hidden"/>
                                      </p:to>
                                    </p:set>
                                  </p:childTnLst>
                                </p:cTn>
                              </p:par>
                              <p:par>
                                <p:cTn id="64" presetID="42" presetClass="exit" presetSubtype="0" fill="hold" grpId="1" nodeType="withEffect">
                                  <p:stCondLst>
                                    <p:cond delay="0"/>
                                  </p:stCondLst>
                                  <p:childTnLst>
                                    <p:animEffect transition="out" filter="fade">
                                      <p:cBhvr>
                                        <p:cTn id="65" dur="1000"/>
                                        <p:tgtEl>
                                          <p:spTgt spid="23"/>
                                        </p:tgtEl>
                                      </p:cBhvr>
                                    </p:animEffect>
                                    <p:anim calcmode="lin" valueType="num">
                                      <p:cBhvr>
                                        <p:cTn id="66" dur="1000"/>
                                        <p:tgtEl>
                                          <p:spTgt spid="23"/>
                                        </p:tgtEl>
                                        <p:attrNameLst>
                                          <p:attrName>ppt_x</p:attrName>
                                        </p:attrNameLst>
                                      </p:cBhvr>
                                      <p:tavLst>
                                        <p:tav tm="0">
                                          <p:val>
                                            <p:strVal val="ppt_x"/>
                                          </p:val>
                                        </p:tav>
                                        <p:tav tm="100000">
                                          <p:val>
                                            <p:strVal val="ppt_x"/>
                                          </p:val>
                                        </p:tav>
                                      </p:tavLst>
                                    </p:anim>
                                    <p:anim calcmode="lin" valueType="num">
                                      <p:cBhvr>
                                        <p:cTn id="67" dur="1000"/>
                                        <p:tgtEl>
                                          <p:spTgt spid="23"/>
                                        </p:tgtEl>
                                        <p:attrNameLst>
                                          <p:attrName>ppt_y</p:attrName>
                                        </p:attrNameLst>
                                      </p:cBhvr>
                                      <p:tavLst>
                                        <p:tav tm="0">
                                          <p:val>
                                            <p:strVal val="ppt_y"/>
                                          </p:val>
                                        </p:tav>
                                        <p:tav tm="100000">
                                          <p:val>
                                            <p:strVal val="ppt_y+.1"/>
                                          </p:val>
                                        </p:tav>
                                      </p:tavLst>
                                    </p:anim>
                                    <p:set>
                                      <p:cBhvr>
                                        <p:cTn id="68" dur="1" fill="hold">
                                          <p:stCondLst>
                                            <p:cond delay="999"/>
                                          </p:stCondLst>
                                        </p:cTn>
                                        <p:tgtEl>
                                          <p:spTgt spid="23"/>
                                        </p:tgtEl>
                                        <p:attrNameLst>
                                          <p:attrName>style.visibility</p:attrName>
                                        </p:attrNameLst>
                                      </p:cBhvr>
                                      <p:to>
                                        <p:strVal val="hidden"/>
                                      </p:to>
                                    </p:set>
                                  </p:childTnLst>
                                </p:cTn>
                              </p:par>
                              <p:par>
                                <p:cTn id="69" presetID="42" presetClass="exit" presetSubtype="0" fill="hold" nodeType="withEffect">
                                  <p:stCondLst>
                                    <p:cond delay="0"/>
                                  </p:stCondLst>
                                  <p:childTnLst>
                                    <p:animEffect transition="out" filter="fade">
                                      <p:cBhvr>
                                        <p:cTn id="70" dur="1000"/>
                                        <p:tgtEl>
                                          <p:spTgt spid="17"/>
                                        </p:tgtEl>
                                      </p:cBhvr>
                                    </p:animEffect>
                                    <p:anim calcmode="lin" valueType="num">
                                      <p:cBhvr>
                                        <p:cTn id="71" dur="1000"/>
                                        <p:tgtEl>
                                          <p:spTgt spid="17"/>
                                        </p:tgtEl>
                                        <p:attrNameLst>
                                          <p:attrName>ppt_x</p:attrName>
                                        </p:attrNameLst>
                                      </p:cBhvr>
                                      <p:tavLst>
                                        <p:tav tm="0">
                                          <p:val>
                                            <p:strVal val="ppt_x"/>
                                          </p:val>
                                        </p:tav>
                                        <p:tav tm="100000">
                                          <p:val>
                                            <p:strVal val="ppt_x"/>
                                          </p:val>
                                        </p:tav>
                                      </p:tavLst>
                                    </p:anim>
                                    <p:anim calcmode="lin" valueType="num">
                                      <p:cBhvr>
                                        <p:cTn id="72" dur="1000"/>
                                        <p:tgtEl>
                                          <p:spTgt spid="17"/>
                                        </p:tgtEl>
                                        <p:attrNameLst>
                                          <p:attrName>ppt_y</p:attrName>
                                        </p:attrNameLst>
                                      </p:cBhvr>
                                      <p:tavLst>
                                        <p:tav tm="0">
                                          <p:val>
                                            <p:strVal val="ppt_y"/>
                                          </p:val>
                                        </p:tav>
                                        <p:tav tm="100000">
                                          <p:val>
                                            <p:strVal val="ppt_y+.1"/>
                                          </p:val>
                                        </p:tav>
                                      </p:tavLst>
                                    </p:anim>
                                    <p:set>
                                      <p:cBhvr>
                                        <p:cTn id="73" dur="1" fill="hold">
                                          <p:stCondLst>
                                            <p:cond delay="999"/>
                                          </p:stCondLst>
                                        </p:cTn>
                                        <p:tgtEl>
                                          <p:spTgt spid="17"/>
                                        </p:tgtEl>
                                        <p:attrNameLst>
                                          <p:attrName>style.visibility</p:attrName>
                                        </p:attrNameLst>
                                      </p:cBhvr>
                                      <p:to>
                                        <p:strVal val="hidden"/>
                                      </p:to>
                                    </p:set>
                                  </p:childTnLst>
                                </p:cTn>
                              </p:par>
                              <p:par>
                                <p:cTn id="74" presetID="42" presetClass="exit" presetSubtype="0" fill="hold" grpId="1" nodeType="withEffect">
                                  <p:stCondLst>
                                    <p:cond delay="0"/>
                                  </p:stCondLst>
                                  <p:childTnLst>
                                    <p:animEffect transition="out" filter="fade">
                                      <p:cBhvr>
                                        <p:cTn id="75" dur="1000"/>
                                        <p:tgtEl>
                                          <p:spTgt spid="18"/>
                                        </p:tgtEl>
                                      </p:cBhvr>
                                    </p:animEffect>
                                    <p:anim calcmode="lin" valueType="num">
                                      <p:cBhvr>
                                        <p:cTn id="76" dur="1000"/>
                                        <p:tgtEl>
                                          <p:spTgt spid="18"/>
                                        </p:tgtEl>
                                        <p:attrNameLst>
                                          <p:attrName>ppt_x</p:attrName>
                                        </p:attrNameLst>
                                      </p:cBhvr>
                                      <p:tavLst>
                                        <p:tav tm="0">
                                          <p:val>
                                            <p:strVal val="ppt_x"/>
                                          </p:val>
                                        </p:tav>
                                        <p:tav tm="100000">
                                          <p:val>
                                            <p:strVal val="ppt_x"/>
                                          </p:val>
                                        </p:tav>
                                      </p:tavLst>
                                    </p:anim>
                                    <p:anim calcmode="lin" valueType="num">
                                      <p:cBhvr>
                                        <p:cTn id="77" dur="1000"/>
                                        <p:tgtEl>
                                          <p:spTgt spid="18"/>
                                        </p:tgtEl>
                                        <p:attrNameLst>
                                          <p:attrName>ppt_y</p:attrName>
                                        </p:attrNameLst>
                                      </p:cBhvr>
                                      <p:tavLst>
                                        <p:tav tm="0">
                                          <p:val>
                                            <p:strVal val="ppt_y"/>
                                          </p:val>
                                        </p:tav>
                                        <p:tav tm="100000">
                                          <p:val>
                                            <p:strVal val="ppt_y+.1"/>
                                          </p:val>
                                        </p:tav>
                                      </p:tavLst>
                                    </p:anim>
                                    <p:set>
                                      <p:cBhvr>
                                        <p:cTn id="78" dur="1" fill="hold">
                                          <p:stCondLst>
                                            <p:cond delay="999"/>
                                          </p:stCondLst>
                                        </p:cTn>
                                        <p:tgtEl>
                                          <p:spTgt spid="18"/>
                                        </p:tgtEl>
                                        <p:attrNameLst>
                                          <p:attrName>style.visibility</p:attrName>
                                        </p:attrNameLst>
                                      </p:cBhvr>
                                      <p:to>
                                        <p:strVal val="hidden"/>
                                      </p:to>
                                    </p:set>
                                  </p:childTnLst>
                                </p:cTn>
                              </p:par>
                              <p:par>
                                <p:cTn id="79" presetID="42" presetClass="exit" presetSubtype="0" fill="hold" grpId="1" nodeType="withEffect">
                                  <p:stCondLst>
                                    <p:cond delay="0"/>
                                  </p:stCondLst>
                                  <p:childTnLst>
                                    <p:animEffect transition="out" filter="fade">
                                      <p:cBhvr>
                                        <p:cTn id="80" dur="1000"/>
                                        <p:tgtEl>
                                          <p:spTgt spid="24"/>
                                        </p:tgtEl>
                                      </p:cBhvr>
                                    </p:animEffect>
                                    <p:anim calcmode="lin" valueType="num">
                                      <p:cBhvr>
                                        <p:cTn id="81" dur="1000"/>
                                        <p:tgtEl>
                                          <p:spTgt spid="24"/>
                                        </p:tgtEl>
                                        <p:attrNameLst>
                                          <p:attrName>ppt_x</p:attrName>
                                        </p:attrNameLst>
                                      </p:cBhvr>
                                      <p:tavLst>
                                        <p:tav tm="0">
                                          <p:val>
                                            <p:strVal val="ppt_x"/>
                                          </p:val>
                                        </p:tav>
                                        <p:tav tm="100000">
                                          <p:val>
                                            <p:strVal val="ppt_x"/>
                                          </p:val>
                                        </p:tav>
                                      </p:tavLst>
                                    </p:anim>
                                    <p:anim calcmode="lin" valueType="num">
                                      <p:cBhvr>
                                        <p:cTn id="82" dur="1000"/>
                                        <p:tgtEl>
                                          <p:spTgt spid="24"/>
                                        </p:tgtEl>
                                        <p:attrNameLst>
                                          <p:attrName>ppt_y</p:attrName>
                                        </p:attrNameLst>
                                      </p:cBhvr>
                                      <p:tavLst>
                                        <p:tav tm="0">
                                          <p:val>
                                            <p:strVal val="ppt_y"/>
                                          </p:val>
                                        </p:tav>
                                        <p:tav tm="100000">
                                          <p:val>
                                            <p:strVal val="ppt_y+.1"/>
                                          </p:val>
                                        </p:tav>
                                      </p:tavLst>
                                    </p:anim>
                                    <p:set>
                                      <p:cBhvr>
                                        <p:cTn id="83" dur="1" fill="hold">
                                          <p:stCondLst>
                                            <p:cond delay="999"/>
                                          </p:stCondLst>
                                        </p:cTn>
                                        <p:tgtEl>
                                          <p:spTgt spid="24"/>
                                        </p:tgtEl>
                                        <p:attrNameLst>
                                          <p:attrName>style.visibility</p:attrName>
                                        </p:attrNameLst>
                                      </p:cBhvr>
                                      <p:to>
                                        <p:strVal val="hidden"/>
                                      </p:to>
                                    </p:set>
                                  </p:childTnLst>
                                </p:cTn>
                              </p:par>
                              <p:par>
                                <p:cTn id="84" presetID="42" presetClass="exit" presetSubtype="0" fill="hold" grpId="1" nodeType="withEffect">
                                  <p:stCondLst>
                                    <p:cond delay="0"/>
                                  </p:stCondLst>
                                  <p:childTnLst>
                                    <p:animEffect transition="out" filter="fade">
                                      <p:cBhvr>
                                        <p:cTn id="85" dur="1000"/>
                                        <p:tgtEl>
                                          <p:spTgt spid="25"/>
                                        </p:tgtEl>
                                      </p:cBhvr>
                                    </p:animEffect>
                                    <p:anim calcmode="lin" valueType="num">
                                      <p:cBhvr>
                                        <p:cTn id="86" dur="1000"/>
                                        <p:tgtEl>
                                          <p:spTgt spid="25"/>
                                        </p:tgtEl>
                                        <p:attrNameLst>
                                          <p:attrName>ppt_x</p:attrName>
                                        </p:attrNameLst>
                                      </p:cBhvr>
                                      <p:tavLst>
                                        <p:tav tm="0">
                                          <p:val>
                                            <p:strVal val="ppt_x"/>
                                          </p:val>
                                        </p:tav>
                                        <p:tav tm="100000">
                                          <p:val>
                                            <p:strVal val="ppt_x"/>
                                          </p:val>
                                        </p:tav>
                                      </p:tavLst>
                                    </p:anim>
                                    <p:anim calcmode="lin" valueType="num">
                                      <p:cBhvr>
                                        <p:cTn id="87" dur="1000"/>
                                        <p:tgtEl>
                                          <p:spTgt spid="25"/>
                                        </p:tgtEl>
                                        <p:attrNameLst>
                                          <p:attrName>ppt_y</p:attrName>
                                        </p:attrNameLst>
                                      </p:cBhvr>
                                      <p:tavLst>
                                        <p:tav tm="0">
                                          <p:val>
                                            <p:strVal val="ppt_y"/>
                                          </p:val>
                                        </p:tav>
                                        <p:tav tm="100000">
                                          <p:val>
                                            <p:strVal val="ppt_y+.1"/>
                                          </p:val>
                                        </p:tav>
                                      </p:tavLst>
                                    </p:anim>
                                    <p:set>
                                      <p:cBhvr>
                                        <p:cTn id="88" dur="1" fill="hold">
                                          <p:stCondLst>
                                            <p:cond delay="999"/>
                                          </p:stCondLst>
                                        </p:cTn>
                                        <p:tgtEl>
                                          <p:spTgt spid="25"/>
                                        </p:tgtEl>
                                        <p:attrNameLst>
                                          <p:attrName>style.visibility</p:attrName>
                                        </p:attrNameLst>
                                      </p:cBhvr>
                                      <p:to>
                                        <p:strVal val="hidden"/>
                                      </p:to>
                                    </p:set>
                                  </p:childTnLst>
                                </p:cTn>
                              </p:par>
                              <p:par>
                                <p:cTn id="89" presetID="56" presetClass="entr" presetSubtype="0" fill="hold" nodeType="withEffect">
                                  <p:stCondLst>
                                    <p:cond delay="0"/>
                                  </p:stCondLst>
                                  <p:iterate type="wd">
                                    <p:tmPct val="5000"/>
                                  </p:iterate>
                                  <p:childTnLst>
                                    <p:set>
                                      <p:cBhvr>
                                        <p:cTn id="90" dur="1" fill="hold">
                                          <p:stCondLst>
                                            <p:cond delay="0"/>
                                          </p:stCondLst>
                                        </p:cTn>
                                        <p:tgtEl>
                                          <p:spTgt spid="27">
                                            <p:txEl>
                                              <p:pRg st="0" end="0"/>
                                            </p:txEl>
                                          </p:spTgt>
                                        </p:tgtEl>
                                        <p:attrNameLst>
                                          <p:attrName>style.visibility</p:attrName>
                                        </p:attrNameLst>
                                      </p:cBhvr>
                                      <p:to>
                                        <p:strVal val="visible"/>
                                      </p:to>
                                    </p:set>
                                    <p:anim by="(-#ppt_w*2)" calcmode="lin" valueType="num">
                                      <p:cBhvr rctx="PPT">
                                        <p:cTn id="91" dur="500" autoRev="1" fill="hold">
                                          <p:stCondLst>
                                            <p:cond delay="0"/>
                                          </p:stCondLst>
                                        </p:cTn>
                                        <p:tgtEl>
                                          <p:spTgt spid="27">
                                            <p:txEl>
                                              <p:pRg st="0" end="0"/>
                                            </p:txEl>
                                          </p:spTgt>
                                        </p:tgtEl>
                                        <p:attrNameLst>
                                          <p:attrName>ppt_w</p:attrName>
                                        </p:attrNameLst>
                                      </p:cBhvr>
                                    </p:anim>
                                    <p:anim by="(#ppt_w*0.50)" calcmode="lin" valueType="num">
                                      <p:cBhvr>
                                        <p:cTn id="92" dur="500" decel="50000" autoRev="1" fill="hold">
                                          <p:stCondLst>
                                            <p:cond delay="0"/>
                                          </p:stCondLst>
                                        </p:cTn>
                                        <p:tgtEl>
                                          <p:spTgt spid="27">
                                            <p:txEl>
                                              <p:pRg st="0" end="0"/>
                                            </p:txEl>
                                          </p:spTgt>
                                        </p:tgtEl>
                                        <p:attrNameLst>
                                          <p:attrName>ppt_x</p:attrName>
                                        </p:attrNameLst>
                                      </p:cBhvr>
                                    </p:anim>
                                    <p:anim from="(-#ppt_h/2)" to="(#ppt_y)" calcmode="lin" valueType="num">
                                      <p:cBhvr>
                                        <p:cTn id="93" dur="1000" fill="hold">
                                          <p:stCondLst>
                                            <p:cond delay="0"/>
                                          </p:stCondLst>
                                        </p:cTn>
                                        <p:tgtEl>
                                          <p:spTgt spid="27">
                                            <p:txEl>
                                              <p:pRg st="0" end="0"/>
                                            </p:txEl>
                                          </p:spTgt>
                                        </p:tgtEl>
                                        <p:attrNameLst>
                                          <p:attrName>ppt_y</p:attrName>
                                        </p:attrNameLst>
                                      </p:cBhvr>
                                    </p:anim>
                                    <p:animRot by="21600000">
                                      <p:cBhvr>
                                        <p:cTn id="94" dur="1000" fill="hold">
                                          <p:stCondLst>
                                            <p:cond delay="0"/>
                                          </p:stCondLst>
                                        </p:cTn>
                                        <p:tgtEl>
                                          <p:spTgt spid="27">
                                            <p:txEl>
                                              <p:pRg st="0" end="0"/>
                                            </p:txEl>
                                          </p:spTgt>
                                        </p:tgtEl>
                                        <p:attrNameLst>
                                          <p:attrName>r</p:attrName>
                                        </p:attrNameLst>
                                      </p:cBhvr>
                                    </p:animRo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nodeType="clickEffect">
                                  <p:stCondLst>
                                    <p:cond delay="0"/>
                                  </p:stCondLst>
                                  <p:childTnLst>
                                    <p:set>
                                      <p:cBhvr>
                                        <p:cTn id="98" dur="1" fill="hold">
                                          <p:stCondLst>
                                            <p:cond delay="0"/>
                                          </p:stCondLst>
                                        </p:cTn>
                                        <p:tgtEl>
                                          <p:spTgt spid="31"/>
                                        </p:tgtEl>
                                        <p:attrNameLst>
                                          <p:attrName>style.visibility</p:attrName>
                                        </p:attrNameLst>
                                      </p:cBhvr>
                                      <p:to>
                                        <p:strVal val="visible"/>
                                      </p:to>
                                    </p:set>
                                    <p:anim calcmode="lin" valueType="num">
                                      <p:cBhvr>
                                        <p:cTn id="99" dur="500" fill="hold"/>
                                        <p:tgtEl>
                                          <p:spTgt spid="31"/>
                                        </p:tgtEl>
                                        <p:attrNameLst>
                                          <p:attrName>ppt_w</p:attrName>
                                        </p:attrNameLst>
                                      </p:cBhvr>
                                      <p:tavLst>
                                        <p:tav tm="0">
                                          <p:val>
                                            <p:fltVal val="0"/>
                                          </p:val>
                                        </p:tav>
                                        <p:tav tm="100000">
                                          <p:val>
                                            <p:strVal val="#ppt_w"/>
                                          </p:val>
                                        </p:tav>
                                      </p:tavLst>
                                    </p:anim>
                                    <p:anim calcmode="lin" valueType="num">
                                      <p:cBhvr>
                                        <p:cTn id="100" dur="500" fill="hold"/>
                                        <p:tgtEl>
                                          <p:spTgt spid="31"/>
                                        </p:tgtEl>
                                        <p:attrNameLst>
                                          <p:attrName>ppt_h</p:attrName>
                                        </p:attrNameLst>
                                      </p:cBhvr>
                                      <p:tavLst>
                                        <p:tav tm="0">
                                          <p:val>
                                            <p:fltVal val="0"/>
                                          </p:val>
                                        </p:tav>
                                        <p:tav tm="100000">
                                          <p:val>
                                            <p:strVal val="#ppt_h"/>
                                          </p:val>
                                        </p:tav>
                                      </p:tavLst>
                                    </p:anim>
                                    <p:animEffect transition="in" filter="fade">
                                      <p:cBhvr>
                                        <p:cTn id="101" dur="500"/>
                                        <p:tgtEl>
                                          <p:spTgt spid="31"/>
                                        </p:tgtEl>
                                      </p:cBhvr>
                                    </p:animEffect>
                                  </p:childTnLst>
                                </p:cTn>
                              </p:par>
                              <p:par>
                                <p:cTn id="102" presetID="6" presetClass="emph" presetSubtype="0" fill="hold" nodeType="withEffect">
                                  <p:stCondLst>
                                    <p:cond delay="0"/>
                                  </p:stCondLst>
                                  <p:childTnLst>
                                    <p:animScale>
                                      <p:cBhvr>
                                        <p:cTn id="103" dur="2000" fill="hold"/>
                                        <p:tgtEl>
                                          <p:spTgt spid="31"/>
                                        </p:tgtEl>
                                      </p:cBhvr>
                                      <p:by x="150000" y="150000"/>
                                    </p:animScale>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1000"/>
                                        <p:tgtEl>
                                          <p:spTgt spid="37"/>
                                        </p:tgtEl>
                                      </p:cBhvr>
                                    </p:animEffect>
                                    <p:anim calcmode="lin" valueType="num">
                                      <p:cBhvr>
                                        <p:cTn id="109" dur="1000" fill="hold"/>
                                        <p:tgtEl>
                                          <p:spTgt spid="37"/>
                                        </p:tgtEl>
                                        <p:attrNameLst>
                                          <p:attrName>ppt_x</p:attrName>
                                        </p:attrNameLst>
                                      </p:cBhvr>
                                      <p:tavLst>
                                        <p:tav tm="0">
                                          <p:val>
                                            <p:strVal val="#ppt_x"/>
                                          </p:val>
                                        </p:tav>
                                        <p:tav tm="100000">
                                          <p:val>
                                            <p:strVal val="#ppt_x"/>
                                          </p:val>
                                        </p:tav>
                                      </p:tavLst>
                                    </p:anim>
                                    <p:anim calcmode="lin" valueType="num">
                                      <p:cBhvr>
                                        <p:cTn id="11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1000"/>
                                        <p:tgtEl>
                                          <p:spTgt spid="33"/>
                                        </p:tgtEl>
                                      </p:cBhvr>
                                    </p:animEffect>
                                    <p:anim calcmode="lin" valueType="num">
                                      <p:cBhvr>
                                        <p:cTn id="116" dur="1000" fill="hold"/>
                                        <p:tgtEl>
                                          <p:spTgt spid="33"/>
                                        </p:tgtEl>
                                        <p:attrNameLst>
                                          <p:attrName>ppt_x</p:attrName>
                                        </p:attrNameLst>
                                      </p:cBhvr>
                                      <p:tavLst>
                                        <p:tav tm="0">
                                          <p:val>
                                            <p:strVal val="#ppt_x"/>
                                          </p:val>
                                        </p:tav>
                                        <p:tav tm="100000">
                                          <p:val>
                                            <p:strVal val="#ppt_x"/>
                                          </p:val>
                                        </p:tav>
                                      </p:tavLst>
                                    </p:anim>
                                    <p:anim calcmode="lin" valueType="num">
                                      <p:cBhvr>
                                        <p:cTn id="11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fade">
                                      <p:cBhvr>
                                        <p:cTn id="122" dur="1000"/>
                                        <p:tgtEl>
                                          <p:spTgt spid="34"/>
                                        </p:tgtEl>
                                      </p:cBhvr>
                                    </p:animEffect>
                                    <p:anim calcmode="lin" valueType="num">
                                      <p:cBhvr>
                                        <p:cTn id="123" dur="1000" fill="hold"/>
                                        <p:tgtEl>
                                          <p:spTgt spid="34"/>
                                        </p:tgtEl>
                                        <p:attrNameLst>
                                          <p:attrName>ppt_x</p:attrName>
                                        </p:attrNameLst>
                                      </p:cBhvr>
                                      <p:tavLst>
                                        <p:tav tm="0">
                                          <p:val>
                                            <p:strVal val="#ppt_x"/>
                                          </p:val>
                                        </p:tav>
                                        <p:tav tm="100000">
                                          <p:val>
                                            <p:strVal val="#ppt_x"/>
                                          </p:val>
                                        </p:tav>
                                      </p:tavLst>
                                    </p:anim>
                                    <p:anim calcmode="lin" valueType="num">
                                      <p:cBhvr>
                                        <p:cTn id="12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xit" presetSubtype="0" fill="hold" grpId="0" nodeType="clickEffect">
                                  <p:stCondLst>
                                    <p:cond delay="0"/>
                                  </p:stCondLst>
                                  <p:iterate type="wd">
                                    <p:tmPct val="0"/>
                                  </p:iterate>
                                  <p:childTnLst>
                                    <p:animEffect transition="out" filter="fade">
                                      <p:cBhvr>
                                        <p:cTn id="128" dur="1000"/>
                                        <p:tgtEl>
                                          <p:spTgt spid="27">
                                            <p:txEl>
                                              <p:pRg st="0" end="0"/>
                                            </p:txEl>
                                          </p:spTgt>
                                        </p:tgtEl>
                                      </p:cBhvr>
                                    </p:animEffect>
                                    <p:anim calcmode="lin" valueType="num">
                                      <p:cBhvr>
                                        <p:cTn id="129" dur="1000"/>
                                        <p:tgtEl>
                                          <p:spTgt spid="27">
                                            <p:txEl>
                                              <p:pRg st="0" end="0"/>
                                            </p:txEl>
                                          </p:spTgt>
                                        </p:tgtEl>
                                        <p:attrNameLst>
                                          <p:attrName>ppt_x</p:attrName>
                                        </p:attrNameLst>
                                      </p:cBhvr>
                                      <p:tavLst>
                                        <p:tav tm="0">
                                          <p:val>
                                            <p:strVal val="ppt_x"/>
                                          </p:val>
                                        </p:tav>
                                        <p:tav tm="100000">
                                          <p:val>
                                            <p:strVal val="ppt_x"/>
                                          </p:val>
                                        </p:tav>
                                      </p:tavLst>
                                    </p:anim>
                                    <p:anim calcmode="lin" valueType="num">
                                      <p:cBhvr>
                                        <p:cTn id="130" dur="1000"/>
                                        <p:tgtEl>
                                          <p:spTgt spid="27">
                                            <p:txEl>
                                              <p:pRg st="0" end="0"/>
                                            </p:txEl>
                                          </p:spTgt>
                                        </p:tgtEl>
                                        <p:attrNameLst>
                                          <p:attrName>ppt_y</p:attrName>
                                        </p:attrNameLst>
                                      </p:cBhvr>
                                      <p:tavLst>
                                        <p:tav tm="0">
                                          <p:val>
                                            <p:strVal val="ppt_y"/>
                                          </p:val>
                                        </p:tav>
                                        <p:tav tm="100000">
                                          <p:val>
                                            <p:strVal val="ppt_y+.1"/>
                                          </p:val>
                                        </p:tav>
                                      </p:tavLst>
                                    </p:anim>
                                    <p:set>
                                      <p:cBhvr>
                                        <p:cTn id="131" dur="1" fill="hold">
                                          <p:stCondLst>
                                            <p:cond delay="999"/>
                                          </p:stCondLst>
                                        </p:cTn>
                                        <p:tgtEl>
                                          <p:spTgt spid="27">
                                            <p:txEl>
                                              <p:pRg st="0" end="0"/>
                                            </p:txEl>
                                          </p:spTgt>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1000"/>
                                        <p:tgtEl>
                                          <p:spTgt spid="31"/>
                                        </p:tgtEl>
                                      </p:cBhvr>
                                    </p:animEffect>
                                    <p:anim calcmode="lin" valueType="num">
                                      <p:cBhvr>
                                        <p:cTn id="134" dur="1000"/>
                                        <p:tgtEl>
                                          <p:spTgt spid="31"/>
                                        </p:tgtEl>
                                        <p:attrNameLst>
                                          <p:attrName>ppt_x</p:attrName>
                                        </p:attrNameLst>
                                      </p:cBhvr>
                                      <p:tavLst>
                                        <p:tav tm="0">
                                          <p:val>
                                            <p:strVal val="ppt_x"/>
                                          </p:val>
                                        </p:tav>
                                        <p:tav tm="100000">
                                          <p:val>
                                            <p:strVal val="ppt_x"/>
                                          </p:val>
                                        </p:tav>
                                      </p:tavLst>
                                    </p:anim>
                                    <p:anim calcmode="lin" valueType="num">
                                      <p:cBhvr>
                                        <p:cTn id="135" dur="1000"/>
                                        <p:tgtEl>
                                          <p:spTgt spid="31"/>
                                        </p:tgtEl>
                                        <p:attrNameLst>
                                          <p:attrName>ppt_y</p:attrName>
                                        </p:attrNameLst>
                                      </p:cBhvr>
                                      <p:tavLst>
                                        <p:tav tm="0">
                                          <p:val>
                                            <p:strVal val="ppt_y"/>
                                          </p:val>
                                        </p:tav>
                                        <p:tav tm="100000">
                                          <p:val>
                                            <p:strVal val="ppt_y+.1"/>
                                          </p:val>
                                        </p:tav>
                                      </p:tavLst>
                                    </p:anim>
                                    <p:set>
                                      <p:cBhvr>
                                        <p:cTn id="136" dur="1" fill="hold">
                                          <p:stCondLst>
                                            <p:cond delay="999"/>
                                          </p:stCondLst>
                                        </p:cTn>
                                        <p:tgtEl>
                                          <p:spTgt spid="31"/>
                                        </p:tgtEl>
                                        <p:attrNameLst>
                                          <p:attrName>style.visibility</p:attrName>
                                        </p:attrNameLst>
                                      </p:cBhvr>
                                      <p:to>
                                        <p:strVal val="hidden"/>
                                      </p:to>
                                    </p:set>
                                  </p:childTnLst>
                                </p:cTn>
                              </p:par>
                              <p:par>
                                <p:cTn id="137" presetID="42" presetClass="exit" presetSubtype="0" fill="hold" grpId="1" nodeType="withEffect">
                                  <p:stCondLst>
                                    <p:cond delay="0"/>
                                  </p:stCondLst>
                                  <p:childTnLst>
                                    <p:animEffect transition="out" filter="fade">
                                      <p:cBhvr>
                                        <p:cTn id="138" dur="1000"/>
                                        <p:tgtEl>
                                          <p:spTgt spid="37"/>
                                        </p:tgtEl>
                                      </p:cBhvr>
                                    </p:animEffect>
                                    <p:anim calcmode="lin" valueType="num">
                                      <p:cBhvr>
                                        <p:cTn id="139" dur="1000"/>
                                        <p:tgtEl>
                                          <p:spTgt spid="37"/>
                                        </p:tgtEl>
                                        <p:attrNameLst>
                                          <p:attrName>ppt_x</p:attrName>
                                        </p:attrNameLst>
                                      </p:cBhvr>
                                      <p:tavLst>
                                        <p:tav tm="0">
                                          <p:val>
                                            <p:strVal val="ppt_x"/>
                                          </p:val>
                                        </p:tav>
                                        <p:tav tm="100000">
                                          <p:val>
                                            <p:strVal val="ppt_x"/>
                                          </p:val>
                                        </p:tav>
                                      </p:tavLst>
                                    </p:anim>
                                    <p:anim calcmode="lin" valueType="num">
                                      <p:cBhvr>
                                        <p:cTn id="140" dur="1000"/>
                                        <p:tgtEl>
                                          <p:spTgt spid="37"/>
                                        </p:tgtEl>
                                        <p:attrNameLst>
                                          <p:attrName>ppt_y</p:attrName>
                                        </p:attrNameLst>
                                      </p:cBhvr>
                                      <p:tavLst>
                                        <p:tav tm="0">
                                          <p:val>
                                            <p:strVal val="ppt_y"/>
                                          </p:val>
                                        </p:tav>
                                        <p:tav tm="100000">
                                          <p:val>
                                            <p:strVal val="ppt_y+.1"/>
                                          </p:val>
                                        </p:tav>
                                      </p:tavLst>
                                    </p:anim>
                                    <p:set>
                                      <p:cBhvr>
                                        <p:cTn id="141" dur="1" fill="hold">
                                          <p:stCondLst>
                                            <p:cond delay="999"/>
                                          </p:stCondLst>
                                        </p:cTn>
                                        <p:tgtEl>
                                          <p:spTgt spid="37"/>
                                        </p:tgtEl>
                                        <p:attrNameLst>
                                          <p:attrName>style.visibility</p:attrName>
                                        </p:attrNameLst>
                                      </p:cBhvr>
                                      <p:to>
                                        <p:strVal val="hidden"/>
                                      </p:to>
                                    </p:set>
                                  </p:childTnLst>
                                </p:cTn>
                              </p:par>
                              <p:par>
                                <p:cTn id="142" presetID="42" presetClass="exit" presetSubtype="0" fill="hold" grpId="1" nodeType="withEffect">
                                  <p:stCondLst>
                                    <p:cond delay="0"/>
                                  </p:stCondLst>
                                  <p:childTnLst>
                                    <p:animEffect transition="out" filter="fade">
                                      <p:cBhvr>
                                        <p:cTn id="143" dur="1000"/>
                                        <p:tgtEl>
                                          <p:spTgt spid="33"/>
                                        </p:tgtEl>
                                      </p:cBhvr>
                                    </p:animEffect>
                                    <p:anim calcmode="lin" valueType="num">
                                      <p:cBhvr>
                                        <p:cTn id="144" dur="1000"/>
                                        <p:tgtEl>
                                          <p:spTgt spid="33"/>
                                        </p:tgtEl>
                                        <p:attrNameLst>
                                          <p:attrName>ppt_x</p:attrName>
                                        </p:attrNameLst>
                                      </p:cBhvr>
                                      <p:tavLst>
                                        <p:tav tm="0">
                                          <p:val>
                                            <p:strVal val="ppt_x"/>
                                          </p:val>
                                        </p:tav>
                                        <p:tav tm="100000">
                                          <p:val>
                                            <p:strVal val="ppt_x"/>
                                          </p:val>
                                        </p:tav>
                                      </p:tavLst>
                                    </p:anim>
                                    <p:anim calcmode="lin" valueType="num">
                                      <p:cBhvr>
                                        <p:cTn id="145" dur="1000"/>
                                        <p:tgtEl>
                                          <p:spTgt spid="33"/>
                                        </p:tgtEl>
                                        <p:attrNameLst>
                                          <p:attrName>ppt_y</p:attrName>
                                        </p:attrNameLst>
                                      </p:cBhvr>
                                      <p:tavLst>
                                        <p:tav tm="0">
                                          <p:val>
                                            <p:strVal val="ppt_y"/>
                                          </p:val>
                                        </p:tav>
                                        <p:tav tm="100000">
                                          <p:val>
                                            <p:strVal val="ppt_y+.1"/>
                                          </p:val>
                                        </p:tav>
                                      </p:tavLst>
                                    </p:anim>
                                    <p:set>
                                      <p:cBhvr>
                                        <p:cTn id="146" dur="1" fill="hold">
                                          <p:stCondLst>
                                            <p:cond delay="999"/>
                                          </p:stCondLst>
                                        </p:cTn>
                                        <p:tgtEl>
                                          <p:spTgt spid="33"/>
                                        </p:tgtEl>
                                        <p:attrNameLst>
                                          <p:attrName>style.visibility</p:attrName>
                                        </p:attrNameLst>
                                      </p:cBhvr>
                                      <p:to>
                                        <p:strVal val="hidden"/>
                                      </p:to>
                                    </p:set>
                                  </p:childTnLst>
                                </p:cTn>
                              </p:par>
                              <p:par>
                                <p:cTn id="147" presetID="42" presetClass="exit" presetSubtype="0" fill="hold" grpId="1" nodeType="withEffect">
                                  <p:stCondLst>
                                    <p:cond delay="0"/>
                                  </p:stCondLst>
                                  <p:childTnLst>
                                    <p:animEffect transition="out" filter="fade">
                                      <p:cBhvr>
                                        <p:cTn id="148" dur="1000"/>
                                        <p:tgtEl>
                                          <p:spTgt spid="34"/>
                                        </p:tgtEl>
                                      </p:cBhvr>
                                    </p:animEffect>
                                    <p:anim calcmode="lin" valueType="num">
                                      <p:cBhvr>
                                        <p:cTn id="149" dur="1000"/>
                                        <p:tgtEl>
                                          <p:spTgt spid="34"/>
                                        </p:tgtEl>
                                        <p:attrNameLst>
                                          <p:attrName>ppt_x</p:attrName>
                                        </p:attrNameLst>
                                      </p:cBhvr>
                                      <p:tavLst>
                                        <p:tav tm="0">
                                          <p:val>
                                            <p:strVal val="ppt_x"/>
                                          </p:val>
                                        </p:tav>
                                        <p:tav tm="100000">
                                          <p:val>
                                            <p:strVal val="ppt_x"/>
                                          </p:val>
                                        </p:tav>
                                      </p:tavLst>
                                    </p:anim>
                                    <p:anim calcmode="lin" valueType="num">
                                      <p:cBhvr>
                                        <p:cTn id="150" dur="1000"/>
                                        <p:tgtEl>
                                          <p:spTgt spid="34"/>
                                        </p:tgtEl>
                                        <p:attrNameLst>
                                          <p:attrName>ppt_y</p:attrName>
                                        </p:attrNameLst>
                                      </p:cBhvr>
                                      <p:tavLst>
                                        <p:tav tm="0">
                                          <p:val>
                                            <p:strVal val="ppt_y"/>
                                          </p:val>
                                        </p:tav>
                                        <p:tav tm="100000">
                                          <p:val>
                                            <p:strVal val="ppt_y+.1"/>
                                          </p:val>
                                        </p:tav>
                                      </p:tavLst>
                                    </p:anim>
                                    <p:set>
                                      <p:cBhvr>
                                        <p:cTn id="151" dur="1" fill="hold">
                                          <p:stCondLst>
                                            <p:cond delay="999"/>
                                          </p:stCondLst>
                                        </p:cTn>
                                        <p:tgtEl>
                                          <p:spTgt spid="34"/>
                                        </p:tgtEl>
                                        <p:attrNameLst>
                                          <p:attrName>style.visibility</p:attrName>
                                        </p:attrNameLst>
                                      </p:cBhvr>
                                      <p:to>
                                        <p:strVal val="hidden"/>
                                      </p:to>
                                    </p:set>
                                  </p:childTnLst>
                                </p:cTn>
                              </p:par>
                              <p:par>
                                <p:cTn id="152" presetID="56" presetClass="entr" presetSubtype="0" fill="hold" nodeType="withEffect">
                                  <p:stCondLst>
                                    <p:cond delay="0"/>
                                  </p:stCondLst>
                                  <p:iterate type="wd">
                                    <p:tmPct val="5000"/>
                                  </p:iterate>
                                  <p:childTnLst>
                                    <p:set>
                                      <p:cBhvr>
                                        <p:cTn id="153" dur="1" fill="hold">
                                          <p:stCondLst>
                                            <p:cond delay="0"/>
                                          </p:stCondLst>
                                        </p:cTn>
                                        <p:tgtEl>
                                          <p:spTgt spid="35">
                                            <p:txEl>
                                              <p:pRg st="0" end="0"/>
                                            </p:txEl>
                                          </p:spTgt>
                                        </p:tgtEl>
                                        <p:attrNameLst>
                                          <p:attrName>style.visibility</p:attrName>
                                        </p:attrNameLst>
                                      </p:cBhvr>
                                      <p:to>
                                        <p:strVal val="visible"/>
                                      </p:to>
                                    </p:set>
                                    <p:anim by="(-#ppt_w*2)" calcmode="lin" valueType="num">
                                      <p:cBhvr rctx="PPT">
                                        <p:cTn id="154" dur="500" autoRev="1" fill="hold">
                                          <p:stCondLst>
                                            <p:cond delay="0"/>
                                          </p:stCondLst>
                                        </p:cTn>
                                        <p:tgtEl>
                                          <p:spTgt spid="35">
                                            <p:txEl>
                                              <p:pRg st="0" end="0"/>
                                            </p:txEl>
                                          </p:spTgt>
                                        </p:tgtEl>
                                        <p:attrNameLst>
                                          <p:attrName>ppt_w</p:attrName>
                                        </p:attrNameLst>
                                      </p:cBhvr>
                                    </p:anim>
                                    <p:anim by="(#ppt_w*0.50)" calcmode="lin" valueType="num">
                                      <p:cBhvr>
                                        <p:cTn id="155" dur="500" decel="50000" autoRev="1" fill="hold">
                                          <p:stCondLst>
                                            <p:cond delay="0"/>
                                          </p:stCondLst>
                                        </p:cTn>
                                        <p:tgtEl>
                                          <p:spTgt spid="35">
                                            <p:txEl>
                                              <p:pRg st="0" end="0"/>
                                            </p:txEl>
                                          </p:spTgt>
                                        </p:tgtEl>
                                        <p:attrNameLst>
                                          <p:attrName>ppt_x</p:attrName>
                                        </p:attrNameLst>
                                      </p:cBhvr>
                                    </p:anim>
                                    <p:anim from="(-#ppt_h/2)" to="(#ppt_y)" calcmode="lin" valueType="num">
                                      <p:cBhvr>
                                        <p:cTn id="156" dur="1000" fill="hold">
                                          <p:stCondLst>
                                            <p:cond delay="0"/>
                                          </p:stCondLst>
                                        </p:cTn>
                                        <p:tgtEl>
                                          <p:spTgt spid="35">
                                            <p:txEl>
                                              <p:pRg st="0" end="0"/>
                                            </p:txEl>
                                          </p:spTgt>
                                        </p:tgtEl>
                                        <p:attrNameLst>
                                          <p:attrName>ppt_y</p:attrName>
                                        </p:attrNameLst>
                                      </p:cBhvr>
                                    </p:anim>
                                    <p:animRot by="21600000">
                                      <p:cBhvr>
                                        <p:cTn id="157" dur="1000" fill="hold">
                                          <p:stCondLst>
                                            <p:cond delay="0"/>
                                          </p:stCondLst>
                                        </p:cTn>
                                        <p:tgtEl>
                                          <p:spTgt spid="35">
                                            <p:txEl>
                                              <p:pRg st="0" end="0"/>
                                            </p:txEl>
                                          </p:spTgt>
                                        </p:tgtEl>
                                        <p:attrNameLst>
                                          <p:attrName>r</p:attrName>
                                        </p:attrNameLst>
                                      </p:cBhvr>
                                    </p:animRot>
                                  </p:childTnLst>
                                </p:cTn>
                              </p:par>
                            </p:childTnLst>
                          </p:cTn>
                        </p:par>
                      </p:childTnLst>
                    </p:cTn>
                  </p:par>
                  <p:par>
                    <p:cTn id="158" fill="hold">
                      <p:stCondLst>
                        <p:cond delay="indefinite"/>
                      </p:stCondLst>
                      <p:childTnLst>
                        <p:par>
                          <p:cTn id="159" fill="hold">
                            <p:stCondLst>
                              <p:cond delay="0"/>
                            </p:stCondLst>
                            <p:childTnLst>
                              <p:par>
                                <p:cTn id="160" presetID="53" presetClass="entr" presetSubtype="16" fill="hold" nodeType="clickEffect">
                                  <p:stCondLst>
                                    <p:cond delay="0"/>
                                  </p:stCondLst>
                                  <p:childTnLst>
                                    <p:set>
                                      <p:cBhvr>
                                        <p:cTn id="161" dur="1" fill="hold">
                                          <p:stCondLst>
                                            <p:cond delay="0"/>
                                          </p:stCondLst>
                                        </p:cTn>
                                        <p:tgtEl>
                                          <p:spTgt spid="36"/>
                                        </p:tgtEl>
                                        <p:attrNameLst>
                                          <p:attrName>style.visibility</p:attrName>
                                        </p:attrNameLst>
                                      </p:cBhvr>
                                      <p:to>
                                        <p:strVal val="visible"/>
                                      </p:to>
                                    </p:set>
                                    <p:anim calcmode="lin" valueType="num">
                                      <p:cBhvr>
                                        <p:cTn id="162" dur="500" fill="hold"/>
                                        <p:tgtEl>
                                          <p:spTgt spid="36"/>
                                        </p:tgtEl>
                                        <p:attrNameLst>
                                          <p:attrName>ppt_w</p:attrName>
                                        </p:attrNameLst>
                                      </p:cBhvr>
                                      <p:tavLst>
                                        <p:tav tm="0">
                                          <p:val>
                                            <p:fltVal val="0"/>
                                          </p:val>
                                        </p:tav>
                                        <p:tav tm="100000">
                                          <p:val>
                                            <p:strVal val="#ppt_w"/>
                                          </p:val>
                                        </p:tav>
                                      </p:tavLst>
                                    </p:anim>
                                    <p:anim calcmode="lin" valueType="num">
                                      <p:cBhvr>
                                        <p:cTn id="163" dur="500" fill="hold"/>
                                        <p:tgtEl>
                                          <p:spTgt spid="36"/>
                                        </p:tgtEl>
                                        <p:attrNameLst>
                                          <p:attrName>ppt_h</p:attrName>
                                        </p:attrNameLst>
                                      </p:cBhvr>
                                      <p:tavLst>
                                        <p:tav tm="0">
                                          <p:val>
                                            <p:fltVal val="0"/>
                                          </p:val>
                                        </p:tav>
                                        <p:tav tm="100000">
                                          <p:val>
                                            <p:strVal val="#ppt_h"/>
                                          </p:val>
                                        </p:tav>
                                      </p:tavLst>
                                    </p:anim>
                                    <p:animEffect transition="in" filter="fade">
                                      <p:cBhvr>
                                        <p:cTn id="164" dur="500"/>
                                        <p:tgtEl>
                                          <p:spTgt spid="36"/>
                                        </p:tgtEl>
                                      </p:cBhvr>
                                    </p:animEffect>
                                  </p:childTnLst>
                                </p:cTn>
                              </p:par>
                              <p:par>
                                <p:cTn id="165" presetID="6" presetClass="emph" presetSubtype="0" fill="hold" nodeType="withEffect">
                                  <p:stCondLst>
                                    <p:cond delay="0"/>
                                  </p:stCondLst>
                                  <p:childTnLst>
                                    <p:animScale>
                                      <p:cBhvr>
                                        <p:cTn id="166" dur="2000" fill="hold"/>
                                        <p:tgtEl>
                                          <p:spTgt spid="36"/>
                                        </p:tgtEl>
                                      </p:cBhvr>
                                      <p:by x="150000" y="150000"/>
                                    </p:animScale>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32"/>
                                        </p:tgtEl>
                                        <p:attrNameLst>
                                          <p:attrName>style.visibility</p:attrName>
                                        </p:attrNameLst>
                                      </p:cBhvr>
                                      <p:to>
                                        <p:strVal val="visible"/>
                                      </p:to>
                                    </p:set>
                                    <p:animEffect transition="in" filter="fade">
                                      <p:cBhvr>
                                        <p:cTn id="171" dur="1000"/>
                                        <p:tgtEl>
                                          <p:spTgt spid="32"/>
                                        </p:tgtEl>
                                      </p:cBhvr>
                                    </p:animEffect>
                                    <p:anim calcmode="lin" valueType="num">
                                      <p:cBhvr>
                                        <p:cTn id="172" dur="1000" fill="hold"/>
                                        <p:tgtEl>
                                          <p:spTgt spid="32"/>
                                        </p:tgtEl>
                                        <p:attrNameLst>
                                          <p:attrName>ppt_x</p:attrName>
                                        </p:attrNameLst>
                                      </p:cBhvr>
                                      <p:tavLst>
                                        <p:tav tm="0">
                                          <p:val>
                                            <p:strVal val="#ppt_x"/>
                                          </p:val>
                                        </p:tav>
                                        <p:tav tm="100000">
                                          <p:val>
                                            <p:strVal val="#ppt_x"/>
                                          </p:val>
                                        </p:tav>
                                      </p:tavLst>
                                    </p:anim>
                                    <p:anim calcmode="lin" valueType="num">
                                      <p:cBhvr>
                                        <p:cTn id="17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allAtOnce"/>
      <p:bldP spid="23" grpId="0" animBg="1"/>
      <p:bldP spid="23" grpId="1" animBg="1"/>
      <p:bldP spid="24" grpId="0" animBg="1"/>
      <p:bldP spid="24" grpId="1" animBg="1"/>
      <p:bldP spid="25" grpId="0" animBg="1"/>
      <p:bldP spid="25" grpId="1" animBg="1"/>
      <p:bldP spid="18" grpId="0" animBg="1"/>
      <p:bldP spid="18" grpId="1" animBg="1"/>
      <p:bldP spid="27" grpId="0" build="allAtOnce"/>
      <p:bldP spid="32" grpId="0" animBg="1"/>
      <p:bldP spid="33" grpId="0" animBg="1"/>
      <p:bldP spid="33" grpId="1" animBg="1"/>
      <p:bldP spid="34" grpId="0" animBg="1"/>
      <p:bldP spid="34" grpId="1" animBg="1"/>
      <p:bldP spid="37" grpId="0" animBg="1"/>
      <p:bldP spid="3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1191" y="3143251"/>
            <a:ext cx="9141619" cy="2000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5" name="Oval 34"/>
          <p:cNvSpPr/>
          <p:nvPr/>
        </p:nvSpPr>
        <p:spPr>
          <a:xfrm>
            <a:off x="2167656" y="4623312"/>
            <a:ext cx="4257184" cy="400750"/>
          </a:xfrm>
          <a:prstGeom prst="ellipse">
            <a:avLst/>
          </a:prstGeom>
          <a:gradFill flip="none" rotWithShape="1">
            <a:gsLst>
              <a:gs pos="0">
                <a:schemeClr val="tx1">
                  <a:alpha val="43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800">
              <a:defRPr/>
            </a:pPr>
            <a:endParaRPr lang="en-US" sz="1350" kern="0">
              <a:solidFill>
                <a:sysClr val="window" lastClr="FFFFFF"/>
              </a:solidFill>
              <a:latin typeface="Calibri"/>
            </a:endParaRPr>
          </a:p>
        </p:txBody>
      </p:sp>
      <p:grpSp>
        <p:nvGrpSpPr>
          <p:cNvPr id="2" name="Group 1"/>
          <p:cNvGrpSpPr/>
          <p:nvPr/>
        </p:nvGrpSpPr>
        <p:grpSpPr>
          <a:xfrm>
            <a:off x="2281425" y="1487908"/>
            <a:ext cx="4029644" cy="3310685"/>
            <a:chOff x="3279130" y="1445123"/>
            <a:chExt cx="5372858" cy="4414246"/>
          </a:xfrm>
        </p:grpSpPr>
        <p:grpSp>
          <p:nvGrpSpPr>
            <p:cNvPr id="23" name="Group 22"/>
            <p:cNvGrpSpPr/>
            <p:nvPr/>
          </p:nvGrpSpPr>
          <p:grpSpPr>
            <a:xfrm>
              <a:off x="5103606" y="1445123"/>
              <a:ext cx="3548382" cy="3548382"/>
              <a:chOff x="608012" y="2220660"/>
              <a:chExt cx="2766951" cy="2766951"/>
            </a:xfrm>
          </p:grpSpPr>
          <p:sp>
            <p:nvSpPr>
              <p:cNvPr id="22" name="Oval 21"/>
              <p:cNvSpPr/>
              <p:nvPr/>
            </p:nvSpPr>
            <p:spPr>
              <a:xfrm>
                <a:off x="608012" y="2220660"/>
                <a:ext cx="2766951" cy="2766951"/>
              </a:xfrm>
              <a:prstGeom prst="ellipse">
                <a:avLst/>
              </a:prstGeom>
              <a:gradFill flip="none" rotWithShape="1">
                <a:gsLst>
                  <a:gs pos="66000">
                    <a:schemeClr val="bg1">
                      <a:lumMod val="95000"/>
                    </a:schemeClr>
                  </a:gs>
                  <a:gs pos="23000">
                    <a:srgbClr val="5A5A5A"/>
                  </a:gs>
                  <a:gs pos="45000">
                    <a:schemeClr val="bg1">
                      <a:lumMod val="85000"/>
                    </a:schemeClr>
                  </a:gs>
                  <a:gs pos="1000">
                    <a:schemeClr val="accent1">
                      <a:tint val="66000"/>
                      <a:satMod val="160000"/>
                      <a:alpha val="0"/>
                      <a:lumMod val="0"/>
                    </a:schemeClr>
                  </a:gs>
                  <a:gs pos="100000">
                    <a:schemeClr val="tx1">
                      <a:alpha val="53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9" name="Oval 28"/>
              <p:cNvSpPr/>
              <p:nvPr/>
            </p:nvSpPr>
            <p:spPr>
              <a:xfrm>
                <a:off x="721448" y="2334097"/>
                <a:ext cx="2540079" cy="2540078"/>
              </a:xfrm>
              <a:prstGeom prst="ellipse">
                <a:avLst/>
              </a:prstGeom>
              <a:gradFill flip="none" rotWithShape="1">
                <a:gsLst>
                  <a:gs pos="83000">
                    <a:schemeClr val="bg1">
                      <a:lumMod val="85000"/>
                    </a:schemeClr>
                  </a:gs>
                  <a:gs pos="0">
                    <a:srgbClr val="5A5A5A"/>
                  </a:gs>
                  <a:gs pos="39195">
                    <a:schemeClr val="bg1">
                      <a:lumMod val="85000"/>
                    </a:schemeClr>
                  </a:gs>
                  <a:gs pos="62000">
                    <a:srgbClr val="000000"/>
                  </a:gs>
                  <a:gs pos="13000">
                    <a:schemeClr val="bg1">
                      <a:lumMod val="93000"/>
                    </a:schemeClr>
                  </a:gs>
                  <a:gs pos="100000">
                    <a:schemeClr val="tx1">
                      <a:alpha val="5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1" name="Oval 30"/>
              <p:cNvSpPr/>
              <p:nvPr/>
            </p:nvSpPr>
            <p:spPr>
              <a:xfrm>
                <a:off x="793760" y="2406408"/>
                <a:ext cx="2395455" cy="2395455"/>
              </a:xfrm>
              <a:prstGeom prst="ellipse">
                <a:avLst/>
              </a:prstGeom>
              <a:gradFill flip="none" rotWithShape="1">
                <a:gsLst>
                  <a:gs pos="83000">
                    <a:schemeClr val="bg1">
                      <a:lumMod val="85000"/>
                    </a:schemeClr>
                  </a:gs>
                  <a:gs pos="22000">
                    <a:srgbClr val="5A5A5A"/>
                  </a:gs>
                  <a:gs pos="39195">
                    <a:schemeClr val="bg1">
                      <a:lumMod val="85000"/>
                    </a:schemeClr>
                  </a:gs>
                  <a:gs pos="62000">
                    <a:srgbClr val="000000"/>
                  </a:gs>
                  <a:gs pos="5000">
                    <a:schemeClr val="accent1">
                      <a:tint val="66000"/>
                      <a:satMod val="160000"/>
                      <a:alpha val="0"/>
                      <a:lumMod val="0"/>
                    </a:schemeClr>
                  </a:gs>
                  <a:gs pos="100000">
                    <a:schemeClr val="tx1">
                      <a:alpha val="5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8" name="Rectangle 7"/>
            <p:cNvSpPr>
              <a:spLocks noChangeArrowheads="1"/>
            </p:cNvSpPr>
            <p:nvPr/>
          </p:nvSpPr>
          <p:spPr bwMode="auto">
            <a:xfrm>
              <a:off x="6877077" y="3218594"/>
              <a:ext cx="720" cy="720"/>
            </a:xfrm>
            <a:prstGeom prst="rect">
              <a:avLst/>
            </a:prstGeom>
            <a:solidFill>
              <a:schemeClr val="tx1">
                <a:lumMod val="75000"/>
                <a:lumOff val="25000"/>
              </a:schemeClr>
            </a:solidFill>
            <a:ln w="0">
              <a:noFill/>
              <a:prstDash val="solid"/>
              <a:miter lim="800000"/>
              <a:headEnd/>
              <a:tailEnd/>
            </a:ln>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7" name="Freeform 6"/>
            <p:cNvSpPr>
              <a:spLocks/>
            </p:cNvSpPr>
            <p:nvPr/>
          </p:nvSpPr>
          <p:spPr bwMode="auto">
            <a:xfrm>
              <a:off x="5442435" y="2823924"/>
              <a:ext cx="1434642" cy="1830753"/>
            </a:xfrm>
            <a:custGeom>
              <a:avLst/>
              <a:gdLst>
                <a:gd name="T0" fmla="*/ 1020 w 1992"/>
                <a:gd name="T1" fmla="*/ 5 h 2542"/>
                <a:gd name="T2" fmla="*/ 1121 w 1992"/>
                <a:gd name="T3" fmla="*/ 42 h 2542"/>
                <a:gd name="T4" fmla="*/ 1203 w 1992"/>
                <a:gd name="T5" fmla="*/ 111 h 2542"/>
                <a:gd name="T6" fmla="*/ 1258 w 1992"/>
                <a:gd name="T7" fmla="*/ 203 h 2542"/>
                <a:gd name="T8" fmla="*/ 1278 w 1992"/>
                <a:gd name="T9" fmla="*/ 313 h 2542"/>
                <a:gd name="T10" fmla="*/ 1259 w 1992"/>
                <a:gd name="T11" fmla="*/ 419 h 2542"/>
                <a:gd name="T12" fmla="*/ 1208 w 1992"/>
                <a:gd name="T13" fmla="*/ 510 h 2542"/>
                <a:gd name="T14" fmla="*/ 1172 w 1992"/>
                <a:gd name="T15" fmla="*/ 548 h 2542"/>
                <a:gd name="T16" fmla="*/ 1992 w 1992"/>
                <a:gd name="T17" fmla="*/ 1369 h 2542"/>
                <a:gd name="T18" fmla="*/ 1954 w 1992"/>
                <a:gd name="T19" fmla="*/ 1334 h 2542"/>
                <a:gd name="T20" fmla="*/ 1862 w 1992"/>
                <a:gd name="T21" fmla="*/ 1283 h 2542"/>
                <a:gd name="T22" fmla="*/ 1756 w 1992"/>
                <a:gd name="T23" fmla="*/ 1265 h 2542"/>
                <a:gd name="T24" fmla="*/ 1647 w 1992"/>
                <a:gd name="T25" fmla="*/ 1285 h 2542"/>
                <a:gd name="T26" fmla="*/ 1555 w 1992"/>
                <a:gd name="T27" fmla="*/ 1338 h 2542"/>
                <a:gd name="T28" fmla="*/ 1486 w 1992"/>
                <a:gd name="T29" fmla="*/ 1420 h 2542"/>
                <a:gd name="T30" fmla="*/ 1449 w 1992"/>
                <a:gd name="T31" fmla="*/ 1523 h 2542"/>
                <a:gd name="T32" fmla="*/ 1449 w 1992"/>
                <a:gd name="T33" fmla="*/ 1634 h 2542"/>
                <a:gd name="T34" fmla="*/ 1488 w 1992"/>
                <a:gd name="T35" fmla="*/ 1736 h 2542"/>
                <a:gd name="T36" fmla="*/ 1557 w 1992"/>
                <a:gd name="T37" fmla="*/ 1817 h 2542"/>
                <a:gd name="T38" fmla="*/ 1649 w 1992"/>
                <a:gd name="T39" fmla="*/ 1870 h 2542"/>
                <a:gd name="T40" fmla="*/ 1758 w 1992"/>
                <a:gd name="T41" fmla="*/ 1890 h 2542"/>
                <a:gd name="T42" fmla="*/ 1864 w 1992"/>
                <a:gd name="T43" fmla="*/ 1872 h 2542"/>
                <a:gd name="T44" fmla="*/ 1956 w 1992"/>
                <a:gd name="T45" fmla="*/ 1819 h 2542"/>
                <a:gd name="T46" fmla="*/ 1992 w 1992"/>
                <a:gd name="T47" fmla="*/ 2542 h 2542"/>
                <a:gd name="T48" fmla="*/ 1698 w 1992"/>
                <a:gd name="T49" fmla="*/ 2520 h 2542"/>
                <a:gd name="T50" fmla="*/ 1417 w 1992"/>
                <a:gd name="T51" fmla="*/ 2457 h 2542"/>
                <a:gd name="T52" fmla="*/ 1153 w 1992"/>
                <a:gd name="T53" fmla="*/ 2356 h 2542"/>
                <a:gd name="T54" fmla="*/ 909 w 1992"/>
                <a:gd name="T55" fmla="*/ 2221 h 2542"/>
                <a:gd name="T56" fmla="*/ 686 w 1992"/>
                <a:gd name="T57" fmla="*/ 2053 h 2542"/>
                <a:gd name="T58" fmla="*/ 488 w 1992"/>
                <a:gd name="T59" fmla="*/ 1857 h 2542"/>
                <a:gd name="T60" fmla="*/ 322 w 1992"/>
                <a:gd name="T61" fmla="*/ 1634 h 2542"/>
                <a:gd name="T62" fmla="*/ 185 w 1992"/>
                <a:gd name="T63" fmla="*/ 1389 h 2542"/>
                <a:gd name="T64" fmla="*/ 84 w 1992"/>
                <a:gd name="T65" fmla="*/ 1124 h 2542"/>
                <a:gd name="T66" fmla="*/ 22 w 1992"/>
                <a:gd name="T67" fmla="*/ 843 h 2542"/>
                <a:gd name="T68" fmla="*/ 0 w 1992"/>
                <a:gd name="T69" fmla="*/ 548 h 2542"/>
                <a:gd name="T70" fmla="*/ 759 w 1992"/>
                <a:gd name="T71" fmla="*/ 548 h 2542"/>
                <a:gd name="T72" fmla="*/ 693 w 1992"/>
                <a:gd name="T73" fmla="*/ 468 h 2542"/>
                <a:gd name="T74" fmla="*/ 656 w 1992"/>
                <a:gd name="T75" fmla="*/ 369 h 2542"/>
                <a:gd name="T76" fmla="*/ 656 w 1992"/>
                <a:gd name="T77" fmla="*/ 258 h 2542"/>
                <a:gd name="T78" fmla="*/ 695 w 1992"/>
                <a:gd name="T79" fmla="*/ 157 h 2542"/>
                <a:gd name="T80" fmla="*/ 762 w 1992"/>
                <a:gd name="T81" fmla="*/ 75 h 2542"/>
                <a:gd name="T82" fmla="*/ 854 w 1992"/>
                <a:gd name="T83" fmla="*/ 20 h 2542"/>
                <a:gd name="T84" fmla="*/ 963 w 1992"/>
                <a:gd name="T85" fmla="*/ 0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2" h="2542">
                  <a:moveTo>
                    <a:pt x="963" y="0"/>
                  </a:moveTo>
                  <a:lnTo>
                    <a:pt x="1020" y="5"/>
                  </a:lnTo>
                  <a:lnTo>
                    <a:pt x="1073" y="20"/>
                  </a:lnTo>
                  <a:lnTo>
                    <a:pt x="1121" y="42"/>
                  </a:lnTo>
                  <a:lnTo>
                    <a:pt x="1164" y="73"/>
                  </a:lnTo>
                  <a:lnTo>
                    <a:pt x="1203" y="111"/>
                  </a:lnTo>
                  <a:lnTo>
                    <a:pt x="1234" y="153"/>
                  </a:lnTo>
                  <a:lnTo>
                    <a:pt x="1258" y="203"/>
                  </a:lnTo>
                  <a:lnTo>
                    <a:pt x="1272" y="256"/>
                  </a:lnTo>
                  <a:lnTo>
                    <a:pt x="1278" y="313"/>
                  </a:lnTo>
                  <a:lnTo>
                    <a:pt x="1272" y="367"/>
                  </a:lnTo>
                  <a:lnTo>
                    <a:pt x="1259" y="419"/>
                  </a:lnTo>
                  <a:lnTo>
                    <a:pt x="1237" y="466"/>
                  </a:lnTo>
                  <a:lnTo>
                    <a:pt x="1208" y="510"/>
                  </a:lnTo>
                  <a:lnTo>
                    <a:pt x="1172" y="546"/>
                  </a:lnTo>
                  <a:lnTo>
                    <a:pt x="1172" y="548"/>
                  </a:lnTo>
                  <a:lnTo>
                    <a:pt x="1992" y="548"/>
                  </a:lnTo>
                  <a:lnTo>
                    <a:pt x="1992" y="1369"/>
                  </a:lnTo>
                  <a:lnTo>
                    <a:pt x="1990" y="1369"/>
                  </a:lnTo>
                  <a:lnTo>
                    <a:pt x="1954" y="1334"/>
                  </a:lnTo>
                  <a:lnTo>
                    <a:pt x="1910" y="1305"/>
                  </a:lnTo>
                  <a:lnTo>
                    <a:pt x="1862" y="1283"/>
                  </a:lnTo>
                  <a:lnTo>
                    <a:pt x="1811" y="1268"/>
                  </a:lnTo>
                  <a:lnTo>
                    <a:pt x="1756" y="1265"/>
                  </a:lnTo>
                  <a:lnTo>
                    <a:pt x="1700" y="1270"/>
                  </a:lnTo>
                  <a:lnTo>
                    <a:pt x="1647" y="1285"/>
                  </a:lnTo>
                  <a:lnTo>
                    <a:pt x="1599" y="1307"/>
                  </a:lnTo>
                  <a:lnTo>
                    <a:pt x="1555" y="1338"/>
                  </a:lnTo>
                  <a:lnTo>
                    <a:pt x="1517" y="1376"/>
                  </a:lnTo>
                  <a:lnTo>
                    <a:pt x="1486" y="1420"/>
                  </a:lnTo>
                  <a:lnTo>
                    <a:pt x="1464" y="1470"/>
                  </a:lnTo>
                  <a:lnTo>
                    <a:pt x="1449" y="1523"/>
                  </a:lnTo>
                  <a:lnTo>
                    <a:pt x="1444" y="1579"/>
                  </a:lnTo>
                  <a:lnTo>
                    <a:pt x="1449" y="1634"/>
                  </a:lnTo>
                  <a:lnTo>
                    <a:pt x="1464" y="1687"/>
                  </a:lnTo>
                  <a:lnTo>
                    <a:pt x="1488" y="1736"/>
                  </a:lnTo>
                  <a:lnTo>
                    <a:pt x="1519" y="1780"/>
                  </a:lnTo>
                  <a:lnTo>
                    <a:pt x="1557" y="1817"/>
                  </a:lnTo>
                  <a:lnTo>
                    <a:pt x="1601" y="1848"/>
                  </a:lnTo>
                  <a:lnTo>
                    <a:pt x="1649" y="1870"/>
                  </a:lnTo>
                  <a:lnTo>
                    <a:pt x="1702" y="1884"/>
                  </a:lnTo>
                  <a:lnTo>
                    <a:pt x="1758" y="1890"/>
                  </a:lnTo>
                  <a:lnTo>
                    <a:pt x="1813" y="1884"/>
                  </a:lnTo>
                  <a:lnTo>
                    <a:pt x="1864" y="1872"/>
                  </a:lnTo>
                  <a:lnTo>
                    <a:pt x="1912" y="1848"/>
                  </a:lnTo>
                  <a:lnTo>
                    <a:pt x="1956" y="1819"/>
                  </a:lnTo>
                  <a:lnTo>
                    <a:pt x="1992" y="1782"/>
                  </a:lnTo>
                  <a:lnTo>
                    <a:pt x="1992" y="2542"/>
                  </a:lnTo>
                  <a:lnTo>
                    <a:pt x="1844" y="2537"/>
                  </a:lnTo>
                  <a:lnTo>
                    <a:pt x="1698" y="2520"/>
                  </a:lnTo>
                  <a:lnTo>
                    <a:pt x="1555" y="2493"/>
                  </a:lnTo>
                  <a:lnTo>
                    <a:pt x="1417" y="2457"/>
                  </a:lnTo>
                  <a:lnTo>
                    <a:pt x="1283" y="2411"/>
                  </a:lnTo>
                  <a:lnTo>
                    <a:pt x="1153" y="2356"/>
                  </a:lnTo>
                  <a:lnTo>
                    <a:pt x="1027" y="2292"/>
                  </a:lnTo>
                  <a:lnTo>
                    <a:pt x="909" y="2221"/>
                  </a:lnTo>
                  <a:lnTo>
                    <a:pt x="793" y="2140"/>
                  </a:lnTo>
                  <a:lnTo>
                    <a:pt x="686" y="2053"/>
                  </a:lnTo>
                  <a:lnTo>
                    <a:pt x="583" y="1958"/>
                  </a:lnTo>
                  <a:lnTo>
                    <a:pt x="488" y="1857"/>
                  </a:lnTo>
                  <a:lnTo>
                    <a:pt x="401" y="1747"/>
                  </a:lnTo>
                  <a:lnTo>
                    <a:pt x="322" y="1634"/>
                  </a:lnTo>
                  <a:lnTo>
                    <a:pt x="249" y="1513"/>
                  </a:lnTo>
                  <a:lnTo>
                    <a:pt x="185" y="1389"/>
                  </a:lnTo>
                  <a:lnTo>
                    <a:pt x="130" y="1259"/>
                  </a:lnTo>
                  <a:lnTo>
                    <a:pt x="84" y="1124"/>
                  </a:lnTo>
                  <a:lnTo>
                    <a:pt x="48" y="985"/>
                  </a:lnTo>
                  <a:lnTo>
                    <a:pt x="22" y="843"/>
                  </a:lnTo>
                  <a:lnTo>
                    <a:pt x="6" y="698"/>
                  </a:lnTo>
                  <a:lnTo>
                    <a:pt x="0" y="548"/>
                  </a:lnTo>
                  <a:lnTo>
                    <a:pt x="0" y="548"/>
                  </a:lnTo>
                  <a:lnTo>
                    <a:pt x="759" y="548"/>
                  </a:lnTo>
                  <a:lnTo>
                    <a:pt x="722" y="512"/>
                  </a:lnTo>
                  <a:lnTo>
                    <a:pt x="693" y="468"/>
                  </a:lnTo>
                  <a:lnTo>
                    <a:pt x="671" y="420"/>
                  </a:lnTo>
                  <a:lnTo>
                    <a:pt x="656" y="369"/>
                  </a:lnTo>
                  <a:lnTo>
                    <a:pt x="653" y="314"/>
                  </a:lnTo>
                  <a:lnTo>
                    <a:pt x="656" y="258"/>
                  </a:lnTo>
                  <a:lnTo>
                    <a:pt x="671" y="205"/>
                  </a:lnTo>
                  <a:lnTo>
                    <a:pt x="695" y="157"/>
                  </a:lnTo>
                  <a:lnTo>
                    <a:pt x="724" y="113"/>
                  </a:lnTo>
                  <a:lnTo>
                    <a:pt x="762" y="75"/>
                  </a:lnTo>
                  <a:lnTo>
                    <a:pt x="806" y="44"/>
                  </a:lnTo>
                  <a:lnTo>
                    <a:pt x="854" y="20"/>
                  </a:lnTo>
                  <a:lnTo>
                    <a:pt x="907" y="5"/>
                  </a:lnTo>
                  <a:lnTo>
                    <a:pt x="963" y="0"/>
                  </a:lnTo>
                  <a:close/>
                </a:path>
              </a:pathLst>
            </a:custGeom>
            <a:solidFill>
              <a:schemeClr val="accent4"/>
            </a:solidFill>
            <a:ln w="38100">
              <a:gradFill flip="none" rotWithShape="1">
                <a:gsLst>
                  <a:gs pos="0">
                    <a:schemeClr val="bg1">
                      <a:lumMod val="85000"/>
                    </a:schemeClr>
                  </a:gs>
                  <a:gs pos="100000">
                    <a:schemeClr val="tx1">
                      <a:lumMod val="65000"/>
                      <a:lumOff val="35000"/>
                    </a:schemeClr>
                  </a:gs>
                </a:gsLst>
                <a:lin ang="13500000" scaled="1"/>
                <a:tileRect/>
              </a:gradFill>
              <a:prstDash val="solid"/>
              <a:round/>
              <a:headEnd/>
              <a:tailEnd/>
            </a:ln>
            <a:effectLst>
              <a:innerShdw blurRad="558800" dist="203200" dir="81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9" name="Freeform 8"/>
            <p:cNvSpPr>
              <a:spLocks/>
            </p:cNvSpPr>
            <p:nvPr/>
          </p:nvSpPr>
          <p:spPr bwMode="auto">
            <a:xfrm>
              <a:off x="5442435" y="1783952"/>
              <a:ext cx="1829313" cy="1434642"/>
            </a:xfrm>
            <a:custGeom>
              <a:avLst/>
              <a:gdLst>
                <a:gd name="T0" fmla="*/ 1992 w 2540"/>
                <a:gd name="T1" fmla="*/ 0 h 1992"/>
                <a:gd name="T2" fmla="*/ 2031 w 2540"/>
                <a:gd name="T3" fmla="*/ 722 h 1992"/>
                <a:gd name="T4" fmla="*/ 2120 w 2540"/>
                <a:gd name="T5" fmla="*/ 671 h 1992"/>
                <a:gd name="T6" fmla="*/ 2226 w 2540"/>
                <a:gd name="T7" fmla="*/ 651 h 1992"/>
                <a:gd name="T8" fmla="*/ 2336 w 2540"/>
                <a:gd name="T9" fmla="*/ 671 h 1992"/>
                <a:gd name="T10" fmla="*/ 2429 w 2540"/>
                <a:gd name="T11" fmla="*/ 724 h 1992"/>
                <a:gd name="T12" fmla="*/ 2496 w 2540"/>
                <a:gd name="T13" fmla="*/ 806 h 1992"/>
                <a:gd name="T14" fmla="*/ 2535 w 2540"/>
                <a:gd name="T15" fmla="*/ 907 h 1992"/>
                <a:gd name="T16" fmla="*/ 2537 w 2540"/>
                <a:gd name="T17" fmla="*/ 1020 h 1992"/>
                <a:gd name="T18" fmla="*/ 2498 w 2540"/>
                <a:gd name="T19" fmla="*/ 1120 h 1992"/>
                <a:gd name="T20" fmla="*/ 2431 w 2540"/>
                <a:gd name="T21" fmla="*/ 1203 h 1992"/>
                <a:gd name="T22" fmla="*/ 2337 w 2540"/>
                <a:gd name="T23" fmla="*/ 1258 h 1992"/>
                <a:gd name="T24" fmla="*/ 2230 w 2540"/>
                <a:gd name="T25" fmla="*/ 1278 h 1992"/>
                <a:gd name="T26" fmla="*/ 2122 w 2540"/>
                <a:gd name="T27" fmla="*/ 1259 h 1992"/>
                <a:gd name="T28" fmla="*/ 2032 w 2540"/>
                <a:gd name="T29" fmla="*/ 1208 h 1992"/>
                <a:gd name="T30" fmla="*/ 1992 w 2540"/>
                <a:gd name="T31" fmla="*/ 1172 h 1992"/>
                <a:gd name="T32" fmla="*/ 1172 w 2540"/>
                <a:gd name="T33" fmla="*/ 1992 h 1992"/>
                <a:gd name="T34" fmla="*/ 1208 w 2540"/>
                <a:gd name="T35" fmla="*/ 1954 h 1992"/>
                <a:gd name="T36" fmla="*/ 1259 w 2540"/>
                <a:gd name="T37" fmla="*/ 1863 h 1992"/>
                <a:gd name="T38" fmla="*/ 1278 w 2540"/>
                <a:gd name="T39" fmla="*/ 1757 h 1992"/>
                <a:gd name="T40" fmla="*/ 1258 w 2540"/>
                <a:gd name="T41" fmla="*/ 1647 h 1992"/>
                <a:gd name="T42" fmla="*/ 1203 w 2540"/>
                <a:gd name="T43" fmla="*/ 1555 h 1992"/>
                <a:gd name="T44" fmla="*/ 1121 w 2540"/>
                <a:gd name="T45" fmla="*/ 1486 h 1992"/>
                <a:gd name="T46" fmla="*/ 1020 w 2540"/>
                <a:gd name="T47" fmla="*/ 1449 h 1992"/>
                <a:gd name="T48" fmla="*/ 907 w 2540"/>
                <a:gd name="T49" fmla="*/ 1449 h 1992"/>
                <a:gd name="T50" fmla="*/ 806 w 2540"/>
                <a:gd name="T51" fmla="*/ 1488 h 1992"/>
                <a:gd name="T52" fmla="*/ 724 w 2540"/>
                <a:gd name="T53" fmla="*/ 1557 h 1992"/>
                <a:gd name="T54" fmla="*/ 671 w 2540"/>
                <a:gd name="T55" fmla="*/ 1649 h 1992"/>
                <a:gd name="T56" fmla="*/ 653 w 2540"/>
                <a:gd name="T57" fmla="*/ 1758 h 1992"/>
                <a:gd name="T58" fmla="*/ 671 w 2540"/>
                <a:gd name="T59" fmla="*/ 1864 h 1992"/>
                <a:gd name="T60" fmla="*/ 722 w 2540"/>
                <a:gd name="T61" fmla="*/ 1956 h 1992"/>
                <a:gd name="T62" fmla="*/ 0 w 2540"/>
                <a:gd name="T63" fmla="*/ 1992 h 1992"/>
                <a:gd name="T64" fmla="*/ 22 w 2540"/>
                <a:gd name="T65" fmla="*/ 1698 h 1992"/>
                <a:gd name="T66" fmla="*/ 84 w 2540"/>
                <a:gd name="T67" fmla="*/ 1417 h 1992"/>
                <a:gd name="T68" fmla="*/ 185 w 2540"/>
                <a:gd name="T69" fmla="*/ 1153 h 1992"/>
                <a:gd name="T70" fmla="*/ 322 w 2540"/>
                <a:gd name="T71" fmla="*/ 907 h 1992"/>
                <a:gd name="T72" fmla="*/ 488 w 2540"/>
                <a:gd name="T73" fmla="*/ 685 h 1992"/>
                <a:gd name="T74" fmla="*/ 686 w 2540"/>
                <a:gd name="T75" fmla="*/ 488 h 1992"/>
                <a:gd name="T76" fmla="*/ 909 w 2540"/>
                <a:gd name="T77" fmla="*/ 320 h 1992"/>
                <a:gd name="T78" fmla="*/ 1153 w 2540"/>
                <a:gd name="T79" fmla="*/ 185 h 1992"/>
                <a:gd name="T80" fmla="*/ 1417 w 2540"/>
                <a:gd name="T81" fmla="*/ 84 h 1992"/>
                <a:gd name="T82" fmla="*/ 1698 w 2540"/>
                <a:gd name="T83" fmla="*/ 22 h 1992"/>
                <a:gd name="T84" fmla="*/ 1992 w 2540"/>
                <a:gd name="T85" fmla="*/ 0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0" h="1992">
                  <a:moveTo>
                    <a:pt x="1992" y="0"/>
                  </a:moveTo>
                  <a:lnTo>
                    <a:pt x="1992" y="0"/>
                  </a:lnTo>
                  <a:lnTo>
                    <a:pt x="1992" y="759"/>
                  </a:lnTo>
                  <a:lnTo>
                    <a:pt x="2031" y="722"/>
                  </a:lnTo>
                  <a:lnTo>
                    <a:pt x="2073" y="693"/>
                  </a:lnTo>
                  <a:lnTo>
                    <a:pt x="2120" y="671"/>
                  </a:lnTo>
                  <a:lnTo>
                    <a:pt x="2171" y="656"/>
                  </a:lnTo>
                  <a:lnTo>
                    <a:pt x="2226" y="651"/>
                  </a:lnTo>
                  <a:lnTo>
                    <a:pt x="2283" y="656"/>
                  </a:lnTo>
                  <a:lnTo>
                    <a:pt x="2336" y="671"/>
                  </a:lnTo>
                  <a:lnTo>
                    <a:pt x="2385" y="693"/>
                  </a:lnTo>
                  <a:lnTo>
                    <a:pt x="2429" y="724"/>
                  </a:lnTo>
                  <a:lnTo>
                    <a:pt x="2465" y="762"/>
                  </a:lnTo>
                  <a:lnTo>
                    <a:pt x="2496" y="806"/>
                  </a:lnTo>
                  <a:lnTo>
                    <a:pt x="2520" y="854"/>
                  </a:lnTo>
                  <a:lnTo>
                    <a:pt x="2535" y="907"/>
                  </a:lnTo>
                  <a:lnTo>
                    <a:pt x="2540" y="963"/>
                  </a:lnTo>
                  <a:lnTo>
                    <a:pt x="2537" y="1020"/>
                  </a:lnTo>
                  <a:lnTo>
                    <a:pt x="2522" y="1073"/>
                  </a:lnTo>
                  <a:lnTo>
                    <a:pt x="2498" y="1120"/>
                  </a:lnTo>
                  <a:lnTo>
                    <a:pt x="2467" y="1164"/>
                  </a:lnTo>
                  <a:lnTo>
                    <a:pt x="2431" y="1203"/>
                  </a:lnTo>
                  <a:lnTo>
                    <a:pt x="2387" y="1234"/>
                  </a:lnTo>
                  <a:lnTo>
                    <a:pt x="2337" y="1258"/>
                  </a:lnTo>
                  <a:lnTo>
                    <a:pt x="2286" y="1272"/>
                  </a:lnTo>
                  <a:lnTo>
                    <a:pt x="2230" y="1278"/>
                  </a:lnTo>
                  <a:lnTo>
                    <a:pt x="2175" y="1272"/>
                  </a:lnTo>
                  <a:lnTo>
                    <a:pt x="2122" y="1259"/>
                  </a:lnTo>
                  <a:lnTo>
                    <a:pt x="2074" y="1237"/>
                  </a:lnTo>
                  <a:lnTo>
                    <a:pt x="2032" y="1208"/>
                  </a:lnTo>
                  <a:lnTo>
                    <a:pt x="1994" y="1172"/>
                  </a:lnTo>
                  <a:lnTo>
                    <a:pt x="1992" y="1172"/>
                  </a:lnTo>
                  <a:lnTo>
                    <a:pt x="1992" y="1992"/>
                  </a:lnTo>
                  <a:lnTo>
                    <a:pt x="1172" y="1992"/>
                  </a:lnTo>
                  <a:lnTo>
                    <a:pt x="1172" y="1990"/>
                  </a:lnTo>
                  <a:lnTo>
                    <a:pt x="1208" y="1954"/>
                  </a:lnTo>
                  <a:lnTo>
                    <a:pt x="1237" y="1910"/>
                  </a:lnTo>
                  <a:lnTo>
                    <a:pt x="1259" y="1863"/>
                  </a:lnTo>
                  <a:lnTo>
                    <a:pt x="1272" y="1811"/>
                  </a:lnTo>
                  <a:lnTo>
                    <a:pt x="1278" y="1757"/>
                  </a:lnTo>
                  <a:lnTo>
                    <a:pt x="1272" y="1700"/>
                  </a:lnTo>
                  <a:lnTo>
                    <a:pt x="1258" y="1647"/>
                  </a:lnTo>
                  <a:lnTo>
                    <a:pt x="1234" y="1597"/>
                  </a:lnTo>
                  <a:lnTo>
                    <a:pt x="1203" y="1555"/>
                  </a:lnTo>
                  <a:lnTo>
                    <a:pt x="1164" y="1517"/>
                  </a:lnTo>
                  <a:lnTo>
                    <a:pt x="1121" y="1486"/>
                  </a:lnTo>
                  <a:lnTo>
                    <a:pt x="1073" y="1464"/>
                  </a:lnTo>
                  <a:lnTo>
                    <a:pt x="1020" y="1449"/>
                  </a:lnTo>
                  <a:lnTo>
                    <a:pt x="963" y="1444"/>
                  </a:lnTo>
                  <a:lnTo>
                    <a:pt x="907" y="1449"/>
                  </a:lnTo>
                  <a:lnTo>
                    <a:pt x="854" y="1464"/>
                  </a:lnTo>
                  <a:lnTo>
                    <a:pt x="806" y="1488"/>
                  </a:lnTo>
                  <a:lnTo>
                    <a:pt x="762" y="1519"/>
                  </a:lnTo>
                  <a:lnTo>
                    <a:pt x="724" y="1557"/>
                  </a:lnTo>
                  <a:lnTo>
                    <a:pt x="695" y="1601"/>
                  </a:lnTo>
                  <a:lnTo>
                    <a:pt x="671" y="1649"/>
                  </a:lnTo>
                  <a:lnTo>
                    <a:pt x="656" y="1702"/>
                  </a:lnTo>
                  <a:lnTo>
                    <a:pt x="653" y="1758"/>
                  </a:lnTo>
                  <a:lnTo>
                    <a:pt x="656" y="1813"/>
                  </a:lnTo>
                  <a:lnTo>
                    <a:pt x="671" y="1864"/>
                  </a:lnTo>
                  <a:lnTo>
                    <a:pt x="693" y="1912"/>
                  </a:lnTo>
                  <a:lnTo>
                    <a:pt x="722" y="1956"/>
                  </a:lnTo>
                  <a:lnTo>
                    <a:pt x="759" y="1992"/>
                  </a:lnTo>
                  <a:lnTo>
                    <a:pt x="0" y="1992"/>
                  </a:lnTo>
                  <a:lnTo>
                    <a:pt x="6" y="1844"/>
                  </a:lnTo>
                  <a:lnTo>
                    <a:pt x="22" y="1698"/>
                  </a:lnTo>
                  <a:lnTo>
                    <a:pt x="48" y="1555"/>
                  </a:lnTo>
                  <a:lnTo>
                    <a:pt x="84" y="1417"/>
                  </a:lnTo>
                  <a:lnTo>
                    <a:pt x="130" y="1283"/>
                  </a:lnTo>
                  <a:lnTo>
                    <a:pt x="185" y="1153"/>
                  </a:lnTo>
                  <a:lnTo>
                    <a:pt x="249" y="1027"/>
                  </a:lnTo>
                  <a:lnTo>
                    <a:pt x="322" y="907"/>
                  </a:lnTo>
                  <a:lnTo>
                    <a:pt x="401" y="793"/>
                  </a:lnTo>
                  <a:lnTo>
                    <a:pt x="488" y="685"/>
                  </a:lnTo>
                  <a:lnTo>
                    <a:pt x="583" y="583"/>
                  </a:lnTo>
                  <a:lnTo>
                    <a:pt x="686" y="488"/>
                  </a:lnTo>
                  <a:lnTo>
                    <a:pt x="793" y="400"/>
                  </a:lnTo>
                  <a:lnTo>
                    <a:pt x="909" y="320"/>
                  </a:lnTo>
                  <a:lnTo>
                    <a:pt x="1027" y="249"/>
                  </a:lnTo>
                  <a:lnTo>
                    <a:pt x="1153" y="185"/>
                  </a:lnTo>
                  <a:lnTo>
                    <a:pt x="1283" y="130"/>
                  </a:lnTo>
                  <a:lnTo>
                    <a:pt x="1417" y="84"/>
                  </a:lnTo>
                  <a:lnTo>
                    <a:pt x="1555" y="48"/>
                  </a:lnTo>
                  <a:lnTo>
                    <a:pt x="1698" y="22"/>
                  </a:lnTo>
                  <a:lnTo>
                    <a:pt x="1844" y="5"/>
                  </a:lnTo>
                  <a:lnTo>
                    <a:pt x="1992" y="0"/>
                  </a:lnTo>
                  <a:close/>
                </a:path>
              </a:pathLst>
            </a:custGeom>
            <a:solidFill>
              <a:schemeClr val="accent1"/>
            </a:solidFill>
            <a:ln w="38100">
              <a:gradFill flip="none" rotWithShape="1">
                <a:gsLst>
                  <a:gs pos="0">
                    <a:schemeClr val="accent1"/>
                  </a:gs>
                  <a:gs pos="100000">
                    <a:schemeClr val="accent1">
                      <a:lumMod val="75000"/>
                    </a:schemeClr>
                  </a:gs>
                </a:gsLst>
                <a:lin ang="16200000" scaled="1"/>
                <a:tileRect/>
              </a:gradFill>
              <a:prstDash val="solid"/>
              <a:round/>
              <a:headEnd/>
              <a:tailEnd/>
            </a:ln>
            <a:effectLst>
              <a:innerShdw blurRad="406400" dist="304800" dir="13740000">
                <a:prstClr val="black">
                  <a:alpha val="63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0" name="Freeform 9"/>
            <p:cNvSpPr>
              <a:spLocks/>
            </p:cNvSpPr>
            <p:nvPr/>
          </p:nvSpPr>
          <p:spPr bwMode="auto">
            <a:xfrm>
              <a:off x="6482407" y="3218594"/>
              <a:ext cx="1830753" cy="1436083"/>
            </a:xfrm>
            <a:custGeom>
              <a:avLst/>
              <a:gdLst>
                <a:gd name="T0" fmla="*/ 1369 w 2542"/>
                <a:gd name="T1" fmla="*/ 0 h 1994"/>
                <a:gd name="T2" fmla="*/ 1334 w 2542"/>
                <a:gd name="T3" fmla="*/ 41 h 1994"/>
                <a:gd name="T4" fmla="*/ 1283 w 2542"/>
                <a:gd name="T5" fmla="*/ 130 h 1994"/>
                <a:gd name="T6" fmla="*/ 1264 w 2542"/>
                <a:gd name="T7" fmla="*/ 238 h 1994"/>
                <a:gd name="T8" fmla="*/ 1285 w 2542"/>
                <a:gd name="T9" fmla="*/ 346 h 1994"/>
                <a:gd name="T10" fmla="*/ 1339 w 2542"/>
                <a:gd name="T11" fmla="*/ 439 h 1994"/>
                <a:gd name="T12" fmla="*/ 1420 w 2542"/>
                <a:gd name="T13" fmla="*/ 507 h 1994"/>
                <a:gd name="T14" fmla="*/ 1522 w 2542"/>
                <a:gd name="T15" fmla="*/ 543 h 1994"/>
                <a:gd name="T16" fmla="*/ 1634 w 2542"/>
                <a:gd name="T17" fmla="*/ 543 h 1994"/>
                <a:gd name="T18" fmla="*/ 1736 w 2542"/>
                <a:gd name="T19" fmla="*/ 505 h 1994"/>
                <a:gd name="T20" fmla="*/ 1816 w 2542"/>
                <a:gd name="T21" fmla="*/ 437 h 1994"/>
                <a:gd name="T22" fmla="*/ 1871 w 2542"/>
                <a:gd name="T23" fmla="*/ 344 h 1994"/>
                <a:gd name="T24" fmla="*/ 1889 w 2542"/>
                <a:gd name="T25" fmla="*/ 234 h 1994"/>
                <a:gd name="T26" fmla="*/ 1871 w 2542"/>
                <a:gd name="T27" fmla="*/ 128 h 1994"/>
                <a:gd name="T28" fmla="*/ 1818 w 2542"/>
                <a:gd name="T29" fmla="*/ 39 h 1994"/>
                <a:gd name="T30" fmla="*/ 2542 w 2542"/>
                <a:gd name="T31" fmla="*/ 0 h 1994"/>
                <a:gd name="T32" fmla="*/ 2520 w 2542"/>
                <a:gd name="T33" fmla="*/ 295 h 1994"/>
                <a:gd name="T34" fmla="*/ 2458 w 2542"/>
                <a:gd name="T35" fmla="*/ 576 h 1994"/>
                <a:gd name="T36" fmla="*/ 2355 w 2542"/>
                <a:gd name="T37" fmla="*/ 841 h 1994"/>
                <a:gd name="T38" fmla="*/ 2220 w 2542"/>
                <a:gd name="T39" fmla="*/ 1086 h 1994"/>
                <a:gd name="T40" fmla="*/ 2052 w 2542"/>
                <a:gd name="T41" fmla="*/ 1309 h 1994"/>
                <a:gd name="T42" fmla="*/ 1856 w 2542"/>
                <a:gd name="T43" fmla="*/ 1505 h 1994"/>
                <a:gd name="T44" fmla="*/ 1634 w 2542"/>
                <a:gd name="T45" fmla="*/ 1673 h 1994"/>
                <a:gd name="T46" fmla="*/ 1389 w 2542"/>
                <a:gd name="T47" fmla="*/ 1808 h 1994"/>
                <a:gd name="T48" fmla="*/ 1124 w 2542"/>
                <a:gd name="T49" fmla="*/ 1909 h 1994"/>
                <a:gd name="T50" fmla="*/ 842 w 2542"/>
                <a:gd name="T51" fmla="*/ 1972 h 1994"/>
                <a:gd name="T52" fmla="*/ 548 w 2542"/>
                <a:gd name="T53" fmla="*/ 1994 h 1994"/>
                <a:gd name="T54" fmla="*/ 512 w 2542"/>
                <a:gd name="T55" fmla="*/ 1271 h 1994"/>
                <a:gd name="T56" fmla="*/ 420 w 2542"/>
                <a:gd name="T57" fmla="*/ 1324 h 1994"/>
                <a:gd name="T58" fmla="*/ 314 w 2542"/>
                <a:gd name="T59" fmla="*/ 1342 h 1994"/>
                <a:gd name="T60" fmla="*/ 205 w 2542"/>
                <a:gd name="T61" fmla="*/ 1322 h 1994"/>
                <a:gd name="T62" fmla="*/ 113 w 2542"/>
                <a:gd name="T63" fmla="*/ 1269 h 1994"/>
                <a:gd name="T64" fmla="*/ 44 w 2542"/>
                <a:gd name="T65" fmla="*/ 1188 h 1994"/>
                <a:gd name="T66" fmla="*/ 5 w 2542"/>
                <a:gd name="T67" fmla="*/ 1086 h 1994"/>
                <a:gd name="T68" fmla="*/ 5 w 2542"/>
                <a:gd name="T69" fmla="*/ 975 h 1994"/>
                <a:gd name="T70" fmla="*/ 42 w 2542"/>
                <a:gd name="T71" fmla="*/ 872 h 1994"/>
                <a:gd name="T72" fmla="*/ 111 w 2542"/>
                <a:gd name="T73" fmla="*/ 790 h 1994"/>
                <a:gd name="T74" fmla="*/ 203 w 2542"/>
                <a:gd name="T75" fmla="*/ 737 h 1994"/>
                <a:gd name="T76" fmla="*/ 312 w 2542"/>
                <a:gd name="T77" fmla="*/ 717 h 1994"/>
                <a:gd name="T78" fmla="*/ 418 w 2542"/>
                <a:gd name="T79" fmla="*/ 735 h 1994"/>
                <a:gd name="T80" fmla="*/ 510 w 2542"/>
                <a:gd name="T81" fmla="*/ 786 h 1994"/>
                <a:gd name="T82" fmla="*/ 548 w 2542"/>
                <a:gd name="T83" fmla="*/ 821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2" h="1994">
                  <a:moveTo>
                    <a:pt x="548" y="0"/>
                  </a:moveTo>
                  <a:lnTo>
                    <a:pt x="1369" y="0"/>
                  </a:lnTo>
                  <a:lnTo>
                    <a:pt x="1369" y="2"/>
                  </a:lnTo>
                  <a:lnTo>
                    <a:pt x="1334" y="41"/>
                  </a:lnTo>
                  <a:lnTo>
                    <a:pt x="1305" y="83"/>
                  </a:lnTo>
                  <a:lnTo>
                    <a:pt x="1283" y="130"/>
                  </a:lnTo>
                  <a:lnTo>
                    <a:pt x="1268" y="183"/>
                  </a:lnTo>
                  <a:lnTo>
                    <a:pt x="1264" y="238"/>
                  </a:lnTo>
                  <a:lnTo>
                    <a:pt x="1270" y="293"/>
                  </a:lnTo>
                  <a:lnTo>
                    <a:pt x="1285" y="346"/>
                  </a:lnTo>
                  <a:lnTo>
                    <a:pt x="1308" y="395"/>
                  </a:lnTo>
                  <a:lnTo>
                    <a:pt x="1339" y="439"/>
                  </a:lnTo>
                  <a:lnTo>
                    <a:pt x="1376" y="476"/>
                  </a:lnTo>
                  <a:lnTo>
                    <a:pt x="1420" y="507"/>
                  </a:lnTo>
                  <a:lnTo>
                    <a:pt x="1469" y="530"/>
                  </a:lnTo>
                  <a:lnTo>
                    <a:pt x="1522" y="543"/>
                  </a:lnTo>
                  <a:lnTo>
                    <a:pt x="1579" y="549"/>
                  </a:lnTo>
                  <a:lnTo>
                    <a:pt x="1634" y="543"/>
                  </a:lnTo>
                  <a:lnTo>
                    <a:pt x="1687" y="529"/>
                  </a:lnTo>
                  <a:lnTo>
                    <a:pt x="1736" y="505"/>
                  </a:lnTo>
                  <a:lnTo>
                    <a:pt x="1780" y="474"/>
                  </a:lnTo>
                  <a:lnTo>
                    <a:pt x="1816" y="437"/>
                  </a:lnTo>
                  <a:lnTo>
                    <a:pt x="1847" y="393"/>
                  </a:lnTo>
                  <a:lnTo>
                    <a:pt x="1871" y="344"/>
                  </a:lnTo>
                  <a:lnTo>
                    <a:pt x="1884" y="291"/>
                  </a:lnTo>
                  <a:lnTo>
                    <a:pt x="1889" y="234"/>
                  </a:lnTo>
                  <a:lnTo>
                    <a:pt x="1884" y="179"/>
                  </a:lnTo>
                  <a:lnTo>
                    <a:pt x="1871" y="128"/>
                  </a:lnTo>
                  <a:lnTo>
                    <a:pt x="1847" y="81"/>
                  </a:lnTo>
                  <a:lnTo>
                    <a:pt x="1818" y="39"/>
                  </a:lnTo>
                  <a:lnTo>
                    <a:pt x="1783" y="0"/>
                  </a:lnTo>
                  <a:lnTo>
                    <a:pt x="2542" y="0"/>
                  </a:lnTo>
                  <a:lnTo>
                    <a:pt x="2536" y="150"/>
                  </a:lnTo>
                  <a:lnTo>
                    <a:pt x="2520" y="295"/>
                  </a:lnTo>
                  <a:lnTo>
                    <a:pt x="2492" y="437"/>
                  </a:lnTo>
                  <a:lnTo>
                    <a:pt x="2458" y="576"/>
                  </a:lnTo>
                  <a:lnTo>
                    <a:pt x="2410" y="711"/>
                  </a:lnTo>
                  <a:lnTo>
                    <a:pt x="2355" y="841"/>
                  </a:lnTo>
                  <a:lnTo>
                    <a:pt x="2291" y="965"/>
                  </a:lnTo>
                  <a:lnTo>
                    <a:pt x="2220" y="1086"/>
                  </a:lnTo>
                  <a:lnTo>
                    <a:pt x="2140" y="1199"/>
                  </a:lnTo>
                  <a:lnTo>
                    <a:pt x="2052" y="1309"/>
                  </a:lnTo>
                  <a:lnTo>
                    <a:pt x="1957" y="1410"/>
                  </a:lnTo>
                  <a:lnTo>
                    <a:pt x="1856" y="1505"/>
                  </a:lnTo>
                  <a:lnTo>
                    <a:pt x="1749" y="1592"/>
                  </a:lnTo>
                  <a:lnTo>
                    <a:pt x="1634" y="1673"/>
                  </a:lnTo>
                  <a:lnTo>
                    <a:pt x="1513" y="1744"/>
                  </a:lnTo>
                  <a:lnTo>
                    <a:pt x="1389" y="1808"/>
                  </a:lnTo>
                  <a:lnTo>
                    <a:pt x="1259" y="1863"/>
                  </a:lnTo>
                  <a:lnTo>
                    <a:pt x="1124" y="1909"/>
                  </a:lnTo>
                  <a:lnTo>
                    <a:pt x="985" y="1945"/>
                  </a:lnTo>
                  <a:lnTo>
                    <a:pt x="842" y="1972"/>
                  </a:lnTo>
                  <a:lnTo>
                    <a:pt x="698" y="1989"/>
                  </a:lnTo>
                  <a:lnTo>
                    <a:pt x="548" y="1994"/>
                  </a:lnTo>
                  <a:lnTo>
                    <a:pt x="548" y="1234"/>
                  </a:lnTo>
                  <a:lnTo>
                    <a:pt x="512" y="1271"/>
                  </a:lnTo>
                  <a:lnTo>
                    <a:pt x="468" y="1300"/>
                  </a:lnTo>
                  <a:lnTo>
                    <a:pt x="420" y="1324"/>
                  </a:lnTo>
                  <a:lnTo>
                    <a:pt x="369" y="1336"/>
                  </a:lnTo>
                  <a:lnTo>
                    <a:pt x="314" y="1342"/>
                  </a:lnTo>
                  <a:lnTo>
                    <a:pt x="258" y="1336"/>
                  </a:lnTo>
                  <a:lnTo>
                    <a:pt x="205" y="1322"/>
                  </a:lnTo>
                  <a:lnTo>
                    <a:pt x="157" y="1300"/>
                  </a:lnTo>
                  <a:lnTo>
                    <a:pt x="113" y="1269"/>
                  </a:lnTo>
                  <a:lnTo>
                    <a:pt x="75" y="1232"/>
                  </a:lnTo>
                  <a:lnTo>
                    <a:pt x="44" y="1188"/>
                  </a:lnTo>
                  <a:lnTo>
                    <a:pt x="20" y="1139"/>
                  </a:lnTo>
                  <a:lnTo>
                    <a:pt x="5" y="1086"/>
                  </a:lnTo>
                  <a:lnTo>
                    <a:pt x="0" y="1031"/>
                  </a:lnTo>
                  <a:lnTo>
                    <a:pt x="5" y="975"/>
                  </a:lnTo>
                  <a:lnTo>
                    <a:pt x="20" y="922"/>
                  </a:lnTo>
                  <a:lnTo>
                    <a:pt x="42" y="872"/>
                  </a:lnTo>
                  <a:lnTo>
                    <a:pt x="73" y="828"/>
                  </a:lnTo>
                  <a:lnTo>
                    <a:pt x="111" y="790"/>
                  </a:lnTo>
                  <a:lnTo>
                    <a:pt x="155" y="759"/>
                  </a:lnTo>
                  <a:lnTo>
                    <a:pt x="203" y="737"/>
                  </a:lnTo>
                  <a:lnTo>
                    <a:pt x="256" y="722"/>
                  </a:lnTo>
                  <a:lnTo>
                    <a:pt x="312" y="717"/>
                  </a:lnTo>
                  <a:lnTo>
                    <a:pt x="367" y="720"/>
                  </a:lnTo>
                  <a:lnTo>
                    <a:pt x="418" y="735"/>
                  </a:lnTo>
                  <a:lnTo>
                    <a:pt x="466" y="757"/>
                  </a:lnTo>
                  <a:lnTo>
                    <a:pt x="510" y="786"/>
                  </a:lnTo>
                  <a:lnTo>
                    <a:pt x="546" y="821"/>
                  </a:lnTo>
                  <a:lnTo>
                    <a:pt x="548" y="821"/>
                  </a:lnTo>
                  <a:lnTo>
                    <a:pt x="548" y="0"/>
                  </a:lnTo>
                  <a:close/>
                </a:path>
              </a:pathLst>
            </a:custGeom>
            <a:solidFill>
              <a:schemeClr val="accent2"/>
            </a:solidFill>
            <a:ln w="38100">
              <a:gradFill flip="none" rotWithShape="1">
                <a:gsLst>
                  <a:gs pos="0">
                    <a:schemeClr val="accent2"/>
                  </a:gs>
                  <a:gs pos="100000">
                    <a:schemeClr val="accent2">
                      <a:lumMod val="75000"/>
                    </a:schemeClr>
                  </a:gs>
                </a:gsLst>
                <a:lin ang="2700000" scaled="1"/>
                <a:tileRect/>
              </a:gradFill>
              <a:prstDash val="solid"/>
              <a:round/>
              <a:headEnd/>
              <a:tailEnd/>
            </a:ln>
            <a:effectLst>
              <a:innerShdw blurRad="508000" dist="203200" dir="27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1" name="Freeform 10"/>
            <p:cNvSpPr>
              <a:spLocks/>
            </p:cNvSpPr>
            <p:nvPr/>
          </p:nvSpPr>
          <p:spPr bwMode="auto">
            <a:xfrm>
              <a:off x="6877076" y="1783952"/>
              <a:ext cx="1436083" cy="1830033"/>
            </a:xfrm>
            <a:custGeom>
              <a:avLst/>
              <a:gdLst>
                <a:gd name="T0" fmla="*/ 150 w 1994"/>
                <a:gd name="T1" fmla="*/ 5 h 2541"/>
                <a:gd name="T2" fmla="*/ 437 w 1994"/>
                <a:gd name="T3" fmla="*/ 48 h 2541"/>
                <a:gd name="T4" fmla="*/ 711 w 1994"/>
                <a:gd name="T5" fmla="*/ 130 h 2541"/>
                <a:gd name="T6" fmla="*/ 965 w 1994"/>
                <a:gd name="T7" fmla="*/ 249 h 2541"/>
                <a:gd name="T8" fmla="*/ 1201 w 1994"/>
                <a:gd name="T9" fmla="*/ 400 h 2541"/>
                <a:gd name="T10" fmla="*/ 1409 w 1994"/>
                <a:gd name="T11" fmla="*/ 583 h 2541"/>
                <a:gd name="T12" fmla="*/ 1592 w 1994"/>
                <a:gd name="T13" fmla="*/ 793 h 2541"/>
                <a:gd name="T14" fmla="*/ 1743 w 1994"/>
                <a:gd name="T15" fmla="*/ 1027 h 2541"/>
                <a:gd name="T16" fmla="*/ 1862 w 1994"/>
                <a:gd name="T17" fmla="*/ 1283 h 2541"/>
                <a:gd name="T18" fmla="*/ 1944 w 1994"/>
                <a:gd name="T19" fmla="*/ 1555 h 2541"/>
                <a:gd name="T20" fmla="*/ 1988 w 1994"/>
                <a:gd name="T21" fmla="*/ 1844 h 2541"/>
                <a:gd name="T22" fmla="*/ 1235 w 1994"/>
                <a:gd name="T23" fmla="*/ 1992 h 2541"/>
                <a:gd name="T24" fmla="*/ 1299 w 1994"/>
                <a:gd name="T25" fmla="*/ 2073 h 2541"/>
                <a:gd name="T26" fmla="*/ 1336 w 1994"/>
                <a:gd name="T27" fmla="*/ 2171 h 2541"/>
                <a:gd name="T28" fmla="*/ 1336 w 1994"/>
                <a:gd name="T29" fmla="*/ 2283 h 2541"/>
                <a:gd name="T30" fmla="*/ 1299 w 1994"/>
                <a:gd name="T31" fmla="*/ 2385 h 2541"/>
                <a:gd name="T32" fmla="*/ 1232 w 1994"/>
                <a:gd name="T33" fmla="*/ 2466 h 2541"/>
                <a:gd name="T34" fmla="*/ 1139 w 1994"/>
                <a:gd name="T35" fmla="*/ 2521 h 2541"/>
                <a:gd name="T36" fmla="*/ 1031 w 1994"/>
                <a:gd name="T37" fmla="*/ 2541 h 2541"/>
                <a:gd name="T38" fmla="*/ 921 w 1994"/>
                <a:gd name="T39" fmla="*/ 2522 h 2541"/>
                <a:gd name="T40" fmla="*/ 828 w 1994"/>
                <a:gd name="T41" fmla="*/ 2468 h 2541"/>
                <a:gd name="T42" fmla="*/ 760 w 1994"/>
                <a:gd name="T43" fmla="*/ 2387 h 2541"/>
                <a:gd name="T44" fmla="*/ 722 w 1994"/>
                <a:gd name="T45" fmla="*/ 2285 h 2541"/>
                <a:gd name="T46" fmla="*/ 720 w 1994"/>
                <a:gd name="T47" fmla="*/ 2175 h 2541"/>
                <a:gd name="T48" fmla="*/ 757 w 1994"/>
                <a:gd name="T49" fmla="*/ 2075 h 2541"/>
                <a:gd name="T50" fmla="*/ 821 w 1994"/>
                <a:gd name="T51" fmla="*/ 1994 h 2541"/>
                <a:gd name="T52" fmla="*/ 0 w 1994"/>
                <a:gd name="T53" fmla="*/ 1992 h 2541"/>
                <a:gd name="T54" fmla="*/ 2 w 1994"/>
                <a:gd name="T55" fmla="*/ 1172 h 2541"/>
                <a:gd name="T56" fmla="*/ 82 w 1994"/>
                <a:gd name="T57" fmla="*/ 1237 h 2541"/>
                <a:gd name="T58" fmla="*/ 183 w 1994"/>
                <a:gd name="T59" fmla="*/ 1272 h 2541"/>
                <a:gd name="T60" fmla="*/ 294 w 1994"/>
                <a:gd name="T61" fmla="*/ 1272 h 2541"/>
                <a:gd name="T62" fmla="*/ 395 w 1994"/>
                <a:gd name="T63" fmla="*/ 1234 h 2541"/>
                <a:gd name="T64" fmla="*/ 475 w 1994"/>
                <a:gd name="T65" fmla="*/ 1164 h 2541"/>
                <a:gd name="T66" fmla="*/ 530 w 1994"/>
                <a:gd name="T67" fmla="*/ 1073 h 2541"/>
                <a:gd name="T68" fmla="*/ 548 w 1994"/>
                <a:gd name="T69" fmla="*/ 963 h 2541"/>
                <a:gd name="T70" fmla="*/ 528 w 1994"/>
                <a:gd name="T71" fmla="*/ 854 h 2541"/>
                <a:gd name="T72" fmla="*/ 473 w 1994"/>
                <a:gd name="T73" fmla="*/ 762 h 2541"/>
                <a:gd name="T74" fmla="*/ 393 w 1994"/>
                <a:gd name="T75" fmla="*/ 693 h 2541"/>
                <a:gd name="T76" fmla="*/ 291 w 1994"/>
                <a:gd name="T77" fmla="*/ 656 h 2541"/>
                <a:gd name="T78" fmla="*/ 179 w 1994"/>
                <a:gd name="T79" fmla="*/ 656 h 2541"/>
                <a:gd name="T80" fmla="*/ 81 w 1994"/>
                <a:gd name="T81" fmla="*/ 693 h 2541"/>
                <a:gd name="T82" fmla="*/ 0 w 1994"/>
                <a:gd name="T83" fmla="*/ 759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4" h="2541">
                  <a:moveTo>
                    <a:pt x="0" y="0"/>
                  </a:moveTo>
                  <a:lnTo>
                    <a:pt x="150" y="5"/>
                  </a:lnTo>
                  <a:lnTo>
                    <a:pt x="294" y="22"/>
                  </a:lnTo>
                  <a:lnTo>
                    <a:pt x="437" y="48"/>
                  </a:lnTo>
                  <a:lnTo>
                    <a:pt x="576" y="84"/>
                  </a:lnTo>
                  <a:lnTo>
                    <a:pt x="711" y="130"/>
                  </a:lnTo>
                  <a:lnTo>
                    <a:pt x="841" y="185"/>
                  </a:lnTo>
                  <a:lnTo>
                    <a:pt x="965" y="249"/>
                  </a:lnTo>
                  <a:lnTo>
                    <a:pt x="1086" y="320"/>
                  </a:lnTo>
                  <a:lnTo>
                    <a:pt x="1201" y="400"/>
                  </a:lnTo>
                  <a:lnTo>
                    <a:pt x="1308" y="488"/>
                  </a:lnTo>
                  <a:lnTo>
                    <a:pt x="1409" y="583"/>
                  </a:lnTo>
                  <a:lnTo>
                    <a:pt x="1504" y="685"/>
                  </a:lnTo>
                  <a:lnTo>
                    <a:pt x="1592" y="793"/>
                  </a:lnTo>
                  <a:lnTo>
                    <a:pt x="1672" y="907"/>
                  </a:lnTo>
                  <a:lnTo>
                    <a:pt x="1743" y="1027"/>
                  </a:lnTo>
                  <a:lnTo>
                    <a:pt x="1807" y="1153"/>
                  </a:lnTo>
                  <a:lnTo>
                    <a:pt x="1862" y="1283"/>
                  </a:lnTo>
                  <a:lnTo>
                    <a:pt x="1910" y="1417"/>
                  </a:lnTo>
                  <a:lnTo>
                    <a:pt x="1944" y="1555"/>
                  </a:lnTo>
                  <a:lnTo>
                    <a:pt x="1972" y="1698"/>
                  </a:lnTo>
                  <a:lnTo>
                    <a:pt x="1988" y="1844"/>
                  </a:lnTo>
                  <a:lnTo>
                    <a:pt x="1994" y="1992"/>
                  </a:lnTo>
                  <a:lnTo>
                    <a:pt x="1235" y="1992"/>
                  </a:lnTo>
                  <a:lnTo>
                    <a:pt x="1270" y="2031"/>
                  </a:lnTo>
                  <a:lnTo>
                    <a:pt x="1299" y="2073"/>
                  </a:lnTo>
                  <a:lnTo>
                    <a:pt x="1323" y="2120"/>
                  </a:lnTo>
                  <a:lnTo>
                    <a:pt x="1336" y="2171"/>
                  </a:lnTo>
                  <a:lnTo>
                    <a:pt x="1341" y="2226"/>
                  </a:lnTo>
                  <a:lnTo>
                    <a:pt x="1336" y="2283"/>
                  </a:lnTo>
                  <a:lnTo>
                    <a:pt x="1323" y="2336"/>
                  </a:lnTo>
                  <a:lnTo>
                    <a:pt x="1299" y="2385"/>
                  </a:lnTo>
                  <a:lnTo>
                    <a:pt x="1268" y="2429"/>
                  </a:lnTo>
                  <a:lnTo>
                    <a:pt x="1232" y="2466"/>
                  </a:lnTo>
                  <a:lnTo>
                    <a:pt x="1188" y="2497"/>
                  </a:lnTo>
                  <a:lnTo>
                    <a:pt x="1139" y="2521"/>
                  </a:lnTo>
                  <a:lnTo>
                    <a:pt x="1086" y="2535"/>
                  </a:lnTo>
                  <a:lnTo>
                    <a:pt x="1031" y="2541"/>
                  </a:lnTo>
                  <a:lnTo>
                    <a:pt x="974" y="2535"/>
                  </a:lnTo>
                  <a:lnTo>
                    <a:pt x="921" y="2522"/>
                  </a:lnTo>
                  <a:lnTo>
                    <a:pt x="872" y="2499"/>
                  </a:lnTo>
                  <a:lnTo>
                    <a:pt x="828" y="2468"/>
                  </a:lnTo>
                  <a:lnTo>
                    <a:pt x="791" y="2431"/>
                  </a:lnTo>
                  <a:lnTo>
                    <a:pt x="760" y="2387"/>
                  </a:lnTo>
                  <a:lnTo>
                    <a:pt x="737" y="2338"/>
                  </a:lnTo>
                  <a:lnTo>
                    <a:pt x="722" y="2285"/>
                  </a:lnTo>
                  <a:lnTo>
                    <a:pt x="716" y="2230"/>
                  </a:lnTo>
                  <a:lnTo>
                    <a:pt x="720" y="2175"/>
                  </a:lnTo>
                  <a:lnTo>
                    <a:pt x="735" y="2122"/>
                  </a:lnTo>
                  <a:lnTo>
                    <a:pt x="757" y="2075"/>
                  </a:lnTo>
                  <a:lnTo>
                    <a:pt x="786" y="2033"/>
                  </a:lnTo>
                  <a:lnTo>
                    <a:pt x="821" y="1994"/>
                  </a:lnTo>
                  <a:lnTo>
                    <a:pt x="821" y="1992"/>
                  </a:lnTo>
                  <a:lnTo>
                    <a:pt x="0" y="1992"/>
                  </a:lnTo>
                  <a:lnTo>
                    <a:pt x="0" y="1172"/>
                  </a:lnTo>
                  <a:lnTo>
                    <a:pt x="2" y="1172"/>
                  </a:lnTo>
                  <a:lnTo>
                    <a:pt x="40" y="1208"/>
                  </a:lnTo>
                  <a:lnTo>
                    <a:pt x="82" y="1237"/>
                  </a:lnTo>
                  <a:lnTo>
                    <a:pt x="130" y="1259"/>
                  </a:lnTo>
                  <a:lnTo>
                    <a:pt x="183" y="1272"/>
                  </a:lnTo>
                  <a:lnTo>
                    <a:pt x="238" y="1278"/>
                  </a:lnTo>
                  <a:lnTo>
                    <a:pt x="294" y="1272"/>
                  </a:lnTo>
                  <a:lnTo>
                    <a:pt x="345" y="1258"/>
                  </a:lnTo>
                  <a:lnTo>
                    <a:pt x="395" y="1234"/>
                  </a:lnTo>
                  <a:lnTo>
                    <a:pt x="439" y="1203"/>
                  </a:lnTo>
                  <a:lnTo>
                    <a:pt x="475" y="1164"/>
                  </a:lnTo>
                  <a:lnTo>
                    <a:pt x="506" y="1120"/>
                  </a:lnTo>
                  <a:lnTo>
                    <a:pt x="530" y="1073"/>
                  </a:lnTo>
                  <a:lnTo>
                    <a:pt x="545" y="1020"/>
                  </a:lnTo>
                  <a:lnTo>
                    <a:pt x="548" y="963"/>
                  </a:lnTo>
                  <a:lnTo>
                    <a:pt x="543" y="907"/>
                  </a:lnTo>
                  <a:lnTo>
                    <a:pt x="528" y="854"/>
                  </a:lnTo>
                  <a:lnTo>
                    <a:pt x="504" y="806"/>
                  </a:lnTo>
                  <a:lnTo>
                    <a:pt x="473" y="762"/>
                  </a:lnTo>
                  <a:lnTo>
                    <a:pt x="437" y="724"/>
                  </a:lnTo>
                  <a:lnTo>
                    <a:pt x="393" y="693"/>
                  </a:lnTo>
                  <a:lnTo>
                    <a:pt x="344" y="671"/>
                  </a:lnTo>
                  <a:lnTo>
                    <a:pt x="291" y="656"/>
                  </a:lnTo>
                  <a:lnTo>
                    <a:pt x="234" y="651"/>
                  </a:lnTo>
                  <a:lnTo>
                    <a:pt x="179" y="656"/>
                  </a:lnTo>
                  <a:lnTo>
                    <a:pt x="128" y="671"/>
                  </a:lnTo>
                  <a:lnTo>
                    <a:pt x="81" y="693"/>
                  </a:lnTo>
                  <a:lnTo>
                    <a:pt x="39" y="722"/>
                  </a:lnTo>
                  <a:lnTo>
                    <a:pt x="0" y="759"/>
                  </a:lnTo>
                  <a:lnTo>
                    <a:pt x="0" y="0"/>
                  </a:lnTo>
                  <a:close/>
                </a:path>
              </a:pathLst>
            </a:custGeom>
            <a:solidFill>
              <a:schemeClr val="accent6"/>
            </a:solidFill>
            <a:ln w="38100">
              <a:gradFill flip="none" rotWithShape="1">
                <a:gsLst>
                  <a:gs pos="0">
                    <a:schemeClr val="tx1">
                      <a:lumMod val="65000"/>
                      <a:lumOff val="35000"/>
                    </a:schemeClr>
                  </a:gs>
                  <a:gs pos="100000">
                    <a:schemeClr val="bg1">
                      <a:lumMod val="50000"/>
                    </a:schemeClr>
                  </a:gs>
                </a:gsLst>
                <a:lin ang="16200000" scaled="1"/>
                <a:tileRect/>
              </a:gradFill>
              <a:prstDash val="solid"/>
              <a:round/>
              <a:headEnd/>
              <a:tailEnd/>
            </a:ln>
            <a:effectLst>
              <a:innerShdw blurRad="381000" dist="266700" dir="189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5" name="Freeform 11"/>
            <p:cNvSpPr>
              <a:spLocks/>
            </p:cNvSpPr>
            <p:nvPr/>
          </p:nvSpPr>
          <p:spPr bwMode="auto">
            <a:xfrm rot="3243413">
              <a:off x="4729837" y="4045610"/>
              <a:ext cx="566236" cy="956811"/>
            </a:xfrm>
            <a:custGeom>
              <a:avLst/>
              <a:gdLst>
                <a:gd name="T0" fmla="*/ 152 w 851"/>
                <a:gd name="T1" fmla="*/ 0 h 1438"/>
                <a:gd name="T2" fmla="*/ 700 w 851"/>
                <a:gd name="T3" fmla="*/ 0 h 1438"/>
                <a:gd name="T4" fmla="*/ 740 w 851"/>
                <a:gd name="T5" fmla="*/ 5 h 1438"/>
                <a:gd name="T6" fmla="*/ 777 w 851"/>
                <a:gd name="T7" fmla="*/ 20 h 1438"/>
                <a:gd name="T8" fmla="*/ 808 w 851"/>
                <a:gd name="T9" fmla="*/ 44 h 1438"/>
                <a:gd name="T10" fmla="*/ 831 w 851"/>
                <a:gd name="T11" fmla="*/ 75 h 1438"/>
                <a:gd name="T12" fmla="*/ 846 w 851"/>
                <a:gd name="T13" fmla="*/ 111 h 1438"/>
                <a:gd name="T14" fmla="*/ 851 w 851"/>
                <a:gd name="T15" fmla="*/ 152 h 1438"/>
                <a:gd name="T16" fmla="*/ 851 w 851"/>
                <a:gd name="T17" fmla="*/ 1287 h 1438"/>
                <a:gd name="T18" fmla="*/ 846 w 851"/>
                <a:gd name="T19" fmla="*/ 1327 h 1438"/>
                <a:gd name="T20" fmla="*/ 831 w 851"/>
                <a:gd name="T21" fmla="*/ 1363 h 1438"/>
                <a:gd name="T22" fmla="*/ 808 w 851"/>
                <a:gd name="T23" fmla="*/ 1394 h 1438"/>
                <a:gd name="T24" fmla="*/ 777 w 851"/>
                <a:gd name="T25" fmla="*/ 1418 h 1438"/>
                <a:gd name="T26" fmla="*/ 740 w 851"/>
                <a:gd name="T27" fmla="*/ 1433 h 1438"/>
                <a:gd name="T28" fmla="*/ 700 w 851"/>
                <a:gd name="T29" fmla="*/ 1438 h 1438"/>
                <a:gd name="T30" fmla="*/ 152 w 851"/>
                <a:gd name="T31" fmla="*/ 1438 h 1438"/>
                <a:gd name="T32" fmla="*/ 111 w 851"/>
                <a:gd name="T33" fmla="*/ 1433 h 1438"/>
                <a:gd name="T34" fmla="*/ 75 w 851"/>
                <a:gd name="T35" fmla="*/ 1418 h 1438"/>
                <a:gd name="T36" fmla="*/ 46 w 851"/>
                <a:gd name="T37" fmla="*/ 1394 h 1438"/>
                <a:gd name="T38" fmla="*/ 22 w 851"/>
                <a:gd name="T39" fmla="*/ 1363 h 1438"/>
                <a:gd name="T40" fmla="*/ 5 w 851"/>
                <a:gd name="T41" fmla="*/ 1327 h 1438"/>
                <a:gd name="T42" fmla="*/ 0 w 851"/>
                <a:gd name="T43" fmla="*/ 1287 h 1438"/>
                <a:gd name="T44" fmla="*/ 0 w 851"/>
                <a:gd name="T45" fmla="*/ 152 h 1438"/>
                <a:gd name="T46" fmla="*/ 5 w 851"/>
                <a:gd name="T47" fmla="*/ 111 h 1438"/>
                <a:gd name="T48" fmla="*/ 22 w 851"/>
                <a:gd name="T49" fmla="*/ 75 h 1438"/>
                <a:gd name="T50" fmla="*/ 46 w 851"/>
                <a:gd name="T51" fmla="*/ 44 h 1438"/>
                <a:gd name="T52" fmla="*/ 75 w 851"/>
                <a:gd name="T53" fmla="*/ 20 h 1438"/>
                <a:gd name="T54" fmla="*/ 111 w 851"/>
                <a:gd name="T55" fmla="*/ 5 h 1438"/>
                <a:gd name="T56" fmla="*/ 152 w 851"/>
                <a:gd name="T57"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1" h="1438">
                  <a:moveTo>
                    <a:pt x="152" y="0"/>
                  </a:moveTo>
                  <a:lnTo>
                    <a:pt x="700" y="0"/>
                  </a:lnTo>
                  <a:lnTo>
                    <a:pt x="740" y="5"/>
                  </a:lnTo>
                  <a:lnTo>
                    <a:pt x="777" y="20"/>
                  </a:lnTo>
                  <a:lnTo>
                    <a:pt x="808" y="44"/>
                  </a:lnTo>
                  <a:lnTo>
                    <a:pt x="831" y="75"/>
                  </a:lnTo>
                  <a:lnTo>
                    <a:pt x="846" y="111"/>
                  </a:lnTo>
                  <a:lnTo>
                    <a:pt x="851" y="152"/>
                  </a:lnTo>
                  <a:lnTo>
                    <a:pt x="851" y="1287"/>
                  </a:lnTo>
                  <a:lnTo>
                    <a:pt x="846" y="1327"/>
                  </a:lnTo>
                  <a:lnTo>
                    <a:pt x="831" y="1363"/>
                  </a:lnTo>
                  <a:lnTo>
                    <a:pt x="808" y="1394"/>
                  </a:lnTo>
                  <a:lnTo>
                    <a:pt x="777" y="1418"/>
                  </a:lnTo>
                  <a:lnTo>
                    <a:pt x="740" y="1433"/>
                  </a:lnTo>
                  <a:lnTo>
                    <a:pt x="700" y="1438"/>
                  </a:lnTo>
                  <a:lnTo>
                    <a:pt x="152" y="1438"/>
                  </a:lnTo>
                  <a:lnTo>
                    <a:pt x="111" y="1433"/>
                  </a:lnTo>
                  <a:lnTo>
                    <a:pt x="75" y="1418"/>
                  </a:lnTo>
                  <a:lnTo>
                    <a:pt x="46" y="1394"/>
                  </a:lnTo>
                  <a:lnTo>
                    <a:pt x="22" y="1363"/>
                  </a:lnTo>
                  <a:lnTo>
                    <a:pt x="5" y="1327"/>
                  </a:lnTo>
                  <a:lnTo>
                    <a:pt x="0" y="1287"/>
                  </a:lnTo>
                  <a:lnTo>
                    <a:pt x="0" y="152"/>
                  </a:lnTo>
                  <a:lnTo>
                    <a:pt x="5" y="111"/>
                  </a:lnTo>
                  <a:lnTo>
                    <a:pt x="22" y="75"/>
                  </a:lnTo>
                  <a:lnTo>
                    <a:pt x="46" y="44"/>
                  </a:lnTo>
                  <a:lnTo>
                    <a:pt x="75" y="20"/>
                  </a:lnTo>
                  <a:lnTo>
                    <a:pt x="111" y="5"/>
                  </a:lnTo>
                  <a:lnTo>
                    <a:pt x="152"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 name="Freeform 12"/>
            <p:cNvSpPr>
              <a:spLocks/>
            </p:cNvSpPr>
            <p:nvPr/>
          </p:nvSpPr>
          <p:spPr bwMode="auto">
            <a:xfrm rot="3243413">
              <a:off x="3832723" y="4268706"/>
              <a:ext cx="646746" cy="1753932"/>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2" h="2636">
                  <a:moveTo>
                    <a:pt x="124" y="0"/>
                  </a:moveTo>
                  <a:lnTo>
                    <a:pt x="151" y="0"/>
                  </a:lnTo>
                  <a:lnTo>
                    <a:pt x="820" y="0"/>
                  </a:lnTo>
                  <a:lnTo>
                    <a:pt x="848" y="0"/>
                  </a:lnTo>
                  <a:lnTo>
                    <a:pt x="873" y="0"/>
                  </a:lnTo>
                  <a:lnTo>
                    <a:pt x="897" y="2"/>
                  </a:lnTo>
                  <a:lnTo>
                    <a:pt x="919" y="6"/>
                  </a:lnTo>
                  <a:lnTo>
                    <a:pt x="937" y="11"/>
                  </a:lnTo>
                  <a:lnTo>
                    <a:pt x="952" y="20"/>
                  </a:lnTo>
                  <a:lnTo>
                    <a:pt x="963" y="35"/>
                  </a:lnTo>
                  <a:lnTo>
                    <a:pt x="970" y="53"/>
                  </a:lnTo>
                  <a:lnTo>
                    <a:pt x="972" y="77"/>
                  </a:lnTo>
                  <a:lnTo>
                    <a:pt x="972" y="2484"/>
                  </a:lnTo>
                  <a:lnTo>
                    <a:pt x="966" y="2525"/>
                  </a:lnTo>
                  <a:lnTo>
                    <a:pt x="952" y="2561"/>
                  </a:lnTo>
                  <a:lnTo>
                    <a:pt x="928" y="2592"/>
                  </a:lnTo>
                  <a:lnTo>
                    <a:pt x="897" y="2616"/>
                  </a:lnTo>
                  <a:lnTo>
                    <a:pt x="860" y="2632"/>
                  </a:lnTo>
                  <a:lnTo>
                    <a:pt x="820" y="2636"/>
                  </a:lnTo>
                  <a:lnTo>
                    <a:pt x="151" y="2636"/>
                  </a:lnTo>
                  <a:lnTo>
                    <a:pt x="111" y="2632"/>
                  </a:lnTo>
                  <a:lnTo>
                    <a:pt x="75" y="2616"/>
                  </a:lnTo>
                  <a:lnTo>
                    <a:pt x="45" y="2592"/>
                  </a:lnTo>
                  <a:lnTo>
                    <a:pt x="22" y="2561"/>
                  </a:lnTo>
                  <a:lnTo>
                    <a:pt x="5" y="2525"/>
                  </a:lnTo>
                  <a:lnTo>
                    <a:pt x="0" y="2484"/>
                  </a:lnTo>
                  <a:lnTo>
                    <a:pt x="0" y="77"/>
                  </a:lnTo>
                  <a:lnTo>
                    <a:pt x="3" y="53"/>
                  </a:lnTo>
                  <a:lnTo>
                    <a:pt x="9" y="35"/>
                  </a:lnTo>
                  <a:lnTo>
                    <a:pt x="22" y="20"/>
                  </a:lnTo>
                  <a:lnTo>
                    <a:pt x="36" y="11"/>
                  </a:lnTo>
                  <a:lnTo>
                    <a:pt x="54" y="6"/>
                  </a:lnTo>
                  <a:lnTo>
                    <a:pt x="75" y="2"/>
                  </a:lnTo>
                  <a:lnTo>
                    <a:pt x="98" y="0"/>
                  </a:lnTo>
                  <a:lnTo>
                    <a:pt x="124"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 name="Freeform 15"/>
            <p:cNvSpPr>
              <a:spLocks/>
            </p:cNvSpPr>
            <p:nvPr/>
          </p:nvSpPr>
          <p:spPr bwMode="auto">
            <a:xfrm rot="3243413">
              <a:off x="5073728" y="4179969"/>
              <a:ext cx="600835" cy="164348"/>
            </a:xfrm>
            <a:custGeom>
              <a:avLst/>
              <a:gdLst>
                <a:gd name="T0" fmla="*/ 79 w 903"/>
                <a:gd name="T1" fmla="*/ 0 h 247"/>
                <a:gd name="T2" fmla="*/ 824 w 903"/>
                <a:gd name="T3" fmla="*/ 0 h 247"/>
                <a:gd name="T4" fmla="*/ 850 w 903"/>
                <a:gd name="T5" fmla="*/ 5 h 247"/>
                <a:gd name="T6" fmla="*/ 870 w 903"/>
                <a:gd name="T7" fmla="*/ 16 h 247"/>
                <a:gd name="T8" fmla="*/ 888 w 903"/>
                <a:gd name="T9" fmla="*/ 33 h 247"/>
                <a:gd name="T10" fmla="*/ 899 w 903"/>
                <a:gd name="T11" fmla="*/ 55 h 247"/>
                <a:gd name="T12" fmla="*/ 903 w 903"/>
                <a:gd name="T13" fmla="*/ 80 h 247"/>
                <a:gd name="T14" fmla="*/ 903 w 903"/>
                <a:gd name="T15" fmla="*/ 168 h 247"/>
                <a:gd name="T16" fmla="*/ 899 w 903"/>
                <a:gd name="T17" fmla="*/ 194 h 247"/>
                <a:gd name="T18" fmla="*/ 888 w 903"/>
                <a:gd name="T19" fmla="*/ 216 h 247"/>
                <a:gd name="T20" fmla="*/ 870 w 903"/>
                <a:gd name="T21" fmla="*/ 232 h 247"/>
                <a:gd name="T22" fmla="*/ 850 w 903"/>
                <a:gd name="T23" fmla="*/ 243 h 247"/>
                <a:gd name="T24" fmla="*/ 824 w 903"/>
                <a:gd name="T25" fmla="*/ 247 h 247"/>
                <a:gd name="T26" fmla="*/ 79 w 903"/>
                <a:gd name="T27" fmla="*/ 247 h 247"/>
                <a:gd name="T28" fmla="*/ 55 w 903"/>
                <a:gd name="T29" fmla="*/ 243 h 247"/>
                <a:gd name="T30" fmla="*/ 33 w 903"/>
                <a:gd name="T31" fmla="*/ 232 h 247"/>
                <a:gd name="T32" fmla="*/ 17 w 903"/>
                <a:gd name="T33" fmla="*/ 216 h 247"/>
                <a:gd name="T34" fmla="*/ 6 w 903"/>
                <a:gd name="T35" fmla="*/ 194 h 247"/>
                <a:gd name="T36" fmla="*/ 0 w 903"/>
                <a:gd name="T37" fmla="*/ 168 h 247"/>
                <a:gd name="T38" fmla="*/ 0 w 903"/>
                <a:gd name="T39" fmla="*/ 80 h 247"/>
                <a:gd name="T40" fmla="*/ 6 w 903"/>
                <a:gd name="T41" fmla="*/ 55 h 247"/>
                <a:gd name="T42" fmla="*/ 17 w 903"/>
                <a:gd name="T43" fmla="*/ 33 h 247"/>
                <a:gd name="T44" fmla="*/ 33 w 903"/>
                <a:gd name="T45" fmla="*/ 16 h 247"/>
                <a:gd name="T46" fmla="*/ 55 w 903"/>
                <a:gd name="T47" fmla="*/ 5 h 247"/>
                <a:gd name="T48" fmla="*/ 79 w 903"/>
                <a:gd name="T4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3" h="247">
                  <a:moveTo>
                    <a:pt x="79" y="0"/>
                  </a:moveTo>
                  <a:lnTo>
                    <a:pt x="824" y="0"/>
                  </a:lnTo>
                  <a:lnTo>
                    <a:pt x="850" y="5"/>
                  </a:lnTo>
                  <a:lnTo>
                    <a:pt x="870" y="16"/>
                  </a:lnTo>
                  <a:lnTo>
                    <a:pt x="888" y="33"/>
                  </a:lnTo>
                  <a:lnTo>
                    <a:pt x="899" y="55"/>
                  </a:lnTo>
                  <a:lnTo>
                    <a:pt x="903" y="80"/>
                  </a:lnTo>
                  <a:lnTo>
                    <a:pt x="903" y="168"/>
                  </a:lnTo>
                  <a:lnTo>
                    <a:pt x="899" y="194"/>
                  </a:lnTo>
                  <a:lnTo>
                    <a:pt x="888" y="216"/>
                  </a:lnTo>
                  <a:lnTo>
                    <a:pt x="870" y="232"/>
                  </a:lnTo>
                  <a:lnTo>
                    <a:pt x="850" y="243"/>
                  </a:lnTo>
                  <a:lnTo>
                    <a:pt x="824" y="247"/>
                  </a:lnTo>
                  <a:lnTo>
                    <a:pt x="79" y="247"/>
                  </a:lnTo>
                  <a:lnTo>
                    <a:pt x="55" y="243"/>
                  </a:lnTo>
                  <a:lnTo>
                    <a:pt x="33" y="232"/>
                  </a:lnTo>
                  <a:lnTo>
                    <a:pt x="17" y="216"/>
                  </a:lnTo>
                  <a:lnTo>
                    <a:pt x="6" y="194"/>
                  </a:lnTo>
                  <a:lnTo>
                    <a:pt x="0" y="168"/>
                  </a:lnTo>
                  <a:lnTo>
                    <a:pt x="0" y="80"/>
                  </a:lnTo>
                  <a:lnTo>
                    <a:pt x="6" y="55"/>
                  </a:lnTo>
                  <a:lnTo>
                    <a:pt x="17" y="33"/>
                  </a:lnTo>
                  <a:lnTo>
                    <a:pt x="33" y="16"/>
                  </a:lnTo>
                  <a:lnTo>
                    <a:pt x="55" y="5"/>
                  </a:lnTo>
                  <a:lnTo>
                    <a:pt x="79"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 name="Freeform 12"/>
            <p:cNvSpPr>
              <a:spLocks/>
            </p:cNvSpPr>
            <p:nvPr/>
          </p:nvSpPr>
          <p:spPr bwMode="auto">
            <a:xfrm rot="3243413">
              <a:off x="3293986" y="5320650"/>
              <a:ext cx="651800" cy="425638"/>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292 w 10016"/>
                <a:gd name="connsiteY0" fmla="*/ 0 h 10000"/>
                <a:gd name="connsiteX1" fmla="*/ 1569 w 10016"/>
                <a:gd name="connsiteY1" fmla="*/ 0 h 10000"/>
                <a:gd name="connsiteX2" fmla="*/ 8452 w 10016"/>
                <a:gd name="connsiteY2" fmla="*/ 0 h 10000"/>
                <a:gd name="connsiteX3" fmla="*/ 8740 w 10016"/>
                <a:gd name="connsiteY3" fmla="*/ 0 h 10000"/>
                <a:gd name="connsiteX4" fmla="*/ 8997 w 10016"/>
                <a:gd name="connsiteY4" fmla="*/ 0 h 10000"/>
                <a:gd name="connsiteX5" fmla="*/ 9244 w 10016"/>
                <a:gd name="connsiteY5" fmla="*/ 8 h 10000"/>
                <a:gd name="connsiteX6" fmla="*/ 9471 w 10016"/>
                <a:gd name="connsiteY6" fmla="*/ 23 h 10000"/>
                <a:gd name="connsiteX7" fmla="*/ 9656 w 10016"/>
                <a:gd name="connsiteY7" fmla="*/ 42 h 10000"/>
                <a:gd name="connsiteX8" fmla="*/ 9810 w 10016"/>
                <a:gd name="connsiteY8" fmla="*/ 76 h 10000"/>
                <a:gd name="connsiteX9" fmla="*/ 9923 w 10016"/>
                <a:gd name="connsiteY9" fmla="*/ 133 h 10000"/>
                <a:gd name="connsiteX10" fmla="*/ 9995 w 10016"/>
                <a:gd name="connsiteY10" fmla="*/ 201 h 10000"/>
                <a:gd name="connsiteX11" fmla="*/ 10016 w 10016"/>
                <a:gd name="connsiteY11" fmla="*/ 292 h 10000"/>
                <a:gd name="connsiteX12" fmla="*/ 10016 w 10016"/>
                <a:gd name="connsiteY12" fmla="*/ 9423 h 10000"/>
                <a:gd name="connsiteX13" fmla="*/ 9954 w 10016"/>
                <a:gd name="connsiteY13" fmla="*/ 9579 h 10000"/>
                <a:gd name="connsiteX14" fmla="*/ 9810 w 10016"/>
                <a:gd name="connsiteY14" fmla="*/ 9715 h 10000"/>
                <a:gd name="connsiteX15" fmla="*/ 9563 w 10016"/>
                <a:gd name="connsiteY15" fmla="*/ 9833 h 10000"/>
                <a:gd name="connsiteX16" fmla="*/ 9244 w 10016"/>
                <a:gd name="connsiteY16" fmla="*/ 9924 h 10000"/>
                <a:gd name="connsiteX17" fmla="*/ 8864 w 10016"/>
                <a:gd name="connsiteY17" fmla="*/ 9985 h 10000"/>
                <a:gd name="connsiteX18" fmla="*/ 8452 w 10016"/>
                <a:gd name="connsiteY18" fmla="*/ 10000 h 10000"/>
                <a:gd name="connsiteX19" fmla="*/ 1569 w 10016"/>
                <a:gd name="connsiteY19" fmla="*/ 10000 h 10000"/>
                <a:gd name="connsiteX20" fmla="*/ 1158 w 10016"/>
                <a:gd name="connsiteY20" fmla="*/ 9985 h 10000"/>
                <a:gd name="connsiteX21" fmla="*/ 788 w 10016"/>
                <a:gd name="connsiteY21" fmla="*/ 9924 h 10000"/>
                <a:gd name="connsiteX22" fmla="*/ 479 w 10016"/>
                <a:gd name="connsiteY22" fmla="*/ 9833 h 10000"/>
                <a:gd name="connsiteX23" fmla="*/ 242 w 10016"/>
                <a:gd name="connsiteY23" fmla="*/ 9715 h 10000"/>
                <a:gd name="connsiteX24" fmla="*/ 67 w 10016"/>
                <a:gd name="connsiteY24" fmla="*/ 9579 h 10000"/>
                <a:gd name="connsiteX25" fmla="*/ 16 w 10016"/>
                <a:gd name="connsiteY25" fmla="*/ 9423 h 10000"/>
                <a:gd name="connsiteX26" fmla="*/ 0 w 10016"/>
                <a:gd name="connsiteY26" fmla="*/ 7482 h 10000"/>
                <a:gd name="connsiteX27" fmla="*/ 16 w 10016"/>
                <a:gd name="connsiteY27" fmla="*/ 292 h 10000"/>
                <a:gd name="connsiteX28" fmla="*/ 47 w 10016"/>
                <a:gd name="connsiteY28" fmla="*/ 201 h 10000"/>
                <a:gd name="connsiteX29" fmla="*/ 109 w 10016"/>
                <a:gd name="connsiteY29" fmla="*/ 133 h 10000"/>
                <a:gd name="connsiteX30" fmla="*/ 242 w 10016"/>
                <a:gd name="connsiteY30" fmla="*/ 76 h 10000"/>
                <a:gd name="connsiteX31" fmla="*/ 386 w 10016"/>
                <a:gd name="connsiteY31" fmla="*/ 42 h 10000"/>
                <a:gd name="connsiteX32" fmla="*/ 572 w 10016"/>
                <a:gd name="connsiteY32" fmla="*/ 23 h 10000"/>
                <a:gd name="connsiteX33" fmla="*/ 788 w 10016"/>
                <a:gd name="connsiteY33" fmla="*/ 8 h 10000"/>
                <a:gd name="connsiteX34" fmla="*/ 1024 w 10016"/>
                <a:gd name="connsiteY34" fmla="*/ 0 h 10000"/>
                <a:gd name="connsiteX35" fmla="*/ 1292 w 10016"/>
                <a:gd name="connsiteY35"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9923 w 10035"/>
                <a:gd name="connsiteY9" fmla="*/ 133 h 10000"/>
                <a:gd name="connsiteX10" fmla="*/ 9995 w 10035"/>
                <a:gd name="connsiteY10" fmla="*/ 201 h 10000"/>
                <a:gd name="connsiteX11" fmla="*/ 10016 w 10035"/>
                <a:gd name="connsiteY11" fmla="*/ 292 h 10000"/>
                <a:gd name="connsiteX12" fmla="*/ 10035 w 10035"/>
                <a:gd name="connsiteY12" fmla="*/ 7579 h 10000"/>
                <a:gd name="connsiteX13" fmla="*/ 10016 w 10035"/>
                <a:gd name="connsiteY13" fmla="*/ 9423 h 10000"/>
                <a:gd name="connsiteX14" fmla="*/ 9954 w 10035"/>
                <a:gd name="connsiteY14" fmla="*/ 9579 h 10000"/>
                <a:gd name="connsiteX15" fmla="*/ 9810 w 10035"/>
                <a:gd name="connsiteY15" fmla="*/ 9715 h 10000"/>
                <a:gd name="connsiteX16" fmla="*/ 9563 w 10035"/>
                <a:gd name="connsiteY16" fmla="*/ 9833 h 10000"/>
                <a:gd name="connsiteX17" fmla="*/ 9244 w 10035"/>
                <a:gd name="connsiteY17" fmla="*/ 9924 h 10000"/>
                <a:gd name="connsiteX18" fmla="*/ 8864 w 10035"/>
                <a:gd name="connsiteY18" fmla="*/ 9985 h 10000"/>
                <a:gd name="connsiteX19" fmla="*/ 8452 w 10035"/>
                <a:gd name="connsiteY19" fmla="*/ 10000 h 10000"/>
                <a:gd name="connsiteX20" fmla="*/ 1569 w 10035"/>
                <a:gd name="connsiteY20" fmla="*/ 10000 h 10000"/>
                <a:gd name="connsiteX21" fmla="*/ 1158 w 10035"/>
                <a:gd name="connsiteY21" fmla="*/ 9985 h 10000"/>
                <a:gd name="connsiteX22" fmla="*/ 788 w 10035"/>
                <a:gd name="connsiteY22" fmla="*/ 9924 h 10000"/>
                <a:gd name="connsiteX23" fmla="*/ 479 w 10035"/>
                <a:gd name="connsiteY23" fmla="*/ 9833 h 10000"/>
                <a:gd name="connsiteX24" fmla="*/ 242 w 10035"/>
                <a:gd name="connsiteY24" fmla="*/ 9715 h 10000"/>
                <a:gd name="connsiteX25" fmla="*/ 67 w 10035"/>
                <a:gd name="connsiteY25" fmla="*/ 9579 h 10000"/>
                <a:gd name="connsiteX26" fmla="*/ 16 w 10035"/>
                <a:gd name="connsiteY26" fmla="*/ 9423 h 10000"/>
                <a:gd name="connsiteX27" fmla="*/ 0 w 10035"/>
                <a:gd name="connsiteY27" fmla="*/ 7482 h 10000"/>
                <a:gd name="connsiteX28" fmla="*/ 16 w 10035"/>
                <a:gd name="connsiteY28" fmla="*/ 292 h 10000"/>
                <a:gd name="connsiteX29" fmla="*/ 47 w 10035"/>
                <a:gd name="connsiteY29" fmla="*/ 201 h 10000"/>
                <a:gd name="connsiteX30" fmla="*/ 109 w 10035"/>
                <a:gd name="connsiteY30" fmla="*/ 133 h 10000"/>
                <a:gd name="connsiteX31" fmla="*/ 242 w 10035"/>
                <a:gd name="connsiteY31" fmla="*/ 76 h 10000"/>
                <a:gd name="connsiteX32" fmla="*/ 386 w 10035"/>
                <a:gd name="connsiteY32" fmla="*/ 42 h 10000"/>
                <a:gd name="connsiteX33" fmla="*/ 572 w 10035"/>
                <a:gd name="connsiteY33" fmla="*/ 23 h 10000"/>
                <a:gd name="connsiteX34" fmla="*/ 788 w 10035"/>
                <a:gd name="connsiteY34" fmla="*/ 8 h 10000"/>
                <a:gd name="connsiteX35" fmla="*/ 1024 w 10035"/>
                <a:gd name="connsiteY35" fmla="*/ 0 h 10000"/>
                <a:gd name="connsiteX36" fmla="*/ 1292 w 10035"/>
                <a:gd name="connsiteY36" fmla="*/ 0 h 10000"/>
                <a:gd name="connsiteX0" fmla="*/ 1292 w 10035"/>
                <a:gd name="connsiteY0" fmla="*/ 295 h 10295"/>
                <a:gd name="connsiteX1" fmla="*/ 1569 w 10035"/>
                <a:gd name="connsiteY1" fmla="*/ 295 h 10295"/>
                <a:gd name="connsiteX2" fmla="*/ 8452 w 10035"/>
                <a:gd name="connsiteY2" fmla="*/ 295 h 10295"/>
                <a:gd name="connsiteX3" fmla="*/ 8740 w 10035"/>
                <a:gd name="connsiteY3" fmla="*/ 295 h 10295"/>
                <a:gd name="connsiteX4" fmla="*/ 8997 w 10035"/>
                <a:gd name="connsiteY4" fmla="*/ 295 h 10295"/>
                <a:gd name="connsiteX5" fmla="*/ 9244 w 10035"/>
                <a:gd name="connsiteY5" fmla="*/ 303 h 10295"/>
                <a:gd name="connsiteX6" fmla="*/ 9471 w 10035"/>
                <a:gd name="connsiteY6" fmla="*/ 318 h 10295"/>
                <a:gd name="connsiteX7" fmla="*/ 9656 w 10035"/>
                <a:gd name="connsiteY7" fmla="*/ 337 h 10295"/>
                <a:gd name="connsiteX8" fmla="*/ 9810 w 10035"/>
                <a:gd name="connsiteY8" fmla="*/ 371 h 10295"/>
                <a:gd name="connsiteX9" fmla="*/ 9923 w 10035"/>
                <a:gd name="connsiteY9" fmla="*/ 428 h 10295"/>
                <a:gd name="connsiteX10" fmla="*/ 10016 w 10035"/>
                <a:gd name="connsiteY10" fmla="*/ 587 h 10295"/>
                <a:gd name="connsiteX11" fmla="*/ 10035 w 10035"/>
                <a:gd name="connsiteY11" fmla="*/ 7874 h 10295"/>
                <a:gd name="connsiteX12" fmla="*/ 10016 w 10035"/>
                <a:gd name="connsiteY12" fmla="*/ 9718 h 10295"/>
                <a:gd name="connsiteX13" fmla="*/ 9954 w 10035"/>
                <a:gd name="connsiteY13" fmla="*/ 9874 h 10295"/>
                <a:gd name="connsiteX14" fmla="*/ 9810 w 10035"/>
                <a:gd name="connsiteY14" fmla="*/ 10010 h 10295"/>
                <a:gd name="connsiteX15" fmla="*/ 9563 w 10035"/>
                <a:gd name="connsiteY15" fmla="*/ 10128 h 10295"/>
                <a:gd name="connsiteX16" fmla="*/ 9244 w 10035"/>
                <a:gd name="connsiteY16" fmla="*/ 10219 h 10295"/>
                <a:gd name="connsiteX17" fmla="*/ 8864 w 10035"/>
                <a:gd name="connsiteY17" fmla="*/ 10280 h 10295"/>
                <a:gd name="connsiteX18" fmla="*/ 8452 w 10035"/>
                <a:gd name="connsiteY18" fmla="*/ 10295 h 10295"/>
                <a:gd name="connsiteX19" fmla="*/ 1569 w 10035"/>
                <a:gd name="connsiteY19" fmla="*/ 10295 h 10295"/>
                <a:gd name="connsiteX20" fmla="*/ 1158 w 10035"/>
                <a:gd name="connsiteY20" fmla="*/ 10280 h 10295"/>
                <a:gd name="connsiteX21" fmla="*/ 788 w 10035"/>
                <a:gd name="connsiteY21" fmla="*/ 10219 h 10295"/>
                <a:gd name="connsiteX22" fmla="*/ 479 w 10035"/>
                <a:gd name="connsiteY22" fmla="*/ 10128 h 10295"/>
                <a:gd name="connsiteX23" fmla="*/ 242 w 10035"/>
                <a:gd name="connsiteY23" fmla="*/ 10010 h 10295"/>
                <a:gd name="connsiteX24" fmla="*/ 67 w 10035"/>
                <a:gd name="connsiteY24" fmla="*/ 9874 h 10295"/>
                <a:gd name="connsiteX25" fmla="*/ 16 w 10035"/>
                <a:gd name="connsiteY25" fmla="*/ 9718 h 10295"/>
                <a:gd name="connsiteX26" fmla="*/ 0 w 10035"/>
                <a:gd name="connsiteY26" fmla="*/ 7777 h 10295"/>
                <a:gd name="connsiteX27" fmla="*/ 16 w 10035"/>
                <a:gd name="connsiteY27" fmla="*/ 587 h 10295"/>
                <a:gd name="connsiteX28" fmla="*/ 47 w 10035"/>
                <a:gd name="connsiteY28" fmla="*/ 496 h 10295"/>
                <a:gd name="connsiteX29" fmla="*/ 109 w 10035"/>
                <a:gd name="connsiteY29" fmla="*/ 428 h 10295"/>
                <a:gd name="connsiteX30" fmla="*/ 242 w 10035"/>
                <a:gd name="connsiteY30" fmla="*/ 371 h 10295"/>
                <a:gd name="connsiteX31" fmla="*/ 386 w 10035"/>
                <a:gd name="connsiteY31" fmla="*/ 337 h 10295"/>
                <a:gd name="connsiteX32" fmla="*/ 572 w 10035"/>
                <a:gd name="connsiteY32" fmla="*/ 318 h 10295"/>
                <a:gd name="connsiteX33" fmla="*/ 788 w 10035"/>
                <a:gd name="connsiteY33" fmla="*/ 303 h 10295"/>
                <a:gd name="connsiteX34" fmla="*/ 1024 w 10035"/>
                <a:gd name="connsiteY34" fmla="*/ 295 h 10295"/>
                <a:gd name="connsiteX35" fmla="*/ 1292 w 10035"/>
                <a:gd name="connsiteY35" fmla="*/ 295 h 10295"/>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16 w 10035"/>
                <a:gd name="connsiteY9" fmla="*/ 292 h 10000"/>
                <a:gd name="connsiteX10" fmla="*/ 10035 w 10035"/>
                <a:gd name="connsiteY10" fmla="*/ 7579 h 10000"/>
                <a:gd name="connsiteX11" fmla="*/ 10016 w 10035"/>
                <a:gd name="connsiteY11" fmla="*/ 9423 h 10000"/>
                <a:gd name="connsiteX12" fmla="*/ 9954 w 10035"/>
                <a:gd name="connsiteY12" fmla="*/ 9579 h 10000"/>
                <a:gd name="connsiteX13" fmla="*/ 9810 w 10035"/>
                <a:gd name="connsiteY13" fmla="*/ 9715 h 10000"/>
                <a:gd name="connsiteX14" fmla="*/ 9563 w 10035"/>
                <a:gd name="connsiteY14" fmla="*/ 9833 h 10000"/>
                <a:gd name="connsiteX15" fmla="*/ 9244 w 10035"/>
                <a:gd name="connsiteY15" fmla="*/ 9924 h 10000"/>
                <a:gd name="connsiteX16" fmla="*/ 8864 w 10035"/>
                <a:gd name="connsiteY16" fmla="*/ 9985 h 10000"/>
                <a:gd name="connsiteX17" fmla="*/ 8452 w 10035"/>
                <a:gd name="connsiteY17" fmla="*/ 10000 h 10000"/>
                <a:gd name="connsiteX18" fmla="*/ 1569 w 10035"/>
                <a:gd name="connsiteY18" fmla="*/ 10000 h 10000"/>
                <a:gd name="connsiteX19" fmla="*/ 1158 w 10035"/>
                <a:gd name="connsiteY19" fmla="*/ 9985 h 10000"/>
                <a:gd name="connsiteX20" fmla="*/ 788 w 10035"/>
                <a:gd name="connsiteY20" fmla="*/ 9924 h 10000"/>
                <a:gd name="connsiteX21" fmla="*/ 479 w 10035"/>
                <a:gd name="connsiteY21" fmla="*/ 9833 h 10000"/>
                <a:gd name="connsiteX22" fmla="*/ 242 w 10035"/>
                <a:gd name="connsiteY22" fmla="*/ 9715 h 10000"/>
                <a:gd name="connsiteX23" fmla="*/ 67 w 10035"/>
                <a:gd name="connsiteY23" fmla="*/ 9579 h 10000"/>
                <a:gd name="connsiteX24" fmla="*/ 16 w 10035"/>
                <a:gd name="connsiteY24" fmla="*/ 9423 h 10000"/>
                <a:gd name="connsiteX25" fmla="*/ 0 w 10035"/>
                <a:gd name="connsiteY25" fmla="*/ 7482 h 10000"/>
                <a:gd name="connsiteX26" fmla="*/ 16 w 10035"/>
                <a:gd name="connsiteY26" fmla="*/ 292 h 10000"/>
                <a:gd name="connsiteX27" fmla="*/ 47 w 10035"/>
                <a:gd name="connsiteY27" fmla="*/ 201 h 10000"/>
                <a:gd name="connsiteX28" fmla="*/ 109 w 10035"/>
                <a:gd name="connsiteY28" fmla="*/ 133 h 10000"/>
                <a:gd name="connsiteX29" fmla="*/ 242 w 10035"/>
                <a:gd name="connsiteY29" fmla="*/ 76 h 10000"/>
                <a:gd name="connsiteX30" fmla="*/ 386 w 10035"/>
                <a:gd name="connsiteY30" fmla="*/ 42 h 10000"/>
                <a:gd name="connsiteX31" fmla="*/ 572 w 10035"/>
                <a:gd name="connsiteY31" fmla="*/ 23 h 10000"/>
                <a:gd name="connsiteX32" fmla="*/ 788 w 10035"/>
                <a:gd name="connsiteY32" fmla="*/ 8 h 10000"/>
                <a:gd name="connsiteX33" fmla="*/ 1024 w 10035"/>
                <a:gd name="connsiteY33" fmla="*/ 0 h 10000"/>
                <a:gd name="connsiteX34" fmla="*/ 1292 w 10035"/>
                <a:gd name="connsiteY34"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35 w 10035"/>
                <a:gd name="connsiteY9" fmla="*/ 7579 h 10000"/>
                <a:gd name="connsiteX10" fmla="*/ 10016 w 10035"/>
                <a:gd name="connsiteY10" fmla="*/ 9423 h 10000"/>
                <a:gd name="connsiteX11" fmla="*/ 9954 w 10035"/>
                <a:gd name="connsiteY11" fmla="*/ 9579 h 10000"/>
                <a:gd name="connsiteX12" fmla="*/ 9810 w 10035"/>
                <a:gd name="connsiteY12" fmla="*/ 9715 h 10000"/>
                <a:gd name="connsiteX13" fmla="*/ 9563 w 10035"/>
                <a:gd name="connsiteY13" fmla="*/ 9833 h 10000"/>
                <a:gd name="connsiteX14" fmla="*/ 9244 w 10035"/>
                <a:gd name="connsiteY14" fmla="*/ 9924 h 10000"/>
                <a:gd name="connsiteX15" fmla="*/ 8864 w 10035"/>
                <a:gd name="connsiteY15" fmla="*/ 9985 h 10000"/>
                <a:gd name="connsiteX16" fmla="*/ 8452 w 10035"/>
                <a:gd name="connsiteY16" fmla="*/ 10000 h 10000"/>
                <a:gd name="connsiteX17" fmla="*/ 1569 w 10035"/>
                <a:gd name="connsiteY17" fmla="*/ 10000 h 10000"/>
                <a:gd name="connsiteX18" fmla="*/ 1158 w 10035"/>
                <a:gd name="connsiteY18" fmla="*/ 9985 h 10000"/>
                <a:gd name="connsiteX19" fmla="*/ 788 w 10035"/>
                <a:gd name="connsiteY19" fmla="*/ 9924 h 10000"/>
                <a:gd name="connsiteX20" fmla="*/ 479 w 10035"/>
                <a:gd name="connsiteY20" fmla="*/ 9833 h 10000"/>
                <a:gd name="connsiteX21" fmla="*/ 242 w 10035"/>
                <a:gd name="connsiteY21" fmla="*/ 9715 h 10000"/>
                <a:gd name="connsiteX22" fmla="*/ 67 w 10035"/>
                <a:gd name="connsiteY22" fmla="*/ 9579 h 10000"/>
                <a:gd name="connsiteX23" fmla="*/ 16 w 10035"/>
                <a:gd name="connsiteY23" fmla="*/ 9423 h 10000"/>
                <a:gd name="connsiteX24" fmla="*/ 0 w 10035"/>
                <a:gd name="connsiteY24" fmla="*/ 7482 h 10000"/>
                <a:gd name="connsiteX25" fmla="*/ 16 w 10035"/>
                <a:gd name="connsiteY25" fmla="*/ 292 h 10000"/>
                <a:gd name="connsiteX26" fmla="*/ 47 w 10035"/>
                <a:gd name="connsiteY26" fmla="*/ 201 h 10000"/>
                <a:gd name="connsiteX27" fmla="*/ 109 w 10035"/>
                <a:gd name="connsiteY27" fmla="*/ 133 h 10000"/>
                <a:gd name="connsiteX28" fmla="*/ 242 w 10035"/>
                <a:gd name="connsiteY28" fmla="*/ 76 h 10000"/>
                <a:gd name="connsiteX29" fmla="*/ 386 w 10035"/>
                <a:gd name="connsiteY29" fmla="*/ 42 h 10000"/>
                <a:gd name="connsiteX30" fmla="*/ 572 w 10035"/>
                <a:gd name="connsiteY30" fmla="*/ 23 h 10000"/>
                <a:gd name="connsiteX31" fmla="*/ 788 w 10035"/>
                <a:gd name="connsiteY31" fmla="*/ 8 h 10000"/>
                <a:gd name="connsiteX32" fmla="*/ 1024 w 10035"/>
                <a:gd name="connsiteY32" fmla="*/ 0 h 10000"/>
                <a:gd name="connsiteX33" fmla="*/ 1292 w 10035"/>
                <a:gd name="connsiteY33"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10035 w 10035"/>
                <a:gd name="connsiteY8" fmla="*/ 7579 h 10000"/>
                <a:gd name="connsiteX9" fmla="*/ 10016 w 10035"/>
                <a:gd name="connsiteY9" fmla="*/ 9423 h 10000"/>
                <a:gd name="connsiteX10" fmla="*/ 9954 w 10035"/>
                <a:gd name="connsiteY10" fmla="*/ 9579 h 10000"/>
                <a:gd name="connsiteX11" fmla="*/ 9810 w 10035"/>
                <a:gd name="connsiteY11" fmla="*/ 9715 h 10000"/>
                <a:gd name="connsiteX12" fmla="*/ 9563 w 10035"/>
                <a:gd name="connsiteY12" fmla="*/ 9833 h 10000"/>
                <a:gd name="connsiteX13" fmla="*/ 9244 w 10035"/>
                <a:gd name="connsiteY13" fmla="*/ 9924 h 10000"/>
                <a:gd name="connsiteX14" fmla="*/ 8864 w 10035"/>
                <a:gd name="connsiteY14" fmla="*/ 9985 h 10000"/>
                <a:gd name="connsiteX15" fmla="*/ 8452 w 10035"/>
                <a:gd name="connsiteY15" fmla="*/ 10000 h 10000"/>
                <a:gd name="connsiteX16" fmla="*/ 1569 w 10035"/>
                <a:gd name="connsiteY16" fmla="*/ 10000 h 10000"/>
                <a:gd name="connsiteX17" fmla="*/ 1158 w 10035"/>
                <a:gd name="connsiteY17" fmla="*/ 9985 h 10000"/>
                <a:gd name="connsiteX18" fmla="*/ 788 w 10035"/>
                <a:gd name="connsiteY18" fmla="*/ 9924 h 10000"/>
                <a:gd name="connsiteX19" fmla="*/ 479 w 10035"/>
                <a:gd name="connsiteY19" fmla="*/ 9833 h 10000"/>
                <a:gd name="connsiteX20" fmla="*/ 242 w 10035"/>
                <a:gd name="connsiteY20" fmla="*/ 9715 h 10000"/>
                <a:gd name="connsiteX21" fmla="*/ 67 w 10035"/>
                <a:gd name="connsiteY21" fmla="*/ 9579 h 10000"/>
                <a:gd name="connsiteX22" fmla="*/ 16 w 10035"/>
                <a:gd name="connsiteY22" fmla="*/ 9423 h 10000"/>
                <a:gd name="connsiteX23" fmla="*/ 0 w 10035"/>
                <a:gd name="connsiteY23" fmla="*/ 7482 h 10000"/>
                <a:gd name="connsiteX24" fmla="*/ 16 w 10035"/>
                <a:gd name="connsiteY24" fmla="*/ 292 h 10000"/>
                <a:gd name="connsiteX25" fmla="*/ 47 w 10035"/>
                <a:gd name="connsiteY25" fmla="*/ 201 h 10000"/>
                <a:gd name="connsiteX26" fmla="*/ 109 w 10035"/>
                <a:gd name="connsiteY26" fmla="*/ 133 h 10000"/>
                <a:gd name="connsiteX27" fmla="*/ 242 w 10035"/>
                <a:gd name="connsiteY27" fmla="*/ 76 h 10000"/>
                <a:gd name="connsiteX28" fmla="*/ 386 w 10035"/>
                <a:gd name="connsiteY28" fmla="*/ 42 h 10000"/>
                <a:gd name="connsiteX29" fmla="*/ 572 w 10035"/>
                <a:gd name="connsiteY29" fmla="*/ 23 h 10000"/>
                <a:gd name="connsiteX30" fmla="*/ 788 w 10035"/>
                <a:gd name="connsiteY30" fmla="*/ 8 h 10000"/>
                <a:gd name="connsiteX31" fmla="*/ 1024 w 10035"/>
                <a:gd name="connsiteY31" fmla="*/ 0 h 10000"/>
                <a:gd name="connsiteX32" fmla="*/ 1292 w 10035"/>
                <a:gd name="connsiteY32"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10035 w 10035"/>
                <a:gd name="connsiteY7" fmla="*/ 7579 h 10000"/>
                <a:gd name="connsiteX8" fmla="*/ 10016 w 10035"/>
                <a:gd name="connsiteY8" fmla="*/ 9423 h 10000"/>
                <a:gd name="connsiteX9" fmla="*/ 9954 w 10035"/>
                <a:gd name="connsiteY9" fmla="*/ 9579 h 10000"/>
                <a:gd name="connsiteX10" fmla="*/ 9810 w 10035"/>
                <a:gd name="connsiteY10" fmla="*/ 9715 h 10000"/>
                <a:gd name="connsiteX11" fmla="*/ 9563 w 10035"/>
                <a:gd name="connsiteY11" fmla="*/ 9833 h 10000"/>
                <a:gd name="connsiteX12" fmla="*/ 9244 w 10035"/>
                <a:gd name="connsiteY12" fmla="*/ 9924 h 10000"/>
                <a:gd name="connsiteX13" fmla="*/ 8864 w 10035"/>
                <a:gd name="connsiteY13" fmla="*/ 9985 h 10000"/>
                <a:gd name="connsiteX14" fmla="*/ 8452 w 10035"/>
                <a:gd name="connsiteY14" fmla="*/ 10000 h 10000"/>
                <a:gd name="connsiteX15" fmla="*/ 1569 w 10035"/>
                <a:gd name="connsiteY15" fmla="*/ 10000 h 10000"/>
                <a:gd name="connsiteX16" fmla="*/ 1158 w 10035"/>
                <a:gd name="connsiteY16" fmla="*/ 9985 h 10000"/>
                <a:gd name="connsiteX17" fmla="*/ 788 w 10035"/>
                <a:gd name="connsiteY17" fmla="*/ 9924 h 10000"/>
                <a:gd name="connsiteX18" fmla="*/ 479 w 10035"/>
                <a:gd name="connsiteY18" fmla="*/ 9833 h 10000"/>
                <a:gd name="connsiteX19" fmla="*/ 242 w 10035"/>
                <a:gd name="connsiteY19" fmla="*/ 9715 h 10000"/>
                <a:gd name="connsiteX20" fmla="*/ 67 w 10035"/>
                <a:gd name="connsiteY20" fmla="*/ 9579 h 10000"/>
                <a:gd name="connsiteX21" fmla="*/ 16 w 10035"/>
                <a:gd name="connsiteY21" fmla="*/ 9423 h 10000"/>
                <a:gd name="connsiteX22" fmla="*/ 0 w 10035"/>
                <a:gd name="connsiteY22" fmla="*/ 7482 h 10000"/>
                <a:gd name="connsiteX23" fmla="*/ 16 w 10035"/>
                <a:gd name="connsiteY23" fmla="*/ 292 h 10000"/>
                <a:gd name="connsiteX24" fmla="*/ 47 w 10035"/>
                <a:gd name="connsiteY24" fmla="*/ 201 h 10000"/>
                <a:gd name="connsiteX25" fmla="*/ 109 w 10035"/>
                <a:gd name="connsiteY25" fmla="*/ 133 h 10000"/>
                <a:gd name="connsiteX26" fmla="*/ 242 w 10035"/>
                <a:gd name="connsiteY26" fmla="*/ 76 h 10000"/>
                <a:gd name="connsiteX27" fmla="*/ 386 w 10035"/>
                <a:gd name="connsiteY27" fmla="*/ 42 h 10000"/>
                <a:gd name="connsiteX28" fmla="*/ 572 w 10035"/>
                <a:gd name="connsiteY28" fmla="*/ 23 h 10000"/>
                <a:gd name="connsiteX29" fmla="*/ 788 w 10035"/>
                <a:gd name="connsiteY29" fmla="*/ 8 h 10000"/>
                <a:gd name="connsiteX30" fmla="*/ 1024 w 10035"/>
                <a:gd name="connsiteY30" fmla="*/ 0 h 10000"/>
                <a:gd name="connsiteX31" fmla="*/ 1292 w 10035"/>
                <a:gd name="connsiteY31"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10035 w 10035"/>
                <a:gd name="connsiteY6" fmla="*/ 7579 h 10000"/>
                <a:gd name="connsiteX7" fmla="*/ 10016 w 10035"/>
                <a:gd name="connsiteY7" fmla="*/ 9423 h 10000"/>
                <a:gd name="connsiteX8" fmla="*/ 9954 w 10035"/>
                <a:gd name="connsiteY8" fmla="*/ 9579 h 10000"/>
                <a:gd name="connsiteX9" fmla="*/ 9810 w 10035"/>
                <a:gd name="connsiteY9" fmla="*/ 9715 h 10000"/>
                <a:gd name="connsiteX10" fmla="*/ 9563 w 10035"/>
                <a:gd name="connsiteY10" fmla="*/ 9833 h 10000"/>
                <a:gd name="connsiteX11" fmla="*/ 9244 w 10035"/>
                <a:gd name="connsiteY11" fmla="*/ 9924 h 10000"/>
                <a:gd name="connsiteX12" fmla="*/ 8864 w 10035"/>
                <a:gd name="connsiteY12" fmla="*/ 9985 h 10000"/>
                <a:gd name="connsiteX13" fmla="*/ 8452 w 10035"/>
                <a:gd name="connsiteY13" fmla="*/ 10000 h 10000"/>
                <a:gd name="connsiteX14" fmla="*/ 1569 w 10035"/>
                <a:gd name="connsiteY14" fmla="*/ 10000 h 10000"/>
                <a:gd name="connsiteX15" fmla="*/ 1158 w 10035"/>
                <a:gd name="connsiteY15" fmla="*/ 9985 h 10000"/>
                <a:gd name="connsiteX16" fmla="*/ 788 w 10035"/>
                <a:gd name="connsiteY16" fmla="*/ 9924 h 10000"/>
                <a:gd name="connsiteX17" fmla="*/ 479 w 10035"/>
                <a:gd name="connsiteY17" fmla="*/ 9833 h 10000"/>
                <a:gd name="connsiteX18" fmla="*/ 242 w 10035"/>
                <a:gd name="connsiteY18" fmla="*/ 9715 h 10000"/>
                <a:gd name="connsiteX19" fmla="*/ 67 w 10035"/>
                <a:gd name="connsiteY19" fmla="*/ 9579 h 10000"/>
                <a:gd name="connsiteX20" fmla="*/ 16 w 10035"/>
                <a:gd name="connsiteY20" fmla="*/ 9423 h 10000"/>
                <a:gd name="connsiteX21" fmla="*/ 0 w 10035"/>
                <a:gd name="connsiteY21" fmla="*/ 7482 h 10000"/>
                <a:gd name="connsiteX22" fmla="*/ 16 w 10035"/>
                <a:gd name="connsiteY22" fmla="*/ 292 h 10000"/>
                <a:gd name="connsiteX23" fmla="*/ 47 w 10035"/>
                <a:gd name="connsiteY23" fmla="*/ 201 h 10000"/>
                <a:gd name="connsiteX24" fmla="*/ 109 w 10035"/>
                <a:gd name="connsiteY24" fmla="*/ 133 h 10000"/>
                <a:gd name="connsiteX25" fmla="*/ 242 w 10035"/>
                <a:gd name="connsiteY25" fmla="*/ 76 h 10000"/>
                <a:gd name="connsiteX26" fmla="*/ 386 w 10035"/>
                <a:gd name="connsiteY26" fmla="*/ 42 h 10000"/>
                <a:gd name="connsiteX27" fmla="*/ 572 w 10035"/>
                <a:gd name="connsiteY27" fmla="*/ 23 h 10000"/>
                <a:gd name="connsiteX28" fmla="*/ 788 w 10035"/>
                <a:gd name="connsiteY28" fmla="*/ 8 h 10000"/>
                <a:gd name="connsiteX29" fmla="*/ 1024 w 10035"/>
                <a:gd name="connsiteY29" fmla="*/ 0 h 10000"/>
                <a:gd name="connsiteX30" fmla="*/ 1292 w 10035"/>
                <a:gd name="connsiteY30"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10035 w 10035"/>
                <a:gd name="connsiteY5" fmla="*/ 7579 h 10000"/>
                <a:gd name="connsiteX6" fmla="*/ 10016 w 10035"/>
                <a:gd name="connsiteY6" fmla="*/ 9423 h 10000"/>
                <a:gd name="connsiteX7" fmla="*/ 9954 w 10035"/>
                <a:gd name="connsiteY7" fmla="*/ 9579 h 10000"/>
                <a:gd name="connsiteX8" fmla="*/ 9810 w 10035"/>
                <a:gd name="connsiteY8" fmla="*/ 9715 h 10000"/>
                <a:gd name="connsiteX9" fmla="*/ 9563 w 10035"/>
                <a:gd name="connsiteY9" fmla="*/ 9833 h 10000"/>
                <a:gd name="connsiteX10" fmla="*/ 9244 w 10035"/>
                <a:gd name="connsiteY10" fmla="*/ 9924 h 10000"/>
                <a:gd name="connsiteX11" fmla="*/ 8864 w 10035"/>
                <a:gd name="connsiteY11" fmla="*/ 9985 h 10000"/>
                <a:gd name="connsiteX12" fmla="*/ 8452 w 10035"/>
                <a:gd name="connsiteY12" fmla="*/ 10000 h 10000"/>
                <a:gd name="connsiteX13" fmla="*/ 1569 w 10035"/>
                <a:gd name="connsiteY13" fmla="*/ 10000 h 10000"/>
                <a:gd name="connsiteX14" fmla="*/ 1158 w 10035"/>
                <a:gd name="connsiteY14" fmla="*/ 9985 h 10000"/>
                <a:gd name="connsiteX15" fmla="*/ 788 w 10035"/>
                <a:gd name="connsiteY15" fmla="*/ 9924 h 10000"/>
                <a:gd name="connsiteX16" fmla="*/ 479 w 10035"/>
                <a:gd name="connsiteY16" fmla="*/ 9833 h 10000"/>
                <a:gd name="connsiteX17" fmla="*/ 242 w 10035"/>
                <a:gd name="connsiteY17" fmla="*/ 9715 h 10000"/>
                <a:gd name="connsiteX18" fmla="*/ 67 w 10035"/>
                <a:gd name="connsiteY18" fmla="*/ 9579 h 10000"/>
                <a:gd name="connsiteX19" fmla="*/ 16 w 10035"/>
                <a:gd name="connsiteY19" fmla="*/ 9423 h 10000"/>
                <a:gd name="connsiteX20" fmla="*/ 0 w 10035"/>
                <a:gd name="connsiteY20" fmla="*/ 7482 h 10000"/>
                <a:gd name="connsiteX21" fmla="*/ 16 w 10035"/>
                <a:gd name="connsiteY21" fmla="*/ 292 h 10000"/>
                <a:gd name="connsiteX22" fmla="*/ 47 w 10035"/>
                <a:gd name="connsiteY22" fmla="*/ 201 h 10000"/>
                <a:gd name="connsiteX23" fmla="*/ 109 w 10035"/>
                <a:gd name="connsiteY23" fmla="*/ 133 h 10000"/>
                <a:gd name="connsiteX24" fmla="*/ 242 w 10035"/>
                <a:gd name="connsiteY24" fmla="*/ 76 h 10000"/>
                <a:gd name="connsiteX25" fmla="*/ 386 w 10035"/>
                <a:gd name="connsiteY25" fmla="*/ 42 h 10000"/>
                <a:gd name="connsiteX26" fmla="*/ 572 w 10035"/>
                <a:gd name="connsiteY26" fmla="*/ 23 h 10000"/>
                <a:gd name="connsiteX27" fmla="*/ 788 w 10035"/>
                <a:gd name="connsiteY27" fmla="*/ 8 h 10000"/>
                <a:gd name="connsiteX28" fmla="*/ 1024 w 10035"/>
                <a:gd name="connsiteY28" fmla="*/ 0 h 10000"/>
                <a:gd name="connsiteX29" fmla="*/ 1292 w 10035"/>
                <a:gd name="connsiteY29"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10035 w 10035"/>
                <a:gd name="connsiteY4" fmla="*/ 7579 h 10000"/>
                <a:gd name="connsiteX5" fmla="*/ 10016 w 10035"/>
                <a:gd name="connsiteY5" fmla="*/ 9423 h 10000"/>
                <a:gd name="connsiteX6" fmla="*/ 9954 w 10035"/>
                <a:gd name="connsiteY6" fmla="*/ 9579 h 10000"/>
                <a:gd name="connsiteX7" fmla="*/ 9810 w 10035"/>
                <a:gd name="connsiteY7" fmla="*/ 9715 h 10000"/>
                <a:gd name="connsiteX8" fmla="*/ 9563 w 10035"/>
                <a:gd name="connsiteY8" fmla="*/ 9833 h 10000"/>
                <a:gd name="connsiteX9" fmla="*/ 9244 w 10035"/>
                <a:gd name="connsiteY9" fmla="*/ 9924 h 10000"/>
                <a:gd name="connsiteX10" fmla="*/ 8864 w 10035"/>
                <a:gd name="connsiteY10" fmla="*/ 9985 h 10000"/>
                <a:gd name="connsiteX11" fmla="*/ 8452 w 10035"/>
                <a:gd name="connsiteY11" fmla="*/ 10000 h 10000"/>
                <a:gd name="connsiteX12" fmla="*/ 1569 w 10035"/>
                <a:gd name="connsiteY12" fmla="*/ 10000 h 10000"/>
                <a:gd name="connsiteX13" fmla="*/ 1158 w 10035"/>
                <a:gd name="connsiteY13" fmla="*/ 9985 h 10000"/>
                <a:gd name="connsiteX14" fmla="*/ 788 w 10035"/>
                <a:gd name="connsiteY14" fmla="*/ 9924 h 10000"/>
                <a:gd name="connsiteX15" fmla="*/ 479 w 10035"/>
                <a:gd name="connsiteY15" fmla="*/ 9833 h 10000"/>
                <a:gd name="connsiteX16" fmla="*/ 242 w 10035"/>
                <a:gd name="connsiteY16" fmla="*/ 9715 h 10000"/>
                <a:gd name="connsiteX17" fmla="*/ 67 w 10035"/>
                <a:gd name="connsiteY17" fmla="*/ 9579 h 10000"/>
                <a:gd name="connsiteX18" fmla="*/ 16 w 10035"/>
                <a:gd name="connsiteY18" fmla="*/ 9423 h 10000"/>
                <a:gd name="connsiteX19" fmla="*/ 0 w 10035"/>
                <a:gd name="connsiteY19" fmla="*/ 7482 h 10000"/>
                <a:gd name="connsiteX20" fmla="*/ 16 w 10035"/>
                <a:gd name="connsiteY20" fmla="*/ 292 h 10000"/>
                <a:gd name="connsiteX21" fmla="*/ 47 w 10035"/>
                <a:gd name="connsiteY21" fmla="*/ 201 h 10000"/>
                <a:gd name="connsiteX22" fmla="*/ 109 w 10035"/>
                <a:gd name="connsiteY22" fmla="*/ 133 h 10000"/>
                <a:gd name="connsiteX23" fmla="*/ 242 w 10035"/>
                <a:gd name="connsiteY23" fmla="*/ 76 h 10000"/>
                <a:gd name="connsiteX24" fmla="*/ 386 w 10035"/>
                <a:gd name="connsiteY24" fmla="*/ 42 h 10000"/>
                <a:gd name="connsiteX25" fmla="*/ 572 w 10035"/>
                <a:gd name="connsiteY25" fmla="*/ 23 h 10000"/>
                <a:gd name="connsiteX26" fmla="*/ 788 w 10035"/>
                <a:gd name="connsiteY26" fmla="*/ 8 h 10000"/>
                <a:gd name="connsiteX27" fmla="*/ 1024 w 10035"/>
                <a:gd name="connsiteY27" fmla="*/ 0 h 10000"/>
                <a:gd name="connsiteX28" fmla="*/ 1292 w 10035"/>
                <a:gd name="connsiteY28" fmla="*/ 0 h 10000"/>
                <a:gd name="connsiteX0" fmla="*/ 1292 w 10035"/>
                <a:gd name="connsiteY0" fmla="*/ 0 h 10000"/>
                <a:gd name="connsiteX1" fmla="*/ 1569 w 10035"/>
                <a:gd name="connsiteY1" fmla="*/ 0 h 10000"/>
                <a:gd name="connsiteX2" fmla="*/ 8452 w 10035"/>
                <a:gd name="connsiteY2" fmla="*/ 0 h 10000"/>
                <a:gd name="connsiteX3" fmla="*/ 10035 w 10035"/>
                <a:gd name="connsiteY3" fmla="*/ 7579 h 10000"/>
                <a:gd name="connsiteX4" fmla="*/ 10016 w 10035"/>
                <a:gd name="connsiteY4" fmla="*/ 9423 h 10000"/>
                <a:gd name="connsiteX5" fmla="*/ 9954 w 10035"/>
                <a:gd name="connsiteY5" fmla="*/ 9579 h 10000"/>
                <a:gd name="connsiteX6" fmla="*/ 9810 w 10035"/>
                <a:gd name="connsiteY6" fmla="*/ 9715 h 10000"/>
                <a:gd name="connsiteX7" fmla="*/ 9563 w 10035"/>
                <a:gd name="connsiteY7" fmla="*/ 9833 h 10000"/>
                <a:gd name="connsiteX8" fmla="*/ 9244 w 10035"/>
                <a:gd name="connsiteY8" fmla="*/ 9924 h 10000"/>
                <a:gd name="connsiteX9" fmla="*/ 8864 w 10035"/>
                <a:gd name="connsiteY9" fmla="*/ 9985 h 10000"/>
                <a:gd name="connsiteX10" fmla="*/ 8452 w 10035"/>
                <a:gd name="connsiteY10" fmla="*/ 10000 h 10000"/>
                <a:gd name="connsiteX11" fmla="*/ 1569 w 10035"/>
                <a:gd name="connsiteY11" fmla="*/ 10000 h 10000"/>
                <a:gd name="connsiteX12" fmla="*/ 1158 w 10035"/>
                <a:gd name="connsiteY12" fmla="*/ 9985 h 10000"/>
                <a:gd name="connsiteX13" fmla="*/ 788 w 10035"/>
                <a:gd name="connsiteY13" fmla="*/ 9924 h 10000"/>
                <a:gd name="connsiteX14" fmla="*/ 479 w 10035"/>
                <a:gd name="connsiteY14" fmla="*/ 9833 h 10000"/>
                <a:gd name="connsiteX15" fmla="*/ 242 w 10035"/>
                <a:gd name="connsiteY15" fmla="*/ 9715 h 10000"/>
                <a:gd name="connsiteX16" fmla="*/ 67 w 10035"/>
                <a:gd name="connsiteY16" fmla="*/ 9579 h 10000"/>
                <a:gd name="connsiteX17" fmla="*/ 16 w 10035"/>
                <a:gd name="connsiteY17" fmla="*/ 9423 h 10000"/>
                <a:gd name="connsiteX18" fmla="*/ 0 w 10035"/>
                <a:gd name="connsiteY18" fmla="*/ 7482 h 10000"/>
                <a:gd name="connsiteX19" fmla="*/ 16 w 10035"/>
                <a:gd name="connsiteY19" fmla="*/ 292 h 10000"/>
                <a:gd name="connsiteX20" fmla="*/ 47 w 10035"/>
                <a:gd name="connsiteY20" fmla="*/ 201 h 10000"/>
                <a:gd name="connsiteX21" fmla="*/ 109 w 10035"/>
                <a:gd name="connsiteY21" fmla="*/ 133 h 10000"/>
                <a:gd name="connsiteX22" fmla="*/ 242 w 10035"/>
                <a:gd name="connsiteY22" fmla="*/ 76 h 10000"/>
                <a:gd name="connsiteX23" fmla="*/ 386 w 10035"/>
                <a:gd name="connsiteY23" fmla="*/ 42 h 10000"/>
                <a:gd name="connsiteX24" fmla="*/ 572 w 10035"/>
                <a:gd name="connsiteY24" fmla="*/ 23 h 10000"/>
                <a:gd name="connsiteX25" fmla="*/ 788 w 10035"/>
                <a:gd name="connsiteY25" fmla="*/ 8 h 10000"/>
                <a:gd name="connsiteX26" fmla="*/ 1024 w 10035"/>
                <a:gd name="connsiteY26" fmla="*/ 0 h 10000"/>
                <a:gd name="connsiteX27" fmla="*/ 1292 w 10035"/>
                <a:gd name="connsiteY27" fmla="*/ 0 h 10000"/>
                <a:gd name="connsiteX0" fmla="*/ 1292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26" fmla="*/ 1292 w 10035"/>
                <a:gd name="connsiteY26" fmla="*/ 0 h 10000"/>
                <a:gd name="connsiteX0" fmla="*/ 1024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0" fmla="*/ 1024 w 10035"/>
                <a:gd name="connsiteY0" fmla="*/ 0 h 10000"/>
                <a:gd name="connsiteX1" fmla="*/ 10035 w 10035"/>
                <a:gd name="connsiteY1" fmla="*/ 7579 h 10000"/>
                <a:gd name="connsiteX2" fmla="*/ 10016 w 10035"/>
                <a:gd name="connsiteY2" fmla="*/ 9423 h 10000"/>
                <a:gd name="connsiteX3" fmla="*/ 9954 w 10035"/>
                <a:gd name="connsiteY3" fmla="*/ 9579 h 10000"/>
                <a:gd name="connsiteX4" fmla="*/ 9810 w 10035"/>
                <a:gd name="connsiteY4" fmla="*/ 9715 h 10000"/>
                <a:gd name="connsiteX5" fmla="*/ 9563 w 10035"/>
                <a:gd name="connsiteY5" fmla="*/ 9833 h 10000"/>
                <a:gd name="connsiteX6" fmla="*/ 9244 w 10035"/>
                <a:gd name="connsiteY6" fmla="*/ 9924 h 10000"/>
                <a:gd name="connsiteX7" fmla="*/ 8864 w 10035"/>
                <a:gd name="connsiteY7" fmla="*/ 9985 h 10000"/>
                <a:gd name="connsiteX8" fmla="*/ 8452 w 10035"/>
                <a:gd name="connsiteY8" fmla="*/ 10000 h 10000"/>
                <a:gd name="connsiteX9" fmla="*/ 1569 w 10035"/>
                <a:gd name="connsiteY9" fmla="*/ 10000 h 10000"/>
                <a:gd name="connsiteX10" fmla="*/ 1158 w 10035"/>
                <a:gd name="connsiteY10" fmla="*/ 9985 h 10000"/>
                <a:gd name="connsiteX11" fmla="*/ 788 w 10035"/>
                <a:gd name="connsiteY11" fmla="*/ 9924 h 10000"/>
                <a:gd name="connsiteX12" fmla="*/ 479 w 10035"/>
                <a:gd name="connsiteY12" fmla="*/ 9833 h 10000"/>
                <a:gd name="connsiteX13" fmla="*/ 242 w 10035"/>
                <a:gd name="connsiteY13" fmla="*/ 9715 h 10000"/>
                <a:gd name="connsiteX14" fmla="*/ 67 w 10035"/>
                <a:gd name="connsiteY14" fmla="*/ 9579 h 10000"/>
                <a:gd name="connsiteX15" fmla="*/ 16 w 10035"/>
                <a:gd name="connsiteY15" fmla="*/ 9423 h 10000"/>
                <a:gd name="connsiteX16" fmla="*/ 0 w 10035"/>
                <a:gd name="connsiteY16" fmla="*/ 7482 h 10000"/>
                <a:gd name="connsiteX17" fmla="*/ 16 w 10035"/>
                <a:gd name="connsiteY17" fmla="*/ 292 h 10000"/>
                <a:gd name="connsiteX18" fmla="*/ 47 w 10035"/>
                <a:gd name="connsiteY18" fmla="*/ 201 h 10000"/>
                <a:gd name="connsiteX19" fmla="*/ 109 w 10035"/>
                <a:gd name="connsiteY19" fmla="*/ 133 h 10000"/>
                <a:gd name="connsiteX20" fmla="*/ 242 w 10035"/>
                <a:gd name="connsiteY20" fmla="*/ 76 h 10000"/>
                <a:gd name="connsiteX21" fmla="*/ 386 w 10035"/>
                <a:gd name="connsiteY21" fmla="*/ 42 h 10000"/>
                <a:gd name="connsiteX22" fmla="*/ 572 w 10035"/>
                <a:gd name="connsiteY22" fmla="*/ 23 h 10000"/>
                <a:gd name="connsiteX23" fmla="*/ 788 w 10035"/>
                <a:gd name="connsiteY23" fmla="*/ 8 h 10000"/>
                <a:gd name="connsiteX24" fmla="*/ 1024 w 10035"/>
                <a:gd name="connsiteY24" fmla="*/ 0 h 10000"/>
                <a:gd name="connsiteX0" fmla="*/ 788 w 10035"/>
                <a:gd name="connsiteY0" fmla="*/ 0 h 9992"/>
                <a:gd name="connsiteX1" fmla="*/ 10035 w 10035"/>
                <a:gd name="connsiteY1" fmla="*/ 7571 h 9992"/>
                <a:gd name="connsiteX2" fmla="*/ 10016 w 10035"/>
                <a:gd name="connsiteY2" fmla="*/ 9415 h 9992"/>
                <a:gd name="connsiteX3" fmla="*/ 9954 w 10035"/>
                <a:gd name="connsiteY3" fmla="*/ 9571 h 9992"/>
                <a:gd name="connsiteX4" fmla="*/ 9810 w 10035"/>
                <a:gd name="connsiteY4" fmla="*/ 9707 h 9992"/>
                <a:gd name="connsiteX5" fmla="*/ 9563 w 10035"/>
                <a:gd name="connsiteY5" fmla="*/ 9825 h 9992"/>
                <a:gd name="connsiteX6" fmla="*/ 9244 w 10035"/>
                <a:gd name="connsiteY6" fmla="*/ 9916 h 9992"/>
                <a:gd name="connsiteX7" fmla="*/ 8864 w 10035"/>
                <a:gd name="connsiteY7" fmla="*/ 9977 h 9992"/>
                <a:gd name="connsiteX8" fmla="*/ 8452 w 10035"/>
                <a:gd name="connsiteY8" fmla="*/ 9992 h 9992"/>
                <a:gd name="connsiteX9" fmla="*/ 1569 w 10035"/>
                <a:gd name="connsiteY9" fmla="*/ 9992 h 9992"/>
                <a:gd name="connsiteX10" fmla="*/ 1158 w 10035"/>
                <a:gd name="connsiteY10" fmla="*/ 9977 h 9992"/>
                <a:gd name="connsiteX11" fmla="*/ 788 w 10035"/>
                <a:gd name="connsiteY11" fmla="*/ 9916 h 9992"/>
                <a:gd name="connsiteX12" fmla="*/ 479 w 10035"/>
                <a:gd name="connsiteY12" fmla="*/ 9825 h 9992"/>
                <a:gd name="connsiteX13" fmla="*/ 242 w 10035"/>
                <a:gd name="connsiteY13" fmla="*/ 9707 h 9992"/>
                <a:gd name="connsiteX14" fmla="*/ 67 w 10035"/>
                <a:gd name="connsiteY14" fmla="*/ 9571 h 9992"/>
                <a:gd name="connsiteX15" fmla="*/ 16 w 10035"/>
                <a:gd name="connsiteY15" fmla="*/ 9415 h 9992"/>
                <a:gd name="connsiteX16" fmla="*/ 0 w 10035"/>
                <a:gd name="connsiteY16" fmla="*/ 7474 h 9992"/>
                <a:gd name="connsiteX17" fmla="*/ 16 w 10035"/>
                <a:gd name="connsiteY17" fmla="*/ 284 h 9992"/>
                <a:gd name="connsiteX18" fmla="*/ 47 w 10035"/>
                <a:gd name="connsiteY18" fmla="*/ 193 h 9992"/>
                <a:gd name="connsiteX19" fmla="*/ 109 w 10035"/>
                <a:gd name="connsiteY19" fmla="*/ 125 h 9992"/>
                <a:gd name="connsiteX20" fmla="*/ 242 w 10035"/>
                <a:gd name="connsiteY20" fmla="*/ 68 h 9992"/>
                <a:gd name="connsiteX21" fmla="*/ 386 w 10035"/>
                <a:gd name="connsiteY21" fmla="*/ 34 h 9992"/>
                <a:gd name="connsiteX22" fmla="*/ 572 w 10035"/>
                <a:gd name="connsiteY22" fmla="*/ 15 h 9992"/>
                <a:gd name="connsiteX23" fmla="*/ 788 w 10035"/>
                <a:gd name="connsiteY23" fmla="*/ 0 h 9992"/>
                <a:gd name="connsiteX0" fmla="*/ 570 w 10000"/>
                <a:gd name="connsiteY0" fmla="*/ 0 h 9985"/>
                <a:gd name="connsiteX1" fmla="*/ 10000 w 10000"/>
                <a:gd name="connsiteY1" fmla="*/ 7562 h 9985"/>
                <a:gd name="connsiteX2" fmla="*/ 9981 w 10000"/>
                <a:gd name="connsiteY2" fmla="*/ 9408 h 9985"/>
                <a:gd name="connsiteX3" fmla="*/ 9919 w 10000"/>
                <a:gd name="connsiteY3" fmla="*/ 9564 h 9985"/>
                <a:gd name="connsiteX4" fmla="*/ 9776 w 10000"/>
                <a:gd name="connsiteY4" fmla="*/ 9700 h 9985"/>
                <a:gd name="connsiteX5" fmla="*/ 9530 w 10000"/>
                <a:gd name="connsiteY5" fmla="*/ 9818 h 9985"/>
                <a:gd name="connsiteX6" fmla="*/ 9212 w 10000"/>
                <a:gd name="connsiteY6" fmla="*/ 9909 h 9985"/>
                <a:gd name="connsiteX7" fmla="*/ 8833 w 10000"/>
                <a:gd name="connsiteY7" fmla="*/ 9970 h 9985"/>
                <a:gd name="connsiteX8" fmla="*/ 8423 w 10000"/>
                <a:gd name="connsiteY8" fmla="*/ 9985 h 9985"/>
                <a:gd name="connsiteX9" fmla="*/ 1564 w 10000"/>
                <a:gd name="connsiteY9" fmla="*/ 9985 h 9985"/>
                <a:gd name="connsiteX10" fmla="*/ 1154 w 10000"/>
                <a:gd name="connsiteY10" fmla="*/ 9970 h 9985"/>
                <a:gd name="connsiteX11" fmla="*/ 785 w 10000"/>
                <a:gd name="connsiteY11" fmla="*/ 9909 h 9985"/>
                <a:gd name="connsiteX12" fmla="*/ 477 w 10000"/>
                <a:gd name="connsiteY12" fmla="*/ 9818 h 9985"/>
                <a:gd name="connsiteX13" fmla="*/ 241 w 10000"/>
                <a:gd name="connsiteY13" fmla="*/ 9700 h 9985"/>
                <a:gd name="connsiteX14" fmla="*/ 67 w 10000"/>
                <a:gd name="connsiteY14" fmla="*/ 9564 h 9985"/>
                <a:gd name="connsiteX15" fmla="*/ 16 w 10000"/>
                <a:gd name="connsiteY15" fmla="*/ 9408 h 9985"/>
                <a:gd name="connsiteX16" fmla="*/ 0 w 10000"/>
                <a:gd name="connsiteY16" fmla="*/ 7465 h 9985"/>
                <a:gd name="connsiteX17" fmla="*/ 16 w 10000"/>
                <a:gd name="connsiteY17" fmla="*/ 269 h 9985"/>
                <a:gd name="connsiteX18" fmla="*/ 47 w 10000"/>
                <a:gd name="connsiteY18" fmla="*/ 178 h 9985"/>
                <a:gd name="connsiteX19" fmla="*/ 109 w 10000"/>
                <a:gd name="connsiteY19" fmla="*/ 110 h 9985"/>
                <a:gd name="connsiteX20" fmla="*/ 241 w 10000"/>
                <a:gd name="connsiteY20" fmla="*/ 53 h 9985"/>
                <a:gd name="connsiteX21" fmla="*/ 385 w 10000"/>
                <a:gd name="connsiteY21" fmla="*/ 19 h 9985"/>
                <a:gd name="connsiteX22" fmla="*/ 570 w 10000"/>
                <a:gd name="connsiteY22" fmla="*/ 0 h 9985"/>
                <a:gd name="connsiteX0" fmla="*/ 385 w 10000"/>
                <a:gd name="connsiteY0" fmla="*/ 0 h 9981"/>
                <a:gd name="connsiteX1" fmla="*/ 10000 w 10000"/>
                <a:gd name="connsiteY1" fmla="*/ 7554 h 9981"/>
                <a:gd name="connsiteX2" fmla="*/ 9981 w 10000"/>
                <a:gd name="connsiteY2" fmla="*/ 9403 h 9981"/>
                <a:gd name="connsiteX3" fmla="*/ 9919 w 10000"/>
                <a:gd name="connsiteY3" fmla="*/ 9559 h 9981"/>
                <a:gd name="connsiteX4" fmla="*/ 9776 w 10000"/>
                <a:gd name="connsiteY4" fmla="*/ 9696 h 9981"/>
                <a:gd name="connsiteX5" fmla="*/ 9530 w 10000"/>
                <a:gd name="connsiteY5" fmla="*/ 9814 h 9981"/>
                <a:gd name="connsiteX6" fmla="*/ 9212 w 10000"/>
                <a:gd name="connsiteY6" fmla="*/ 9905 h 9981"/>
                <a:gd name="connsiteX7" fmla="*/ 8833 w 10000"/>
                <a:gd name="connsiteY7" fmla="*/ 9966 h 9981"/>
                <a:gd name="connsiteX8" fmla="*/ 8423 w 10000"/>
                <a:gd name="connsiteY8" fmla="*/ 9981 h 9981"/>
                <a:gd name="connsiteX9" fmla="*/ 1564 w 10000"/>
                <a:gd name="connsiteY9" fmla="*/ 9981 h 9981"/>
                <a:gd name="connsiteX10" fmla="*/ 1154 w 10000"/>
                <a:gd name="connsiteY10" fmla="*/ 9966 h 9981"/>
                <a:gd name="connsiteX11" fmla="*/ 785 w 10000"/>
                <a:gd name="connsiteY11" fmla="*/ 9905 h 9981"/>
                <a:gd name="connsiteX12" fmla="*/ 477 w 10000"/>
                <a:gd name="connsiteY12" fmla="*/ 9814 h 9981"/>
                <a:gd name="connsiteX13" fmla="*/ 241 w 10000"/>
                <a:gd name="connsiteY13" fmla="*/ 9696 h 9981"/>
                <a:gd name="connsiteX14" fmla="*/ 67 w 10000"/>
                <a:gd name="connsiteY14" fmla="*/ 9559 h 9981"/>
                <a:gd name="connsiteX15" fmla="*/ 16 w 10000"/>
                <a:gd name="connsiteY15" fmla="*/ 9403 h 9981"/>
                <a:gd name="connsiteX16" fmla="*/ 0 w 10000"/>
                <a:gd name="connsiteY16" fmla="*/ 7457 h 9981"/>
                <a:gd name="connsiteX17" fmla="*/ 16 w 10000"/>
                <a:gd name="connsiteY17" fmla="*/ 250 h 9981"/>
                <a:gd name="connsiteX18" fmla="*/ 47 w 10000"/>
                <a:gd name="connsiteY18" fmla="*/ 159 h 9981"/>
                <a:gd name="connsiteX19" fmla="*/ 109 w 10000"/>
                <a:gd name="connsiteY19" fmla="*/ 91 h 9981"/>
                <a:gd name="connsiteX20" fmla="*/ 241 w 10000"/>
                <a:gd name="connsiteY20" fmla="*/ 34 h 9981"/>
                <a:gd name="connsiteX21" fmla="*/ 385 w 10000"/>
                <a:gd name="connsiteY21" fmla="*/ 0 h 9981"/>
                <a:gd name="connsiteX0" fmla="*/ 385 w 10000"/>
                <a:gd name="connsiteY0" fmla="*/ 0 h 10000"/>
                <a:gd name="connsiteX1" fmla="*/ 10000 w 10000"/>
                <a:gd name="connsiteY1" fmla="*/ 7568 h 10000"/>
                <a:gd name="connsiteX2" fmla="*/ 9981 w 10000"/>
                <a:gd name="connsiteY2" fmla="*/ 9421 h 10000"/>
                <a:gd name="connsiteX3" fmla="*/ 9919 w 10000"/>
                <a:gd name="connsiteY3" fmla="*/ 9577 h 10000"/>
                <a:gd name="connsiteX4" fmla="*/ 9776 w 10000"/>
                <a:gd name="connsiteY4" fmla="*/ 9714 h 10000"/>
                <a:gd name="connsiteX5" fmla="*/ 9530 w 10000"/>
                <a:gd name="connsiteY5" fmla="*/ 9833 h 10000"/>
                <a:gd name="connsiteX6" fmla="*/ 9212 w 10000"/>
                <a:gd name="connsiteY6" fmla="*/ 9924 h 10000"/>
                <a:gd name="connsiteX7" fmla="*/ 8833 w 10000"/>
                <a:gd name="connsiteY7" fmla="*/ 9985 h 10000"/>
                <a:gd name="connsiteX8" fmla="*/ 8423 w 10000"/>
                <a:gd name="connsiteY8" fmla="*/ 10000 h 10000"/>
                <a:gd name="connsiteX9" fmla="*/ 1564 w 10000"/>
                <a:gd name="connsiteY9" fmla="*/ 10000 h 10000"/>
                <a:gd name="connsiteX10" fmla="*/ 1154 w 10000"/>
                <a:gd name="connsiteY10" fmla="*/ 9985 h 10000"/>
                <a:gd name="connsiteX11" fmla="*/ 785 w 10000"/>
                <a:gd name="connsiteY11" fmla="*/ 9924 h 10000"/>
                <a:gd name="connsiteX12" fmla="*/ 477 w 10000"/>
                <a:gd name="connsiteY12" fmla="*/ 9833 h 10000"/>
                <a:gd name="connsiteX13" fmla="*/ 241 w 10000"/>
                <a:gd name="connsiteY13" fmla="*/ 9714 h 10000"/>
                <a:gd name="connsiteX14" fmla="*/ 67 w 10000"/>
                <a:gd name="connsiteY14" fmla="*/ 9577 h 10000"/>
                <a:gd name="connsiteX15" fmla="*/ 16 w 10000"/>
                <a:gd name="connsiteY15" fmla="*/ 9421 h 10000"/>
                <a:gd name="connsiteX16" fmla="*/ 0 w 10000"/>
                <a:gd name="connsiteY16" fmla="*/ 7471 h 10000"/>
                <a:gd name="connsiteX17" fmla="*/ 16 w 10000"/>
                <a:gd name="connsiteY17" fmla="*/ 250 h 10000"/>
                <a:gd name="connsiteX18" fmla="*/ 47 w 10000"/>
                <a:gd name="connsiteY18" fmla="*/ 159 h 10000"/>
                <a:gd name="connsiteX19" fmla="*/ 109 w 10000"/>
                <a:gd name="connsiteY19" fmla="*/ 91 h 10000"/>
                <a:gd name="connsiteX20" fmla="*/ 385 w 10000"/>
                <a:gd name="connsiteY20" fmla="*/ 0 h 10000"/>
                <a:gd name="connsiteX0" fmla="*/ 109 w 10000"/>
                <a:gd name="connsiteY0" fmla="*/ 0 h 9909"/>
                <a:gd name="connsiteX1" fmla="*/ 10000 w 10000"/>
                <a:gd name="connsiteY1" fmla="*/ 7477 h 9909"/>
                <a:gd name="connsiteX2" fmla="*/ 9981 w 10000"/>
                <a:gd name="connsiteY2" fmla="*/ 9330 h 9909"/>
                <a:gd name="connsiteX3" fmla="*/ 9919 w 10000"/>
                <a:gd name="connsiteY3" fmla="*/ 9486 h 9909"/>
                <a:gd name="connsiteX4" fmla="*/ 9776 w 10000"/>
                <a:gd name="connsiteY4" fmla="*/ 9623 h 9909"/>
                <a:gd name="connsiteX5" fmla="*/ 9530 w 10000"/>
                <a:gd name="connsiteY5" fmla="*/ 9742 h 9909"/>
                <a:gd name="connsiteX6" fmla="*/ 9212 w 10000"/>
                <a:gd name="connsiteY6" fmla="*/ 9833 h 9909"/>
                <a:gd name="connsiteX7" fmla="*/ 8833 w 10000"/>
                <a:gd name="connsiteY7" fmla="*/ 9894 h 9909"/>
                <a:gd name="connsiteX8" fmla="*/ 8423 w 10000"/>
                <a:gd name="connsiteY8" fmla="*/ 9909 h 9909"/>
                <a:gd name="connsiteX9" fmla="*/ 1564 w 10000"/>
                <a:gd name="connsiteY9" fmla="*/ 9909 h 9909"/>
                <a:gd name="connsiteX10" fmla="*/ 1154 w 10000"/>
                <a:gd name="connsiteY10" fmla="*/ 9894 h 9909"/>
                <a:gd name="connsiteX11" fmla="*/ 785 w 10000"/>
                <a:gd name="connsiteY11" fmla="*/ 9833 h 9909"/>
                <a:gd name="connsiteX12" fmla="*/ 477 w 10000"/>
                <a:gd name="connsiteY12" fmla="*/ 9742 h 9909"/>
                <a:gd name="connsiteX13" fmla="*/ 241 w 10000"/>
                <a:gd name="connsiteY13" fmla="*/ 9623 h 9909"/>
                <a:gd name="connsiteX14" fmla="*/ 67 w 10000"/>
                <a:gd name="connsiteY14" fmla="*/ 9486 h 9909"/>
                <a:gd name="connsiteX15" fmla="*/ 16 w 10000"/>
                <a:gd name="connsiteY15" fmla="*/ 9330 h 9909"/>
                <a:gd name="connsiteX16" fmla="*/ 0 w 10000"/>
                <a:gd name="connsiteY16" fmla="*/ 7380 h 9909"/>
                <a:gd name="connsiteX17" fmla="*/ 16 w 10000"/>
                <a:gd name="connsiteY17" fmla="*/ 159 h 9909"/>
                <a:gd name="connsiteX18" fmla="*/ 47 w 10000"/>
                <a:gd name="connsiteY18" fmla="*/ 68 h 9909"/>
                <a:gd name="connsiteX19" fmla="*/ 109 w 10000"/>
                <a:gd name="connsiteY19" fmla="*/ 0 h 9909"/>
                <a:gd name="connsiteX0" fmla="*/ 47 w 10000"/>
                <a:gd name="connsiteY0" fmla="*/ 0 h 9931"/>
                <a:gd name="connsiteX1" fmla="*/ 10000 w 10000"/>
                <a:gd name="connsiteY1" fmla="*/ 7477 h 9931"/>
                <a:gd name="connsiteX2" fmla="*/ 9981 w 10000"/>
                <a:gd name="connsiteY2" fmla="*/ 9347 h 9931"/>
                <a:gd name="connsiteX3" fmla="*/ 9919 w 10000"/>
                <a:gd name="connsiteY3" fmla="*/ 9504 h 9931"/>
                <a:gd name="connsiteX4" fmla="*/ 9776 w 10000"/>
                <a:gd name="connsiteY4" fmla="*/ 9642 h 9931"/>
                <a:gd name="connsiteX5" fmla="*/ 9530 w 10000"/>
                <a:gd name="connsiteY5" fmla="*/ 9762 h 9931"/>
                <a:gd name="connsiteX6" fmla="*/ 9212 w 10000"/>
                <a:gd name="connsiteY6" fmla="*/ 9854 h 9931"/>
                <a:gd name="connsiteX7" fmla="*/ 8833 w 10000"/>
                <a:gd name="connsiteY7" fmla="*/ 9916 h 9931"/>
                <a:gd name="connsiteX8" fmla="*/ 8423 w 10000"/>
                <a:gd name="connsiteY8" fmla="*/ 9931 h 9931"/>
                <a:gd name="connsiteX9" fmla="*/ 1564 w 10000"/>
                <a:gd name="connsiteY9" fmla="*/ 9931 h 9931"/>
                <a:gd name="connsiteX10" fmla="*/ 1154 w 10000"/>
                <a:gd name="connsiteY10" fmla="*/ 9916 h 9931"/>
                <a:gd name="connsiteX11" fmla="*/ 785 w 10000"/>
                <a:gd name="connsiteY11" fmla="*/ 9854 h 9931"/>
                <a:gd name="connsiteX12" fmla="*/ 477 w 10000"/>
                <a:gd name="connsiteY12" fmla="*/ 9762 h 9931"/>
                <a:gd name="connsiteX13" fmla="*/ 241 w 10000"/>
                <a:gd name="connsiteY13" fmla="*/ 9642 h 9931"/>
                <a:gd name="connsiteX14" fmla="*/ 67 w 10000"/>
                <a:gd name="connsiteY14" fmla="*/ 9504 h 9931"/>
                <a:gd name="connsiteX15" fmla="*/ 16 w 10000"/>
                <a:gd name="connsiteY15" fmla="*/ 9347 h 9931"/>
                <a:gd name="connsiteX16" fmla="*/ 0 w 10000"/>
                <a:gd name="connsiteY16" fmla="*/ 7379 h 9931"/>
                <a:gd name="connsiteX17" fmla="*/ 16 w 10000"/>
                <a:gd name="connsiteY17" fmla="*/ 91 h 9931"/>
                <a:gd name="connsiteX18" fmla="*/ 47 w 10000"/>
                <a:gd name="connsiteY18" fmla="*/ 0 h 9931"/>
                <a:gd name="connsiteX0" fmla="*/ 16 w 10000"/>
                <a:gd name="connsiteY0" fmla="*/ 0 h 9908"/>
                <a:gd name="connsiteX1" fmla="*/ 10000 w 10000"/>
                <a:gd name="connsiteY1" fmla="*/ 7437 h 9908"/>
                <a:gd name="connsiteX2" fmla="*/ 9981 w 10000"/>
                <a:gd name="connsiteY2" fmla="*/ 9320 h 9908"/>
                <a:gd name="connsiteX3" fmla="*/ 9919 w 10000"/>
                <a:gd name="connsiteY3" fmla="*/ 9478 h 9908"/>
                <a:gd name="connsiteX4" fmla="*/ 9776 w 10000"/>
                <a:gd name="connsiteY4" fmla="*/ 9617 h 9908"/>
                <a:gd name="connsiteX5" fmla="*/ 9530 w 10000"/>
                <a:gd name="connsiteY5" fmla="*/ 9738 h 9908"/>
                <a:gd name="connsiteX6" fmla="*/ 9212 w 10000"/>
                <a:gd name="connsiteY6" fmla="*/ 9830 h 9908"/>
                <a:gd name="connsiteX7" fmla="*/ 8833 w 10000"/>
                <a:gd name="connsiteY7" fmla="*/ 9893 h 9908"/>
                <a:gd name="connsiteX8" fmla="*/ 8423 w 10000"/>
                <a:gd name="connsiteY8" fmla="*/ 9908 h 9908"/>
                <a:gd name="connsiteX9" fmla="*/ 1564 w 10000"/>
                <a:gd name="connsiteY9" fmla="*/ 9908 h 9908"/>
                <a:gd name="connsiteX10" fmla="*/ 1154 w 10000"/>
                <a:gd name="connsiteY10" fmla="*/ 9893 h 9908"/>
                <a:gd name="connsiteX11" fmla="*/ 785 w 10000"/>
                <a:gd name="connsiteY11" fmla="*/ 9830 h 9908"/>
                <a:gd name="connsiteX12" fmla="*/ 477 w 10000"/>
                <a:gd name="connsiteY12" fmla="*/ 9738 h 9908"/>
                <a:gd name="connsiteX13" fmla="*/ 241 w 10000"/>
                <a:gd name="connsiteY13" fmla="*/ 9617 h 9908"/>
                <a:gd name="connsiteX14" fmla="*/ 67 w 10000"/>
                <a:gd name="connsiteY14" fmla="*/ 9478 h 9908"/>
                <a:gd name="connsiteX15" fmla="*/ 16 w 10000"/>
                <a:gd name="connsiteY15" fmla="*/ 9320 h 9908"/>
                <a:gd name="connsiteX16" fmla="*/ 0 w 10000"/>
                <a:gd name="connsiteY16" fmla="*/ 7338 h 9908"/>
                <a:gd name="connsiteX17" fmla="*/ 16 w 10000"/>
                <a:gd name="connsiteY17" fmla="*/ 0 h 9908"/>
                <a:gd name="connsiteX0" fmla="*/ 0 w 10000"/>
                <a:gd name="connsiteY0" fmla="*/ 199 h 2793"/>
                <a:gd name="connsiteX1" fmla="*/ 10000 w 10000"/>
                <a:gd name="connsiteY1" fmla="*/ 299 h 2793"/>
                <a:gd name="connsiteX2" fmla="*/ 9981 w 10000"/>
                <a:gd name="connsiteY2" fmla="*/ 2200 h 2793"/>
                <a:gd name="connsiteX3" fmla="*/ 9919 w 10000"/>
                <a:gd name="connsiteY3" fmla="*/ 2359 h 2793"/>
                <a:gd name="connsiteX4" fmla="*/ 9776 w 10000"/>
                <a:gd name="connsiteY4" fmla="*/ 2499 h 2793"/>
                <a:gd name="connsiteX5" fmla="*/ 9530 w 10000"/>
                <a:gd name="connsiteY5" fmla="*/ 2621 h 2793"/>
                <a:gd name="connsiteX6" fmla="*/ 9212 w 10000"/>
                <a:gd name="connsiteY6" fmla="*/ 2714 h 2793"/>
                <a:gd name="connsiteX7" fmla="*/ 8833 w 10000"/>
                <a:gd name="connsiteY7" fmla="*/ 2778 h 2793"/>
                <a:gd name="connsiteX8" fmla="*/ 8423 w 10000"/>
                <a:gd name="connsiteY8" fmla="*/ 2793 h 2793"/>
                <a:gd name="connsiteX9" fmla="*/ 1564 w 10000"/>
                <a:gd name="connsiteY9" fmla="*/ 2793 h 2793"/>
                <a:gd name="connsiteX10" fmla="*/ 1154 w 10000"/>
                <a:gd name="connsiteY10" fmla="*/ 2778 h 2793"/>
                <a:gd name="connsiteX11" fmla="*/ 785 w 10000"/>
                <a:gd name="connsiteY11" fmla="*/ 2714 h 2793"/>
                <a:gd name="connsiteX12" fmla="*/ 477 w 10000"/>
                <a:gd name="connsiteY12" fmla="*/ 2621 h 2793"/>
                <a:gd name="connsiteX13" fmla="*/ 241 w 10000"/>
                <a:gd name="connsiteY13" fmla="*/ 2499 h 2793"/>
                <a:gd name="connsiteX14" fmla="*/ 67 w 10000"/>
                <a:gd name="connsiteY14" fmla="*/ 2359 h 2793"/>
                <a:gd name="connsiteX15" fmla="*/ 16 w 10000"/>
                <a:gd name="connsiteY15" fmla="*/ 2200 h 2793"/>
                <a:gd name="connsiteX16" fmla="*/ 0 w 10000"/>
                <a:gd name="connsiteY16" fmla="*/ 199 h 2793"/>
                <a:gd name="connsiteX0" fmla="*/ 0 w 10000"/>
                <a:gd name="connsiteY0" fmla="*/ 0 h 9288"/>
                <a:gd name="connsiteX1" fmla="*/ 10000 w 10000"/>
                <a:gd name="connsiteY1" fmla="*/ 359 h 9288"/>
                <a:gd name="connsiteX2" fmla="*/ 9981 w 10000"/>
                <a:gd name="connsiteY2" fmla="*/ 7165 h 9288"/>
                <a:gd name="connsiteX3" fmla="*/ 9919 w 10000"/>
                <a:gd name="connsiteY3" fmla="*/ 7734 h 9288"/>
                <a:gd name="connsiteX4" fmla="*/ 9776 w 10000"/>
                <a:gd name="connsiteY4" fmla="*/ 8235 h 9288"/>
                <a:gd name="connsiteX5" fmla="*/ 9530 w 10000"/>
                <a:gd name="connsiteY5" fmla="*/ 8672 h 9288"/>
                <a:gd name="connsiteX6" fmla="*/ 9212 w 10000"/>
                <a:gd name="connsiteY6" fmla="*/ 9005 h 9288"/>
                <a:gd name="connsiteX7" fmla="*/ 8833 w 10000"/>
                <a:gd name="connsiteY7" fmla="*/ 9234 h 9288"/>
                <a:gd name="connsiteX8" fmla="*/ 8423 w 10000"/>
                <a:gd name="connsiteY8" fmla="*/ 9288 h 9288"/>
                <a:gd name="connsiteX9" fmla="*/ 1564 w 10000"/>
                <a:gd name="connsiteY9" fmla="*/ 9288 h 9288"/>
                <a:gd name="connsiteX10" fmla="*/ 1154 w 10000"/>
                <a:gd name="connsiteY10" fmla="*/ 9234 h 9288"/>
                <a:gd name="connsiteX11" fmla="*/ 785 w 10000"/>
                <a:gd name="connsiteY11" fmla="*/ 9005 h 9288"/>
                <a:gd name="connsiteX12" fmla="*/ 477 w 10000"/>
                <a:gd name="connsiteY12" fmla="*/ 8672 h 9288"/>
                <a:gd name="connsiteX13" fmla="*/ 241 w 10000"/>
                <a:gd name="connsiteY13" fmla="*/ 8235 h 9288"/>
                <a:gd name="connsiteX14" fmla="*/ 67 w 10000"/>
                <a:gd name="connsiteY14" fmla="*/ 7734 h 9288"/>
                <a:gd name="connsiteX15" fmla="*/ 16 w 10000"/>
                <a:gd name="connsiteY15" fmla="*/ 7165 h 9288"/>
                <a:gd name="connsiteX16" fmla="*/ 0 w 10000"/>
                <a:gd name="connsiteY16" fmla="*/ 0 h 9288"/>
                <a:gd name="connsiteX0" fmla="*/ 755 w 10755"/>
                <a:gd name="connsiteY0" fmla="*/ 320 h 10320"/>
                <a:gd name="connsiteX1" fmla="*/ 10755 w 10755"/>
                <a:gd name="connsiteY1" fmla="*/ 707 h 10320"/>
                <a:gd name="connsiteX2" fmla="*/ 10736 w 10755"/>
                <a:gd name="connsiteY2" fmla="*/ 8034 h 10320"/>
                <a:gd name="connsiteX3" fmla="*/ 10674 w 10755"/>
                <a:gd name="connsiteY3" fmla="*/ 8647 h 10320"/>
                <a:gd name="connsiteX4" fmla="*/ 10531 w 10755"/>
                <a:gd name="connsiteY4" fmla="*/ 9186 h 10320"/>
                <a:gd name="connsiteX5" fmla="*/ 10285 w 10755"/>
                <a:gd name="connsiteY5" fmla="*/ 9657 h 10320"/>
                <a:gd name="connsiteX6" fmla="*/ 9967 w 10755"/>
                <a:gd name="connsiteY6" fmla="*/ 10015 h 10320"/>
                <a:gd name="connsiteX7" fmla="*/ 9588 w 10755"/>
                <a:gd name="connsiteY7" fmla="*/ 10262 h 10320"/>
                <a:gd name="connsiteX8" fmla="*/ 9178 w 10755"/>
                <a:gd name="connsiteY8" fmla="*/ 10320 h 10320"/>
                <a:gd name="connsiteX9" fmla="*/ 2319 w 10755"/>
                <a:gd name="connsiteY9" fmla="*/ 10320 h 10320"/>
                <a:gd name="connsiteX10" fmla="*/ 1909 w 10755"/>
                <a:gd name="connsiteY10" fmla="*/ 10262 h 10320"/>
                <a:gd name="connsiteX11" fmla="*/ 1540 w 10755"/>
                <a:gd name="connsiteY11" fmla="*/ 10015 h 10320"/>
                <a:gd name="connsiteX12" fmla="*/ 1232 w 10755"/>
                <a:gd name="connsiteY12" fmla="*/ 9657 h 10320"/>
                <a:gd name="connsiteX13" fmla="*/ 996 w 10755"/>
                <a:gd name="connsiteY13" fmla="*/ 9186 h 10320"/>
                <a:gd name="connsiteX14" fmla="*/ 822 w 10755"/>
                <a:gd name="connsiteY14" fmla="*/ 8647 h 10320"/>
                <a:gd name="connsiteX15" fmla="*/ 771 w 10755"/>
                <a:gd name="connsiteY15" fmla="*/ 8034 h 10320"/>
                <a:gd name="connsiteX16" fmla="*/ 712 w 10755"/>
                <a:gd name="connsiteY16" fmla="*/ 685 h 10320"/>
                <a:gd name="connsiteX17" fmla="*/ 755 w 10755"/>
                <a:gd name="connsiteY17" fmla="*/ 320 h 10320"/>
                <a:gd name="connsiteX0" fmla="*/ 728 w 10771"/>
                <a:gd name="connsiteY0" fmla="*/ 906 h 10541"/>
                <a:gd name="connsiteX1" fmla="*/ 10771 w 10771"/>
                <a:gd name="connsiteY1" fmla="*/ 928 h 10541"/>
                <a:gd name="connsiteX2" fmla="*/ 10752 w 10771"/>
                <a:gd name="connsiteY2" fmla="*/ 8255 h 10541"/>
                <a:gd name="connsiteX3" fmla="*/ 10690 w 10771"/>
                <a:gd name="connsiteY3" fmla="*/ 8868 h 10541"/>
                <a:gd name="connsiteX4" fmla="*/ 10547 w 10771"/>
                <a:gd name="connsiteY4" fmla="*/ 9407 h 10541"/>
                <a:gd name="connsiteX5" fmla="*/ 10301 w 10771"/>
                <a:gd name="connsiteY5" fmla="*/ 9878 h 10541"/>
                <a:gd name="connsiteX6" fmla="*/ 9983 w 10771"/>
                <a:gd name="connsiteY6" fmla="*/ 10236 h 10541"/>
                <a:gd name="connsiteX7" fmla="*/ 9604 w 10771"/>
                <a:gd name="connsiteY7" fmla="*/ 10483 h 10541"/>
                <a:gd name="connsiteX8" fmla="*/ 9194 w 10771"/>
                <a:gd name="connsiteY8" fmla="*/ 10541 h 10541"/>
                <a:gd name="connsiteX9" fmla="*/ 2335 w 10771"/>
                <a:gd name="connsiteY9" fmla="*/ 10541 h 10541"/>
                <a:gd name="connsiteX10" fmla="*/ 1925 w 10771"/>
                <a:gd name="connsiteY10" fmla="*/ 10483 h 10541"/>
                <a:gd name="connsiteX11" fmla="*/ 1556 w 10771"/>
                <a:gd name="connsiteY11" fmla="*/ 10236 h 10541"/>
                <a:gd name="connsiteX12" fmla="*/ 1248 w 10771"/>
                <a:gd name="connsiteY12" fmla="*/ 9878 h 10541"/>
                <a:gd name="connsiteX13" fmla="*/ 1012 w 10771"/>
                <a:gd name="connsiteY13" fmla="*/ 9407 h 10541"/>
                <a:gd name="connsiteX14" fmla="*/ 838 w 10771"/>
                <a:gd name="connsiteY14" fmla="*/ 8868 h 10541"/>
                <a:gd name="connsiteX15" fmla="*/ 787 w 10771"/>
                <a:gd name="connsiteY15" fmla="*/ 8255 h 10541"/>
                <a:gd name="connsiteX16" fmla="*/ 728 w 10771"/>
                <a:gd name="connsiteY16" fmla="*/ 906 h 10541"/>
                <a:gd name="connsiteX0" fmla="*/ 0 w 10043"/>
                <a:gd name="connsiteY0" fmla="*/ 906 h 10541"/>
                <a:gd name="connsiteX1" fmla="*/ 10043 w 10043"/>
                <a:gd name="connsiteY1" fmla="*/ 928 h 10541"/>
                <a:gd name="connsiteX2" fmla="*/ 10024 w 10043"/>
                <a:gd name="connsiteY2" fmla="*/ 8255 h 10541"/>
                <a:gd name="connsiteX3" fmla="*/ 9962 w 10043"/>
                <a:gd name="connsiteY3" fmla="*/ 8868 h 10541"/>
                <a:gd name="connsiteX4" fmla="*/ 9819 w 10043"/>
                <a:gd name="connsiteY4" fmla="*/ 9407 h 10541"/>
                <a:gd name="connsiteX5" fmla="*/ 9573 w 10043"/>
                <a:gd name="connsiteY5" fmla="*/ 9878 h 10541"/>
                <a:gd name="connsiteX6" fmla="*/ 9255 w 10043"/>
                <a:gd name="connsiteY6" fmla="*/ 10236 h 10541"/>
                <a:gd name="connsiteX7" fmla="*/ 8876 w 10043"/>
                <a:gd name="connsiteY7" fmla="*/ 10483 h 10541"/>
                <a:gd name="connsiteX8" fmla="*/ 8466 w 10043"/>
                <a:gd name="connsiteY8" fmla="*/ 10541 h 10541"/>
                <a:gd name="connsiteX9" fmla="*/ 1607 w 10043"/>
                <a:gd name="connsiteY9" fmla="*/ 10541 h 10541"/>
                <a:gd name="connsiteX10" fmla="*/ 1197 w 10043"/>
                <a:gd name="connsiteY10" fmla="*/ 10483 h 10541"/>
                <a:gd name="connsiteX11" fmla="*/ 828 w 10043"/>
                <a:gd name="connsiteY11" fmla="*/ 10236 h 10541"/>
                <a:gd name="connsiteX12" fmla="*/ 520 w 10043"/>
                <a:gd name="connsiteY12" fmla="*/ 9878 h 10541"/>
                <a:gd name="connsiteX13" fmla="*/ 284 w 10043"/>
                <a:gd name="connsiteY13" fmla="*/ 9407 h 10541"/>
                <a:gd name="connsiteX14" fmla="*/ 110 w 10043"/>
                <a:gd name="connsiteY14" fmla="*/ 8868 h 10541"/>
                <a:gd name="connsiteX15" fmla="*/ 59 w 10043"/>
                <a:gd name="connsiteY15" fmla="*/ 8255 h 10541"/>
                <a:gd name="connsiteX16" fmla="*/ 0 w 10043"/>
                <a:gd name="connsiteY16" fmla="*/ 906 h 10541"/>
                <a:gd name="connsiteX0" fmla="*/ 0 w 10043"/>
                <a:gd name="connsiteY0" fmla="*/ 0 h 9635"/>
                <a:gd name="connsiteX1" fmla="*/ 10043 w 10043"/>
                <a:gd name="connsiteY1" fmla="*/ 22 h 9635"/>
                <a:gd name="connsiteX2" fmla="*/ 10024 w 10043"/>
                <a:gd name="connsiteY2" fmla="*/ 7349 h 9635"/>
                <a:gd name="connsiteX3" fmla="*/ 9962 w 10043"/>
                <a:gd name="connsiteY3" fmla="*/ 7962 h 9635"/>
                <a:gd name="connsiteX4" fmla="*/ 9819 w 10043"/>
                <a:gd name="connsiteY4" fmla="*/ 8501 h 9635"/>
                <a:gd name="connsiteX5" fmla="*/ 9573 w 10043"/>
                <a:gd name="connsiteY5" fmla="*/ 8972 h 9635"/>
                <a:gd name="connsiteX6" fmla="*/ 9255 w 10043"/>
                <a:gd name="connsiteY6" fmla="*/ 9330 h 9635"/>
                <a:gd name="connsiteX7" fmla="*/ 8876 w 10043"/>
                <a:gd name="connsiteY7" fmla="*/ 9577 h 9635"/>
                <a:gd name="connsiteX8" fmla="*/ 8466 w 10043"/>
                <a:gd name="connsiteY8" fmla="*/ 9635 h 9635"/>
                <a:gd name="connsiteX9" fmla="*/ 1607 w 10043"/>
                <a:gd name="connsiteY9" fmla="*/ 9635 h 9635"/>
                <a:gd name="connsiteX10" fmla="*/ 1197 w 10043"/>
                <a:gd name="connsiteY10" fmla="*/ 9577 h 9635"/>
                <a:gd name="connsiteX11" fmla="*/ 828 w 10043"/>
                <a:gd name="connsiteY11" fmla="*/ 9330 h 9635"/>
                <a:gd name="connsiteX12" fmla="*/ 520 w 10043"/>
                <a:gd name="connsiteY12" fmla="*/ 8972 h 9635"/>
                <a:gd name="connsiteX13" fmla="*/ 284 w 10043"/>
                <a:gd name="connsiteY13" fmla="*/ 8501 h 9635"/>
                <a:gd name="connsiteX14" fmla="*/ 110 w 10043"/>
                <a:gd name="connsiteY14" fmla="*/ 7962 h 9635"/>
                <a:gd name="connsiteX15" fmla="*/ 59 w 10043"/>
                <a:gd name="connsiteY15" fmla="*/ 7349 h 9635"/>
                <a:gd name="connsiteX16" fmla="*/ 0 w 10043"/>
                <a:gd name="connsiteY16" fmla="*/ 0 h 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43" h="9635">
                  <a:moveTo>
                    <a:pt x="0" y="0"/>
                  </a:moveTo>
                  <a:lnTo>
                    <a:pt x="10043" y="22"/>
                  </a:lnTo>
                  <a:cubicBezTo>
                    <a:pt x="10037" y="2464"/>
                    <a:pt x="10030" y="4905"/>
                    <a:pt x="10024" y="7349"/>
                  </a:cubicBezTo>
                  <a:cubicBezTo>
                    <a:pt x="10003" y="7550"/>
                    <a:pt x="9983" y="7762"/>
                    <a:pt x="9962" y="7962"/>
                  </a:cubicBezTo>
                  <a:cubicBezTo>
                    <a:pt x="9914" y="8140"/>
                    <a:pt x="9867" y="8328"/>
                    <a:pt x="9819" y="8501"/>
                  </a:cubicBezTo>
                  <a:lnTo>
                    <a:pt x="9573" y="8972"/>
                  </a:lnTo>
                  <a:lnTo>
                    <a:pt x="9255" y="9330"/>
                  </a:lnTo>
                  <a:lnTo>
                    <a:pt x="8876" y="9577"/>
                  </a:lnTo>
                  <a:lnTo>
                    <a:pt x="8466" y="9635"/>
                  </a:lnTo>
                  <a:lnTo>
                    <a:pt x="1607" y="9635"/>
                  </a:lnTo>
                  <a:lnTo>
                    <a:pt x="1197" y="9577"/>
                  </a:lnTo>
                  <a:lnTo>
                    <a:pt x="828" y="9330"/>
                  </a:lnTo>
                  <a:lnTo>
                    <a:pt x="520" y="8972"/>
                  </a:lnTo>
                  <a:lnTo>
                    <a:pt x="284" y="8501"/>
                  </a:lnTo>
                  <a:lnTo>
                    <a:pt x="110" y="7962"/>
                  </a:lnTo>
                  <a:cubicBezTo>
                    <a:pt x="93" y="7762"/>
                    <a:pt x="76" y="7550"/>
                    <a:pt x="59" y="7349"/>
                  </a:cubicBezTo>
                  <a:cubicBezTo>
                    <a:pt x="39" y="4899"/>
                    <a:pt x="20" y="2450"/>
                    <a:pt x="0" y="0"/>
                  </a:cubicBez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 name="Freeform 12"/>
            <p:cNvSpPr>
              <a:spLocks/>
            </p:cNvSpPr>
            <p:nvPr/>
          </p:nvSpPr>
          <p:spPr bwMode="auto">
            <a:xfrm rot="3243413">
              <a:off x="4387656" y="4507301"/>
              <a:ext cx="649010" cy="472190"/>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35 w 10035"/>
                <a:gd name="connsiteY12" fmla="*/ 9423 h 10000"/>
                <a:gd name="connsiteX13" fmla="*/ 9973 w 10035"/>
                <a:gd name="connsiteY13" fmla="*/ 9579 h 10000"/>
                <a:gd name="connsiteX14" fmla="*/ 9829 w 10035"/>
                <a:gd name="connsiteY14" fmla="*/ 9715 h 10000"/>
                <a:gd name="connsiteX15" fmla="*/ 9582 w 10035"/>
                <a:gd name="connsiteY15" fmla="*/ 9833 h 10000"/>
                <a:gd name="connsiteX16" fmla="*/ 9263 w 10035"/>
                <a:gd name="connsiteY16" fmla="*/ 9924 h 10000"/>
                <a:gd name="connsiteX17" fmla="*/ 8883 w 10035"/>
                <a:gd name="connsiteY17" fmla="*/ 9985 h 10000"/>
                <a:gd name="connsiteX18" fmla="*/ 8471 w 10035"/>
                <a:gd name="connsiteY18" fmla="*/ 10000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8471 w 10035"/>
                <a:gd name="connsiteY19" fmla="*/ 10000 h 10000"/>
                <a:gd name="connsiteX20" fmla="*/ 1588 w 10035"/>
                <a:gd name="connsiteY20" fmla="*/ 10000 h 10000"/>
                <a:gd name="connsiteX21" fmla="*/ 1177 w 10035"/>
                <a:gd name="connsiteY21" fmla="*/ 9985 h 10000"/>
                <a:gd name="connsiteX22" fmla="*/ 807 w 10035"/>
                <a:gd name="connsiteY22" fmla="*/ 9924 h 10000"/>
                <a:gd name="connsiteX23" fmla="*/ 498 w 10035"/>
                <a:gd name="connsiteY23" fmla="*/ 9833 h 10000"/>
                <a:gd name="connsiteX24" fmla="*/ 261 w 10035"/>
                <a:gd name="connsiteY24" fmla="*/ 9715 h 10000"/>
                <a:gd name="connsiteX25" fmla="*/ 86 w 10035"/>
                <a:gd name="connsiteY25" fmla="*/ 9579 h 10000"/>
                <a:gd name="connsiteX26" fmla="*/ 35 w 10035"/>
                <a:gd name="connsiteY26" fmla="*/ 9423 h 10000"/>
                <a:gd name="connsiteX27" fmla="*/ 0 w 10035"/>
                <a:gd name="connsiteY27" fmla="*/ 2691 h 10000"/>
                <a:gd name="connsiteX28" fmla="*/ 35 w 10035"/>
                <a:gd name="connsiteY28" fmla="*/ 292 h 10000"/>
                <a:gd name="connsiteX29" fmla="*/ 66 w 10035"/>
                <a:gd name="connsiteY29" fmla="*/ 201 h 10000"/>
                <a:gd name="connsiteX30" fmla="*/ 128 w 10035"/>
                <a:gd name="connsiteY30" fmla="*/ 133 h 10000"/>
                <a:gd name="connsiteX31" fmla="*/ 261 w 10035"/>
                <a:gd name="connsiteY31" fmla="*/ 76 h 10000"/>
                <a:gd name="connsiteX32" fmla="*/ 405 w 10035"/>
                <a:gd name="connsiteY32" fmla="*/ 42 h 10000"/>
                <a:gd name="connsiteX33" fmla="*/ 591 w 10035"/>
                <a:gd name="connsiteY33" fmla="*/ 23 h 10000"/>
                <a:gd name="connsiteX34" fmla="*/ 807 w 10035"/>
                <a:gd name="connsiteY34" fmla="*/ 8 h 10000"/>
                <a:gd name="connsiteX35" fmla="*/ 1043 w 10035"/>
                <a:gd name="connsiteY35" fmla="*/ 0 h 10000"/>
                <a:gd name="connsiteX36" fmla="*/ 1311 w 10035"/>
                <a:gd name="connsiteY36"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1588 w 10035"/>
                <a:gd name="connsiteY18" fmla="*/ 10000 h 10000"/>
                <a:gd name="connsiteX19" fmla="*/ 1177 w 10035"/>
                <a:gd name="connsiteY19" fmla="*/ 9985 h 10000"/>
                <a:gd name="connsiteX20" fmla="*/ 807 w 10035"/>
                <a:gd name="connsiteY20" fmla="*/ 9924 h 10000"/>
                <a:gd name="connsiteX21" fmla="*/ 498 w 10035"/>
                <a:gd name="connsiteY21" fmla="*/ 9833 h 10000"/>
                <a:gd name="connsiteX22" fmla="*/ 261 w 10035"/>
                <a:gd name="connsiteY22" fmla="*/ 9715 h 10000"/>
                <a:gd name="connsiteX23" fmla="*/ 86 w 10035"/>
                <a:gd name="connsiteY23" fmla="*/ 9579 h 10000"/>
                <a:gd name="connsiteX24" fmla="*/ 35 w 10035"/>
                <a:gd name="connsiteY24" fmla="*/ 9423 h 10000"/>
                <a:gd name="connsiteX25" fmla="*/ 0 w 10035"/>
                <a:gd name="connsiteY25" fmla="*/ 2691 h 10000"/>
                <a:gd name="connsiteX26" fmla="*/ 35 w 10035"/>
                <a:gd name="connsiteY26" fmla="*/ 292 h 10000"/>
                <a:gd name="connsiteX27" fmla="*/ 66 w 10035"/>
                <a:gd name="connsiteY27" fmla="*/ 201 h 10000"/>
                <a:gd name="connsiteX28" fmla="*/ 128 w 10035"/>
                <a:gd name="connsiteY28" fmla="*/ 133 h 10000"/>
                <a:gd name="connsiteX29" fmla="*/ 261 w 10035"/>
                <a:gd name="connsiteY29" fmla="*/ 76 h 10000"/>
                <a:gd name="connsiteX30" fmla="*/ 405 w 10035"/>
                <a:gd name="connsiteY30" fmla="*/ 42 h 10000"/>
                <a:gd name="connsiteX31" fmla="*/ 591 w 10035"/>
                <a:gd name="connsiteY31" fmla="*/ 23 h 10000"/>
                <a:gd name="connsiteX32" fmla="*/ 807 w 10035"/>
                <a:gd name="connsiteY32" fmla="*/ 8 h 10000"/>
                <a:gd name="connsiteX33" fmla="*/ 1043 w 10035"/>
                <a:gd name="connsiteY33" fmla="*/ 0 h 10000"/>
                <a:gd name="connsiteX34" fmla="*/ 1311 w 10035"/>
                <a:gd name="connsiteY34"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1588 w 10035"/>
                <a:gd name="connsiteY17" fmla="*/ 10000 h 10000"/>
                <a:gd name="connsiteX18" fmla="*/ 1177 w 10035"/>
                <a:gd name="connsiteY18" fmla="*/ 9985 h 10000"/>
                <a:gd name="connsiteX19" fmla="*/ 807 w 10035"/>
                <a:gd name="connsiteY19" fmla="*/ 9924 h 10000"/>
                <a:gd name="connsiteX20" fmla="*/ 498 w 10035"/>
                <a:gd name="connsiteY20" fmla="*/ 9833 h 10000"/>
                <a:gd name="connsiteX21" fmla="*/ 261 w 10035"/>
                <a:gd name="connsiteY21" fmla="*/ 9715 h 10000"/>
                <a:gd name="connsiteX22" fmla="*/ 86 w 10035"/>
                <a:gd name="connsiteY22" fmla="*/ 9579 h 10000"/>
                <a:gd name="connsiteX23" fmla="*/ 35 w 10035"/>
                <a:gd name="connsiteY23" fmla="*/ 9423 h 10000"/>
                <a:gd name="connsiteX24" fmla="*/ 0 w 10035"/>
                <a:gd name="connsiteY24" fmla="*/ 2691 h 10000"/>
                <a:gd name="connsiteX25" fmla="*/ 35 w 10035"/>
                <a:gd name="connsiteY25" fmla="*/ 292 h 10000"/>
                <a:gd name="connsiteX26" fmla="*/ 66 w 10035"/>
                <a:gd name="connsiteY26" fmla="*/ 201 h 10000"/>
                <a:gd name="connsiteX27" fmla="*/ 128 w 10035"/>
                <a:gd name="connsiteY27" fmla="*/ 133 h 10000"/>
                <a:gd name="connsiteX28" fmla="*/ 261 w 10035"/>
                <a:gd name="connsiteY28" fmla="*/ 76 h 10000"/>
                <a:gd name="connsiteX29" fmla="*/ 405 w 10035"/>
                <a:gd name="connsiteY29" fmla="*/ 42 h 10000"/>
                <a:gd name="connsiteX30" fmla="*/ 591 w 10035"/>
                <a:gd name="connsiteY30" fmla="*/ 23 h 10000"/>
                <a:gd name="connsiteX31" fmla="*/ 807 w 10035"/>
                <a:gd name="connsiteY31" fmla="*/ 8 h 10000"/>
                <a:gd name="connsiteX32" fmla="*/ 1043 w 10035"/>
                <a:gd name="connsiteY32" fmla="*/ 0 h 10000"/>
                <a:gd name="connsiteX33" fmla="*/ 1311 w 10035"/>
                <a:gd name="connsiteY33"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1588 w 10035"/>
                <a:gd name="connsiteY16" fmla="*/ 10000 h 10000"/>
                <a:gd name="connsiteX17" fmla="*/ 1177 w 10035"/>
                <a:gd name="connsiteY17" fmla="*/ 9985 h 10000"/>
                <a:gd name="connsiteX18" fmla="*/ 807 w 10035"/>
                <a:gd name="connsiteY18" fmla="*/ 9924 h 10000"/>
                <a:gd name="connsiteX19" fmla="*/ 498 w 10035"/>
                <a:gd name="connsiteY19" fmla="*/ 9833 h 10000"/>
                <a:gd name="connsiteX20" fmla="*/ 261 w 10035"/>
                <a:gd name="connsiteY20" fmla="*/ 9715 h 10000"/>
                <a:gd name="connsiteX21" fmla="*/ 86 w 10035"/>
                <a:gd name="connsiteY21" fmla="*/ 9579 h 10000"/>
                <a:gd name="connsiteX22" fmla="*/ 35 w 10035"/>
                <a:gd name="connsiteY22" fmla="*/ 9423 h 10000"/>
                <a:gd name="connsiteX23" fmla="*/ 0 w 10035"/>
                <a:gd name="connsiteY23" fmla="*/ 2691 h 10000"/>
                <a:gd name="connsiteX24" fmla="*/ 35 w 10035"/>
                <a:gd name="connsiteY24" fmla="*/ 292 h 10000"/>
                <a:gd name="connsiteX25" fmla="*/ 66 w 10035"/>
                <a:gd name="connsiteY25" fmla="*/ 201 h 10000"/>
                <a:gd name="connsiteX26" fmla="*/ 128 w 10035"/>
                <a:gd name="connsiteY26" fmla="*/ 133 h 10000"/>
                <a:gd name="connsiteX27" fmla="*/ 261 w 10035"/>
                <a:gd name="connsiteY27" fmla="*/ 76 h 10000"/>
                <a:gd name="connsiteX28" fmla="*/ 405 w 10035"/>
                <a:gd name="connsiteY28" fmla="*/ 42 h 10000"/>
                <a:gd name="connsiteX29" fmla="*/ 591 w 10035"/>
                <a:gd name="connsiteY29" fmla="*/ 23 h 10000"/>
                <a:gd name="connsiteX30" fmla="*/ 807 w 10035"/>
                <a:gd name="connsiteY30" fmla="*/ 8 h 10000"/>
                <a:gd name="connsiteX31" fmla="*/ 1043 w 10035"/>
                <a:gd name="connsiteY31" fmla="*/ 0 h 10000"/>
                <a:gd name="connsiteX32" fmla="*/ 1311 w 10035"/>
                <a:gd name="connsiteY32"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1588 w 10035"/>
                <a:gd name="connsiteY15" fmla="*/ 10000 h 10000"/>
                <a:gd name="connsiteX16" fmla="*/ 1177 w 10035"/>
                <a:gd name="connsiteY16" fmla="*/ 9985 h 10000"/>
                <a:gd name="connsiteX17" fmla="*/ 807 w 10035"/>
                <a:gd name="connsiteY17" fmla="*/ 9924 h 10000"/>
                <a:gd name="connsiteX18" fmla="*/ 498 w 10035"/>
                <a:gd name="connsiteY18" fmla="*/ 9833 h 10000"/>
                <a:gd name="connsiteX19" fmla="*/ 261 w 10035"/>
                <a:gd name="connsiteY19" fmla="*/ 9715 h 10000"/>
                <a:gd name="connsiteX20" fmla="*/ 86 w 10035"/>
                <a:gd name="connsiteY20" fmla="*/ 9579 h 10000"/>
                <a:gd name="connsiteX21" fmla="*/ 35 w 10035"/>
                <a:gd name="connsiteY21" fmla="*/ 9423 h 10000"/>
                <a:gd name="connsiteX22" fmla="*/ 0 w 10035"/>
                <a:gd name="connsiteY22" fmla="*/ 2691 h 10000"/>
                <a:gd name="connsiteX23" fmla="*/ 35 w 10035"/>
                <a:gd name="connsiteY23" fmla="*/ 292 h 10000"/>
                <a:gd name="connsiteX24" fmla="*/ 66 w 10035"/>
                <a:gd name="connsiteY24" fmla="*/ 201 h 10000"/>
                <a:gd name="connsiteX25" fmla="*/ 128 w 10035"/>
                <a:gd name="connsiteY25" fmla="*/ 133 h 10000"/>
                <a:gd name="connsiteX26" fmla="*/ 261 w 10035"/>
                <a:gd name="connsiteY26" fmla="*/ 76 h 10000"/>
                <a:gd name="connsiteX27" fmla="*/ 405 w 10035"/>
                <a:gd name="connsiteY27" fmla="*/ 42 h 10000"/>
                <a:gd name="connsiteX28" fmla="*/ 591 w 10035"/>
                <a:gd name="connsiteY28" fmla="*/ 23 h 10000"/>
                <a:gd name="connsiteX29" fmla="*/ 807 w 10035"/>
                <a:gd name="connsiteY29" fmla="*/ 8 h 10000"/>
                <a:gd name="connsiteX30" fmla="*/ 1043 w 10035"/>
                <a:gd name="connsiteY30" fmla="*/ 0 h 10000"/>
                <a:gd name="connsiteX31" fmla="*/ 1311 w 10035"/>
                <a:gd name="connsiteY31" fmla="*/ 0 h 10000"/>
                <a:gd name="connsiteX0" fmla="*/ 1311 w 10035"/>
                <a:gd name="connsiteY0" fmla="*/ 0 h 10136"/>
                <a:gd name="connsiteX1" fmla="*/ 1588 w 10035"/>
                <a:gd name="connsiteY1" fmla="*/ 0 h 10136"/>
                <a:gd name="connsiteX2" fmla="*/ 8471 w 10035"/>
                <a:gd name="connsiteY2" fmla="*/ 0 h 10136"/>
                <a:gd name="connsiteX3" fmla="*/ 8759 w 10035"/>
                <a:gd name="connsiteY3" fmla="*/ 0 h 10136"/>
                <a:gd name="connsiteX4" fmla="*/ 9016 w 10035"/>
                <a:gd name="connsiteY4" fmla="*/ 0 h 10136"/>
                <a:gd name="connsiteX5" fmla="*/ 9263 w 10035"/>
                <a:gd name="connsiteY5" fmla="*/ 8 h 10136"/>
                <a:gd name="connsiteX6" fmla="*/ 9490 w 10035"/>
                <a:gd name="connsiteY6" fmla="*/ 23 h 10136"/>
                <a:gd name="connsiteX7" fmla="*/ 9675 w 10035"/>
                <a:gd name="connsiteY7" fmla="*/ 42 h 10136"/>
                <a:gd name="connsiteX8" fmla="*/ 9829 w 10035"/>
                <a:gd name="connsiteY8" fmla="*/ 76 h 10136"/>
                <a:gd name="connsiteX9" fmla="*/ 9942 w 10035"/>
                <a:gd name="connsiteY9" fmla="*/ 133 h 10136"/>
                <a:gd name="connsiteX10" fmla="*/ 10014 w 10035"/>
                <a:gd name="connsiteY10" fmla="*/ 201 h 10136"/>
                <a:gd name="connsiteX11" fmla="*/ 10035 w 10035"/>
                <a:gd name="connsiteY11" fmla="*/ 292 h 10136"/>
                <a:gd name="connsiteX12" fmla="*/ 10001 w 10035"/>
                <a:gd name="connsiteY12" fmla="*/ 2673 h 10136"/>
                <a:gd name="connsiteX13" fmla="*/ 10035 w 10035"/>
                <a:gd name="connsiteY13" fmla="*/ 9423 h 10136"/>
                <a:gd name="connsiteX14" fmla="*/ 1588 w 10035"/>
                <a:gd name="connsiteY14" fmla="*/ 10000 h 10136"/>
                <a:gd name="connsiteX15" fmla="*/ 1177 w 10035"/>
                <a:gd name="connsiteY15" fmla="*/ 9985 h 10136"/>
                <a:gd name="connsiteX16" fmla="*/ 807 w 10035"/>
                <a:gd name="connsiteY16" fmla="*/ 9924 h 10136"/>
                <a:gd name="connsiteX17" fmla="*/ 498 w 10035"/>
                <a:gd name="connsiteY17" fmla="*/ 9833 h 10136"/>
                <a:gd name="connsiteX18" fmla="*/ 261 w 10035"/>
                <a:gd name="connsiteY18" fmla="*/ 9715 h 10136"/>
                <a:gd name="connsiteX19" fmla="*/ 86 w 10035"/>
                <a:gd name="connsiteY19" fmla="*/ 9579 h 10136"/>
                <a:gd name="connsiteX20" fmla="*/ 35 w 10035"/>
                <a:gd name="connsiteY20" fmla="*/ 9423 h 10136"/>
                <a:gd name="connsiteX21" fmla="*/ 0 w 10035"/>
                <a:gd name="connsiteY21" fmla="*/ 2691 h 10136"/>
                <a:gd name="connsiteX22" fmla="*/ 35 w 10035"/>
                <a:gd name="connsiteY22" fmla="*/ 292 h 10136"/>
                <a:gd name="connsiteX23" fmla="*/ 66 w 10035"/>
                <a:gd name="connsiteY23" fmla="*/ 201 h 10136"/>
                <a:gd name="connsiteX24" fmla="*/ 128 w 10035"/>
                <a:gd name="connsiteY24" fmla="*/ 133 h 10136"/>
                <a:gd name="connsiteX25" fmla="*/ 261 w 10035"/>
                <a:gd name="connsiteY25" fmla="*/ 76 h 10136"/>
                <a:gd name="connsiteX26" fmla="*/ 405 w 10035"/>
                <a:gd name="connsiteY26" fmla="*/ 42 h 10136"/>
                <a:gd name="connsiteX27" fmla="*/ 591 w 10035"/>
                <a:gd name="connsiteY27" fmla="*/ 23 h 10136"/>
                <a:gd name="connsiteX28" fmla="*/ 807 w 10035"/>
                <a:gd name="connsiteY28" fmla="*/ 8 h 10136"/>
                <a:gd name="connsiteX29" fmla="*/ 1043 w 10035"/>
                <a:gd name="connsiteY29" fmla="*/ 0 h 10136"/>
                <a:gd name="connsiteX30" fmla="*/ 1311 w 10035"/>
                <a:gd name="connsiteY30" fmla="*/ 0 h 101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588 w 10035"/>
                <a:gd name="connsiteY13" fmla="*/ 10000 h 10000"/>
                <a:gd name="connsiteX14" fmla="*/ 1177 w 10035"/>
                <a:gd name="connsiteY14" fmla="*/ 9985 h 10000"/>
                <a:gd name="connsiteX15" fmla="*/ 807 w 10035"/>
                <a:gd name="connsiteY15" fmla="*/ 9924 h 10000"/>
                <a:gd name="connsiteX16" fmla="*/ 498 w 10035"/>
                <a:gd name="connsiteY16" fmla="*/ 9833 h 10000"/>
                <a:gd name="connsiteX17" fmla="*/ 261 w 10035"/>
                <a:gd name="connsiteY17" fmla="*/ 9715 h 10000"/>
                <a:gd name="connsiteX18" fmla="*/ 86 w 10035"/>
                <a:gd name="connsiteY18" fmla="*/ 9579 h 10000"/>
                <a:gd name="connsiteX19" fmla="*/ 35 w 10035"/>
                <a:gd name="connsiteY19" fmla="*/ 9423 h 10000"/>
                <a:gd name="connsiteX20" fmla="*/ 0 w 10035"/>
                <a:gd name="connsiteY20" fmla="*/ 2691 h 10000"/>
                <a:gd name="connsiteX21" fmla="*/ 35 w 10035"/>
                <a:gd name="connsiteY21" fmla="*/ 292 h 10000"/>
                <a:gd name="connsiteX22" fmla="*/ 66 w 10035"/>
                <a:gd name="connsiteY22" fmla="*/ 201 h 10000"/>
                <a:gd name="connsiteX23" fmla="*/ 128 w 10035"/>
                <a:gd name="connsiteY23" fmla="*/ 133 h 10000"/>
                <a:gd name="connsiteX24" fmla="*/ 261 w 10035"/>
                <a:gd name="connsiteY24" fmla="*/ 76 h 10000"/>
                <a:gd name="connsiteX25" fmla="*/ 405 w 10035"/>
                <a:gd name="connsiteY25" fmla="*/ 42 h 10000"/>
                <a:gd name="connsiteX26" fmla="*/ 591 w 10035"/>
                <a:gd name="connsiteY26" fmla="*/ 23 h 10000"/>
                <a:gd name="connsiteX27" fmla="*/ 807 w 10035"/>
                <a:gd name="connsiteY27" fmla="*/ 8 h 10000"/>
                <a:gd name="connsiteX28" fmla="*/ 1043 w 10035"/>
                <a:gd name="connsiteY28" fmla="*/ 0 h 10000"/>
                <a:gd name="connsiteX29" fmla="*/ 1311 w 10035"/>
                <a:gd name="connsiteY29" fmla="*/ 0 h 10000"/>
                <a:gd name="connsiteX0" fmla="*/ 1311 w 10035"/>
                <a:gd name="connsiteY0" fmla="*/ 0 h 9985"/>
                <a:gd name="connsiteX1" fmla="*/ 1588 w 10035"/>
                <a:gd name="connsiteY1" fmla="*/ 0 h 9985"/>
                <a:gd name="connsiteX2" fmla="*/ 8471 w 10035"/>
                <a:gd name="connsiteY2" fmla="*/ 0 h 9985"/>
                <a:gd name="connsiteX3" fmla="*/ 8759 w 10035"/>
                <a:gd name="connsiteY3" fmla="*/ 0 h 9985"/>
                <a:gd name="connsiteX4" fmla="*/ 9016 w 10035"/>
                <a:gd name="connsiteY4" fmla="*/ 0 h 9985"/>
                <a:gd name="connsiteX5" fmla="*/ 9263 w 10035"/>
                <a:gd name="connsiteY5" fmla="*/ 8 h 9985"/>
                <a:gd name="connsiteX6" fmla="*/ 9490 w 10035"/>
                <a:gd name="connsiteY6" fmla="*/ 23 h 9985"/>
                <a:gd name="connsiteX7" fmla="*/ 9675 w 10035"/>
                <a:gd name="connsiteY7" fmla="*/ 42 h 9985"/>
                <a:gd name="connsiteX8" fmla="*/ 9829 w 10035"/>
                <a:gd name="connsiteY8" fmla="*/ 76 h 9985"/>
                <a:gd name="connsiteX9" fmla="*/ 9942 w 10035"/>
                <a:gd name="connsiteY9" fmla="*/ 133 h 9985"/>
                <a:gd name="connsiteX10" fmla="*/ 10014 w 10035"/>
                <a:gd name="connsiteY10" fmla="*/ 201 h 9985"/>
                <a:gd name="connsiteX11" fmla="*/ 10035 w 10035"/>
                <a:gd name="connsiteY11" fmla="*/ 292 h 9985"/>
                <a:gd name="connsiteX12" fmla="*/ 10001 w 10035"/>
                <a:gd name="connsiteY12" fmla="*/ 2673 h 9985"/>
                <a:gd name="connsiteX13" fmla="*/ 1177 w 10035"/>
                <a:gd name="connsiteY13" fmla="*/ 9985 h 9985"/>
                <a:gd name="connsiteX14" fmla="*/ 807 w 10035"/>
                <a:gd name="connsiteY14" fmla="*/ 9924 h 9985"/>
                <a:gd name="connsiteX15" fmla="*/ 498 w 10035"/>
                <a:gd name="connsiteY15" fmla="*/ 9833 h 9985"/>
                <a:gd name="connsiteX16" fmla="*/ 261 w 10035"/>
                <a:gd name="connsiteY16" fmla="*/ 9715 h 9985"/>
                <a:gd name="connsiteX17" fmla="*/ 86 w 10035"/>
                <a:gd name="connsiteY17" fmla="*/ 9579 h 9985"/>
                <a:gd name="connsiteX18" fmla="*/ 35 w 10035"/>
                <a:gd name="connsiteY18" fmla="*/ 9423 h 9985"/>
                <a:gd name="connsiteX19" fmla="*/ 0 w 10035"/>
                <a:gd name="connsiteY19" fmla="*/ 2691 h 9985"/>
                <a:gd name="connsiteX20" fmla="*/ 35 w 10035"/>
                <a:gd name="connsiteY20" fmla="*/ 292 h 9985"/>
                <a:gd name="connsiteX21" fmla="*/ 66 w 10035"/>
                <a:gd name="connsiteY21" fmla="*/ 201 h 9985"/>
                <a:gd name="connsiteX22" fmla="*/ 128 w 10035"/>
                <a:gd name="connsiteY22" fmla="*/ 133 h 9985"/>
                <a:gd name="connsiteX23" fmla="*/ 261 w 10035"/>
                <a:gd name="connsiteY23" fmla="*/ 76 h 9985"/>
                <a:gd name="connsiteX24" fmla="*/ 405 w 10035"/>
                <a:gd name="connsiteY24" fmla="*/ 42 h 9985"/>
                <a:gd name="connsiteX25" fmla="*/ 591 w 10035"/>
                <a:gd name="connsiteY25" fmla="*/ 23 h 9985"/>
                <a:gd name="connsiteX26" fmla="*/ 807 w 10035"/>
                <a:gd name="connsiteY26" fmla="*/ 8 h 9985"/>
                <a:gd name="connsiteX27" fmla="*/ 1043 w 10035"/>
                <a:gd name="connsiteY27" fmla="*/ 0 h 9985"/>
                <a:gd name="connsiteX28" fmla="*/ 1311 w 10035"/>
                <a:gd name="connsiteY28" fmla="*/ 0 h 9985"/>
                <a:gd name="connsiteX0" fmla="*/ 1306 w 10000"/>
                <a:gd name="connsiteY0" fmla="*/ 0 h 9939"/>
                <a:gd name="connsiteX1" fmla="*/ 1582 w 10000"/>
                <a:gd name="connsiteY1" fmla="*/ 0 h 9939"/>
                <a:gd name="connsiteX2" fmla="*/ 8441 w 10000"/>
                <a:gd name="connsiteY2" fmla="*/ 0 h 9939"/>
                <a:gd name="connsiteX3" fmla="*/ 8728 w 10000"/>
                <a:gd name="connsiteY3" fmla="*/ 0 h 9939"/>
                <a:gd name="connsiteX4" fmla="*/ 8985 w 10000"/>
                <a:gd name="connsiteY4" fmla="*/ 0 h 9939"/>
                <a:gd name="connsiteX5" fmla="*/ 9231 w 10000"/>
                <a:gd name="connsiteY5" fmla="*/ 8 h 9939"/>
                <a:gd name="connsiteX6" fmla="*/ 9457 w 10000"/>
                <a:gd name="connsiteY6" fmla="*/ 23 h 9939"/>
                <a:gd name="connsiteX7" fmla="*/ 9641 w 10000"/>
                <a:gd name="connsiteY7" fmla="*/ 42 h 9939"/>
                <a:gd name="connsiteX8" fmla="*/ 9795 w 10000"/>
                <a:gd name="connsiteY8" fmla="*/ 76 h 9939"/>
                <a:gd name="connsiteX9" fmla="*/ 9907 w 10000"/>
                <a:gd name="connsiteY9" fmla="*/ 133 h 9939"/>
                <a:gd name="connsiteX10" fmla="*/ 9979 w 10000"/>
                <a:gd name="connsiteY10" fmla="*/ 201 h 9939"/>
                <a:gd name="connsiteX11" fmla="*/ 10000 w 10000"/>
                <a:gd name="connsiteY11" fmla="*/ 292 h 9939"/>
                <a:gd name="connsiteX12" fmla="*/ 9966 w 10000"/>
                <a:gd name="connsiteY12" fmla="*/ 2677 h 9939"/>
                <a:gd name="connsiteX13" fmla="*/ 804 w 10000"/>
                <a:gd name="connsiteY13" fmla="*/ 9939 h 9939"/>
                <a:gd name="connsiteX14" fmla="*/ 496 w 10000"/>
                <a:gd name="connsiteY14" fmla="*/ 9848 h 9939"/>
                <a:gd name="connsiteX15" fmla="*/ 260 w 10000"/>
                <a:gd name="connsiteY15" fmla="*/ 9730 h 9939"/>
                <a:gd name="connsiteX16" fmla="*/ 86 w 10000"/>
                <a:gd name="connsiteY16" fmla="*/ 9593 h 9939"/>
                <a:gd name="connsiteX17" fmla="*/ 35 w 10000"/>
                <a:gd name="connsiteY17" fmla="*/ 9437 h 9939"/>
                <a:gd name="connsiteX18" fmla="*/ 0 w 10000"/>
                <a:gd name="connsiteY18" fmla="*/ 2695 h 9939"/>
                <a:gd name="connsiteX19" fmla="*/ 35 w 10000"/>
                <a:gd name="connsiteY19" fmla="*/ 292 h 9939"/>
                <a:gd name="connsiteX20" fmla="*/ 66 w 10000"/>
                <a:gd name="connsiteY20" fmla="*/ 201 h 9939"/>
                <a:gd name="connsiteX21" fmla="*/ 128 w 10000"/>
                <a:gd name="connsiteY21" fmla="*/ 133 h 9939"/>
                <a:gd name="connsiteX22" fmla="*/ 260 w 10000"/>
                <a:gd name="connsiteY22" fmla="*/ 76 h 9939"/>
                <a:gd name="connsiteX23" fmla="*/ 404 w 10000"/>
                <a:gd name="connsiteY23" fmla="*/ 42 h 9939"/>
                <a:gd name="connsiteX24" fmla="*/ 589 w 10000"/>
                <a:gd name="connsiteY24" fmla="*/ 23 h 9939"/>
                <a:gd name="connsiteX25" fmla="*/ 804 w 10000"/>
                <a:gd name="connsiteY25" fmla="*/ 8 h 9939"/>
                <a:gd name="connsiteX26" fmla="*/ 1039 w 10000"/>
                <a:gd name="connsiteY26" fmla="*/ 0 h 9939"/>
                <a:gd name="connsiteX27" fmla="*/ 1306 w 10000"/>
                <a:gd name="connsiteY27" fmla="*/ 0 h 9939"/>
                <a:gd name="connsiteX0" fmla="*/ 1306 w 10000"/>
                <a:gd name="connsiteY0" fmla="*/ 0 h 9908"/>
                <a:gd name="connsiteX1" fmla="*/ 1582 w 10000"/>
                <a:gd name="connsiteY1" fmla="*/ 0 h 9908"/>
                <a:gd name="connsiteX2" fmla="*/ 8441 w 10000"/>
                <a:gd name="connsiteY2" fmla="*/ 0 h 9908"/>
                <a:gd name="connsiteX3" fmla="*/ 8728 w 10000"/>
                <a:gd name="connsiteY3" fmla="*/ 0 h 9908"/>
                <a:gd name="connsiteX4" fmla="*/ 8985 w 10000"/>
                <a:gd name="connsiteY4" fmla="*/ 0 h 9908"/>
                <a:gd name="connsiteX5" fmla="*/ 9231 w 10000"/>
                <a:gd name="connsiteY5" fmla="*/ 8 h 9908"/>
                <a:gd name="connsiteX6" fmla="*/ 9457 w 10000"/>
                <a:gd name="connsiteY6" fmla="*/ 23 h 9908"/>
                <a:gd name="connsiteX7" fmla="*/ 9641 w 10000"/>
                <a:gd name="connsiteY7" fmla="*/ 42 h 9908"/>
                <a:gd name="connsiteX8" fmla="*/ 9795 w 10000"/>
                <a:gd name="connsiteY8" fmla="*/ 76 h 9908"/>
                <a:gd name="connsiteX9" fmla="*/ 9907 w 10000"/>
                <a:gd name="connsiteY9" fmla="*/ 134 h 9908"/>
                <a:gd name="connsiteX10" fmla="*/ 9979 w 10000"/>
                <a:gd name="connsiteY10" fmla="*/ 202 h 9908"/>
                <a:gd name="connsiteX11" fmla="*/ 10000 w 10000"/>
                <a:gd name="connsiteY11" fmla="*/ 294 h 9908"/>
                <a:gd name="connsiteX12" fmla="*/ 9966 w 10000"/>
                <a:gd name="connsiteY12" fmla="*/ 2693 h 9908"/>
                <a:gd name="connsiteX13" fmla="*/ 496 w 10000"/>
                <a:gd name="connsiteY13" fmla="*/ 9908 h 9908"/>
                <a:gd name="connsiteX14" fmla="*/ 260 w 10000"/>
                <a:gd name="connsiteY14" fmla="*/ 9790 h 9908"/>
                <a:gd name="connsiteX15" fmla="*/ 86 w 10000"/>
                <a:gd name="connsiteY15" fmla="*/ 9652 h 9908"/>
                <a:gd name="connsiteX16" fmla="*/ 35 w 10000"/>
                <a:gd name="connsiteY16" fmla="*/ 9495 h 9908"/>
                <a:gd name="connsiteX17" fmla="*/ 0 w 10000"/>
                <a:gd name="connsiteY17" fmla="*/ 2712 h 9908"/>
                <a:gd name="connsiteX18" fmla="*/ 35 w 10000"/>
                <a:gd name="connsiteY18" fmla="*/ 294 h 9908"/>
                <a:gd name="connsiteX19" fmla="*/ 66 w 10000"/>
                <a:gd name="connsiteY19" fmla="*/ 202 h 9908"/>
                <a:gd name="connsiteX20" fmla="*/ 128 w 10000"/>
                <a:gd name="connsiteY20" fmla="*/ 134 h 9908"/>
                <a:gd name="connsiteX21" fmla="*/ 260 w 10000"/>
                <a:gd name="connsiteY21" fmla="*/ 76 h 9908"/>
                <a:gd name="connsiteX22" fmla="*/ 404 w 10000"/>
                <a:gd name="connsiteY22" fmla="*/ 42 h 9908"/>
                <a:gd name="connsiteX23" fmla="*/ 589 w 10000"/>
                <a:gd name="connsiteY23" fmla="*/ 23 h 9908"/>
                <a:gd name="connsiteX24" fmla="*/ 804 w 10000"/>
                <a:gd name="connsiteY24" fmla="*/ 8 h 9908"/>
                <a:gd name="connsiteX25" fmla="*/ 1039 w 10000"/>
                <a:gd name="connsiteY25" fmla="*/ 0 h 9908"/>
                <a:gd name="connsiteX26" fmla="*/ 1306 w 10000"/>
                <a:gd name="connsiteY26" fmla="*/ 0 h 9908"/>
                <a:gd name="connsiteX0" fmla="*/ 1306 w 10000"/>
                <a:gd name="connsiteY0" fmla="*/ 0 h 9881"/>
                <a:gd name="connsiteX1" fmla="*/ 1582 w 10000"/>
                <a:gd name="connsiteY1" fmla="*/ 0 h 9881"/>
                <a:gd name="connsiteX2" fmla="*/ 8441 w 10000"/>
                <a:gd name="connsiteY2" fmla="*/ 0 h 9881"/>
                <a:gd name="connsiteX3" fmla="*/ 8728 w 10000"/>
                <a:gd name="connsiteY3" fmla="*/ 0 h 9881"/>
                <a:gd name="connsiteX4" fmla="*/ 8985 w 10000"/>
                <a:gd name="connsiteY4" fmla="*/ 0 h 9881"/>
                <a:gd name="connsiteX5" fmla="*/ 9231 w 10000"/>
                <a:gd name="connsiteY5" fmla="*/ 8 h 9881"/>
                <a:gd name="connsiteX6" fmla="*/ 9457 w 10000"/>
                <a:gd name="connsiteY6" fmla="*/ 23 h 9881"/>
                <a:gd name="connsiteX7" fmla="*/ 9641 w 10000"/>
                <a:gd name="connsiteY7" fmla="*/ 42 h 9881"/>
                <a:gd name="connsiteX8" fmla="*/ 9795 w 10000"/>
                <a:gd name="connsiteY8" fmla="*/ 77 h 9881"/>
                <a:gd name="connsiteX9" fmla="*/ 9907 w 10000"/>
                <a:gd name="connsiteY9" fmla="*/ 135 h 9881"/>
                <a:gd name="connsiteX10" fmla="*/ 9979 w 10000"/>
                <a:gd name="connsiteY10" fmla="*/ 204 h 9881"/>
                <a:gd name="connsiteX11" fmla="*/ 10000 w 10000"/>
                <a:gd name="connsiteY11" fmla="*/ 297 h 9881"/>
                <a:gd name="connsiteX12" fmla="*/ 9966 w 10000"/>
                <a:gd name="connsiteY12" fmla="*/ 2718 h 9881"/>
                <a:gd name="connsiteX13" fmla="*/ 260 w 10000"/>
                <a:gd name="connsiteY13" fmla="*/ 9881 h 9881"/>
                <a:gd name="connsiteX14" fmla="*/ 86 w 10000"/>
                <a:gd name="connsiteY14" fmla="*/ 9742 h 9881"/>
                <a:gd name="connsiteX15" fmla="*/ 35 w 10000"/>
                <a:gd name="connsiteY15" fmla="*/ 9583 h 9881"/>
                <a:gd name="connsiteX16" fmla="*/ 0 w 10000"/>
                <a:gd name="connsiteY16" fmla="*/ 2737 h 9881"/>
                <a:gd name="connsiteX17" fmla="*/ 35 w 10000"/>
                <a:gd name="connsiteY17" fmla="*/ 297 h 9881"/>
                <a:gd name="connsiteX18" fmla="*/ 66 w 10000"/>
                <a:gd name="connsiteY18" fmla="*/ 204 h 9881"/>
                <a:gd name="connsiteX19" fmla="*/ 128 w 10000"/>
                <a:gd name="connsiteY19" fmla="*/ 135 h 9881"/>
                <a:gd name="connsiteX20" fmla="*/ 260 w 10000"/>
                <a:gd name="connsiteY20" fmla="*/ 77 h 9881"/>
                <a:gd name="connsiteX21" fmla="*/ 404 w 10000"/>
                <a:gd name="connsiteY21" fmla="*/ 42 h 9881"/>
                <a:gd name="connsiteX22" fmla="*/ 589 w 10000"/>
                <a:gd name="connsiteY22" fmla="*/ 23 h 9881"/>
                <a:gd name="connsiteX23" fmla="*/ 804 w 10000"/>
                <a:gd name="connsiteY23" fmla="*/ 8 h 9881"/>
                <a:gd name="connsiteX24" fmla="*/ 1039 w 10000"/>
                <a:gd name="connsiteY24" fmla="*/ 0 h 9881"/>
                <a:gd name="connsiteX25" fmla="*/ 1306 w 10000"/>
                <a:gd name="connsiteY25" fmla="*/ 0 h 9881"/>
                <a:gd name="connsiteX0" fmla="*/ 1306 w 10000"/>
                <a:gd name="connsiteY0" fmla="*/ 0 h 9859"/>
                <a:gd name="connsiteX1" fmla="*/ 1582 w 10000"/>
                <a:gd name="connsiteY1" fmla="*/ 0 h 9859"/>
                <a:gd name="connsiteX2" fmla="*/ 8441 w 10000"/>
                <a:gd name="connsiteY2" fmla="*/ 0 h 9859"/>
                <a:gd name="connsiteX3" fmla="*/ 8728 w 10000"/>
                <a:gd name="connsiteY3" fmla="*/ 0 h 9859"/>
                <a:gd name="connsiteX4" fmla="*/ 8985 w 10000"/>
                <a:gd name="connsiteY4" fmla="*/ 0 h 9859"/>
                <a:gd name="connsiteX5" fmla="*/ 9231 w 10000"/>
                <a:gd name="connsiteY5" fmla="*/ 8 h 9859"/>
                <a:gd name="connsiteX6" fmla="*/ 9457 w 10000"/>
                <a:gd name="connsiteY6" fmla="*/ 23 h 9859"/>
                <a:gd name="connsiteX7" fmla="*/ 9641 w 10000"/>
                <a:gd name="connsiteY7" fmla="*/ 43 h 9859"/>
                <a:gd name="connsiteX8" fmla="*/ 9795 w 10000"/>
                <a:gd name="connsiteY8" fmla="*/ 78 h 9859"/>
                <a:gd name="connsiteX9" fmla="*/ 9907 w 10000"/>
                <a:gd name="connsiteY9" fmla="*/ 137 h 9859"/>
                <a:gd name="connsiteX10" fmla="*/ 9979 w 10000"/>
                <a:gd name="connsiteY10" fmla="*/ 206 h 9859"/>
                <a:gd name="connsiteX11" fmla="*/ 10000 w 10000"/>
                <a:gd name="connsiteY11" fmla="*/ 301 h 9859"/>
                <a:gd name="connsiteX12" fmla="*/ 9966 w 10000"/>
                <a:gd name="connsiteY12" fmla="*/ 2751 h 9859"/>
                <a:gd name="connsiteX13" fmla="*/ 86 w 10000"/>
                <a:gd name="connsiteY13" fmla="*/ 9859 h 9859"/>
                <a:gd name="connsiteX14" fmla="*/ 35 w 10000"/>
                <a:gd name="connsiteY14" fmla="*/ 9698 h 9859"/>
                <a:gd name="connsiteX15" fmla="*/ 0 w 10000"/>
                <a:gd name="connsiteY15" fmla="*/ 2770 h 9859"/>
                <a:gd name="connsiteX16" fmla="*/ 35 w 10000"/>
                <a:gd name="connsiteY16" fmla="*/ 301 h 9859"/>
                <a:gd name="connsiteX17" fmla="*/ 66 w 10000"/>
                <a:gd name="connsiteY17" fmla="*/ 206 h 9859"/>
                <a:gd name="connsiteX18" fmla="*/ 128 w 10000"/>
                <a:gd name="connsiteY18" fmla="*/ 137 h 9859"/>
                <a:gd name="connsiteX19" fmla="*/ 260 w 10000"/>
                <a:gd name="connsiteY19" fmla="*/ 78 h 9859"/>
                <a:gd name="connsiteX20" fmla="*/ 404 w 10000"/>
                <a:gd name="connsiteY20" fmla="*/ 43 h 9859"/>
                <a:gd name="connsiteX21" fmla="*/ 589 w 10000"/>
                <a:gd name="connsiteY21" fmla="*/ 23 h 9859"/>
                <a:gd name="connsiteX22" fmla="*/ 804 w 10000"/>
                <a:gd name="connsiteY22" fmla="*/ 8 h 9859"/>
                <a:gd name="connsiteX23" fmla="*/ 1039 w 10000"/>
                <a:gd name="connsiteY23" fmla="*/ 0 h 9859"/>
                <a:gd name="connsiteX24" fmla="*/ 1306 w 10000"/>
                <a:gd name="connsiteY24" fmla="*/ 0 h 9859"/>
                <a:gd name="connsiteX0" fmla="*/ 1306 w 10000"/>
                <a:gd name="connsiteY0" fmla="*/ 0 h 9837"/>
                <a:gd name="connsiteX1" fmla="*/ 1582 w 10000"/>
                <a:gd name="connsiteY1" fmla="*/ 0 h 9837"/>
                <a:gd name="connsiteX2" fmla="*/ 8441 w 10000"/>
                <a:gd name="connsiteY2" fmla="*/ 0 h 9837"/>
                <a:gd name="connsiteX3" fmla="*/ 8728 w 10000"/>
                <a:gd name="connsiteY3" fmla="*/ 0 h 9837"/>
                <a:gd name="connsiteX4" fmla="*/ 8985 w 10000"/>
                <a:gd name="connsiteY4" fmla="*/ 0 h 9837"/>
                <a:gd name="connsiteX5" fmla="*/ 9231 w 10000"/>
                <a:gd name="connsiteY5" fmla="*/ 8 h 9837"/>
                <a:gd name="connsiteX6" fmla="*/ 9457 w 10000"/>
                <a:gd name="connsiteY6" fmla="*/ 23 h 9837"/>
                <a:gd name="connsiteX7" fmla="*/ 9641 w 10000"/>
                <a:gd name="connsiteY7" fmla="*/ 44 h 9837"/>
                <a:gd name="connsiteX8" fmla="*/ 9795 w 10000"/>
                <a:gd name="connsiteY8" fmla="*/ 79 h 9837"/>
                <a:gd name="connsiteX9" fmla="*/ 9907 w 10000"/>
                <a:gd name="connsiteY9" fmla="*/ 139 h 9837"/>
                <a:gd name="connsiteX10" fmla="*/ 9979 w 10000"/>
                <a:gd name="connsiteY10" fmla="*/ 209 h 9837"/>
                <a:gd name="connsiteX11" fmla="*/ 10000 w 10000"/>
                <a:gd name="connsiteY11" fmla="*/ 305 h 9837"/>
                <a:gd name="connsiteX12" fmla="*/ 9966 w 10000"/>
                <a:gd name="connsiteY12" fmla="*/ 2790 h 9837"/>
                <a:gd name="connsiteX13" fmla="*/ 35 w 10000"/>
                <a:gd name="connsiteY13" fmla="*/ 9837 h 9837"/>
                <a:gd name="connsiteX14" fmla="*/ 0 w 10000"/>
                <a:gd name="connsiteY14" fmla="*/ 2810 h 9837"/>
                <a:gd name="connsiteX15" fmla="*/ 35 w 10000"/>
                <a:gd name="connsiteY15" fmla="*/ 305 h 9837"/>
                <a:gd name="connsiteX16" fmla="*/ 66 w 10000"/>
                <a:gd name="connsiteY16" fmla="*/ 209 h 9837"/>
                <a:gd name="connsiteX17" fmla="*/ 128 w 10000"/>
                <a:gd name="connsiteY17" fmla="*/ 139 h 9837"/>
                <a:gd name="connsiteX18" fmla="*/ 260 w 10000"/>
                <a:gd name="connsiteY18" fmla="*/ 79 h 9837"/>
                <a:gd name="connsiteX19" fmla="*/ 404 w 10000"/>
                <a:gd name="connsiteY19" fmla="*/ 44 h 9837"/>
                <a:gd name="connsiteX20" fmla="*/ 589 w 10000"/>
                <a:gd name="connsiteY20" fmla="*/ 23 h 9837"/>
                <a:gd name="connsiteX21" fmla="*/ 804 w 10000"/>
                <a:gd name="connsiteY21" fmla="*/ 8 h 9837"/>
                <a:gd name="connsiteX22" fmla="*/ 1039 w 10000"/>
                <a:gd name="connsiteY22" fmla="*/ 0 h 9837"/>
                <a:gd name="connsiteX23" fmla="*/ 1306 w 10000"/>
                <a:gd name="connsiteY23" fmla="*/ 0 h 9837"/>
                <a:gd name="connsiteX0" fmla="*/ 1306 w 10000"/>
                <a:gd name="connsiteY0" fmla="*/ 0 h 3163"/>
                <a:gd name="connsiteX1" fmla="*/ 1582 w 10000"/>
                <a:gd name="connsiteY1" fmla="*/ 0 h 3163"/>
                <a:gd name="connsiteX2" fmla="*/ 8441 w 10000"/>
                <a:gd name="connsiteY2" fmla="*/ 0 h 3163"/>
                <a:gd name="connsiteX3" fmla="*/ 8728 w 10000"/>
                <a:gd name="connsiteY3" fmla="*/ 0 h 3163"/>
                <a:gd name="connsiteX4" fmla="*/ 8985 w 10000"/>
                <a:gd name="connsiteY4" fmla="*/ 0 h 3163"/>
                <a:gd name="connsiteX5" fmla="*/ 9231 w 10000"/>
                <a:gd name="connsiteY5" fmla="*/ 8 h 3163"/>
                <a:gd name="connsiteX6" fmla="*/ 9457 w 10000"/>
                <a:gd name="connsiteY6" fmla="*/ 23 h 3163"/>
                <a:gd name="connsiteX7" fmla="*/ 9641 w 10000"/>
                <a:gd name="connsiteY7" fmla="*/ 45 h 3163"/>
                <a:gd name="connsiteX8" fmla="*/ 9795 w 10000"/>
                <a:gd name="connsiteY8" fmla="*/ 80 h 3163"/>
                <a:gd name="connsiteX9" fmla="*/ 9907 w 10000"/>
                <a:gd name="connsiteY9" fmla="*/ 141 h 3163"/>
                <a:gd name="connsiteX10" fmla="*/ 9979 w 10000"/>
                <a:gd name="connsiteY10" fmla="*/ 212 h 3163"/>
                <a:gd name="connsiteX11" fmla="*/ 10000 w 10000"/>
                <a:gd name="connsiteY11" fmla="*/ 310 h 3163"/>
                <a:gd name="connsiteX12" fmla="*/ 9966 w 10000"/>
                <a:gd name="connsiteY12" fmla="*/ 2836 h 3163"/>
                <a:gd name="connsiteX13" fmla="*/ 0 w 10000"/>
                <a:gd name="connsiteY13" fmla="*/ 2857 h 3163"/>
                <a:gd name="connsiteX14" fmla="*/ 35 w 10000"/>
                <a:gd name="connsiteY14" fmla="*/ 310 h 3163"/>
                <a:gd name="connsiteX15" fmla="*/ 66 w 10000"/>
                <a:gd name="connsiteY15" fmla="*/ 212 h 3163"/>
                <a:gd name="connsiteX16" fmla="*/ 128 w 10000"/>
                <a:gd name="connsiteY16" fmla="*/ 141 h 3163"/>
                <a:gd name="connsiteX17" fmla="*/ 260 w 10000"/>
                <a:gd name="connsiteY17" fmla="*/ 80 h 3163"/>
                <a:gd name="connsiteX18" fmla="*/ 404 w 10000"/>
                <a:gd name="connsiteY18" fmla="*/ 45 h 3163"/>
                <a:gd name="connsiteX19" fmla="*/ 589 w 10000"/>
                <a:gd name="connsiteY19" fmla="*/ 23 h 3163"/>
                <a:gd name="connsiteX20" fmla="*/ 804 w 10000"/>
                <a:gd name="connsiteY20" fmla="*/ 8 h 3163"/>
                <a:gd name="connsiteX21" fmla="*/ 1039 w 10000"/>
                <a:gd name="connsiteY21" fmla="*/ 0 h 3163"/>
                <a:gd name="connsiteX22" fmla="*/ 1306 w 10000"/>
                <a:gd name="connsiteY22" fmla="*/ 0 h 3163"/>
                <a:gd name="connsiteX0" fmla="*/ 1306 w 10000"/>
                <a:gd name="connsiteY0" fmla="*/ 0 h 9033"/>
                <a:gd name="connsiteX1" fmla="*/ 1582 w 10000"/>
                <a:gd name="connsiteY1" fmla="*/ 0 h 9033"/>
                <a:gd name="connsiteX2" fmla="*/ 8441 w 10000"/>
                <a:gd name="connsiteY2" fmla="*/ 0 h 9033"/>
                <a:gd name="connsiteX3" fmla="*/ 8728 w 10000"/>
                <a:gd name="connsiteY3" fmla="*/ 0 h 9033"/>
                <a:gd name="connsiteX4" fmla="*/ 8985 w 10000"/>
                <a:gd name="connsiteY4" fmla="*/ 0 h 9033"/>
                <a:gd name="connsiteX5" fmla="*/ 9231 w 10000"/>
                <a:gd name="connsiteY5" fmla="*/ 25 h 9033"/>
                <a:gd name="connsiteX6" fmla="*/ 9457 w 10000"/>
                <a:gd name="connsiteY6" fmla="*/ 73 h 9033"/>
                <a:gd name="connsiteX7" fmla="*/ 9641 w 10000"/>
                <a:gd name="connsiteY7" fmla="*/ 142 h 9033"/>
                <a:gd name="connsiteX8" fmla="*/ 9795 w 10000"/>
                <a:gd name="connsiteY8" fmla="*/ 253 h 9033"/>
                <a:gd name="connsiteX9" fmla="*/ 9907 w 10000"/>
                <a:gd name="connsiteY9" fmla="*/ 446 h 9033"/>
                <a:gd name="connsiteX10" fmla="*/ 9979 w 10000"/>
                <a:gd name="connsiteY10" fmla="*/ 670 h 9033"/>
                <a:gd name="connsiteX11" fmla="*/ 10000 w 10000"/>
                <a:gd name="connsiteY11" fmla="*/ 980 h 9033"/>
                <a:gd name="connsiteX12" fmla="*/ 9966 w 10000"/>
                <a:gd name="connsiteY12" fmla="*/ 8966 h 9033"/>
                <a:gd name="connsiteX13" fmla="*/ 0 w 10000"/>
                <a:gd name="connsiteY13" fmla="*/ 9033 h 9033"/>
                <a:gd name="connsiteX14" fmla="*/ 35 w 10000"/>
                <a:gd name="connsiteY14" fmla="*/ 980 h 9033"/>
                <a:gd name="connsiteX15" fmla="*/ 66 w 10000"/>
                <a:gd name="connsiteY15" fmla="*/ 670 h 9033"/>
                <a:gd name="connsiteX16" fmla="*/ 128 w 10000"/>
                <a:gd name="connsiteY16" fmla="*/ 446 h 9033"/>
                <a:gd name="connsiteX17" fmla="*/ 260 w 10000"/>
                <a:gd name="connsiteY17" fmla="*/ 253 h 9033"/>
                <a:gd name="connsiteX18" fmla="*/ 404 w 10000"/>
                <a:gd name="connsiteY18" fmla="*/ 142 h 9033"/>
                <a:gd name="connsiteX19" fmla="*/ 589 w 10000"/>
                <a:gd name="connsiteY19" fmla="*/ 73 h 9033"/>
                <a:gd name="connsiteX20" fmla="*/ 804 w 10000"/>
                <a:gd name="connsiteY20" fmla="*/ 25 h 9033"/>
                <a:gd name="connsiteX21" fmla="*/ 1039 w 10000"/>
                <a:gd name="connsiteY21" fmla="*/ 0 h 9033"/>
                <a:gd name="connsiteX22" fmla="*/ 1306 w 10000"/>
                <a:gd name="connsiteY22" fmla="*/ 0 h 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9033">
                  <a:moveTo>
                    <a:pt x="1306" y="0"/>
                  </a:moveTo>
                  <a:lnTo>
                    <a:pt x="1582" y="0"/>
                  </a:lnTo>
                  <a:lnTo>
                    <a:pt x="8441" y="0"/>
                  </a:lnTo>
                  <a:lnTo>
                    <a:pt x="8728" y="0"/>
                  </a:lnTo>
                  <a:lnTo>
                    <a:pt x="8985" y="0"/>
                  </a:lnTo>
                  <a:lnTo>
                    <a:pt x="9231" y="25"/>
                  </a:lnTo>
                  <a:lnTo>
                    <a:pt x="9457" y="73"/>
                  </a:lnTo>
                  <a:lnTo>
                    <a:pt x="9641" y="142"/>
                  </a:lnTo>
                  <a:lnTo>
                    <a:pt x="9795" y="253"/>
                  </a:lnTo>
                  <a:lnTo>
                    <a:pt x="9907" y="446"/>
                  </a:lnTo>
                  <a:cubicBezTo>
                    <a:pt x="9931" y="522"/>
                    <a:pt x="9955" y="598"/>
                    <a:pt x="9979" y="670"/>
                  </a:cubicBezTo>
                  <a:cubicBezTo>
                    <a:pt x="9986" y="771"/>
                    <a:pt x="9993" y="879"/>
                    <a:pt x="10000" y="980"/>
                  </a:cubicBezTo>
                  <a:cubicBezTo>
                    <a:pt x="9989" y="3645"/>
                    <a:pt x="9977" y="6310"/>
                    <a:pt x="9966" y="8966"/>
                  </a:cubicBezTo>
                  <a:lnTo>
                    <a:pt x="0" y="9033"/>
                  </a:lnTo>
                  <a:cubicBezTo>
                    <a:pt x="12" y="6348"/>
                    <a:pt x="23" y="3664"/>
                    <a:pt x="35" y="980"/>
                  </a:cubicBezTo>
                  <a:cubicBezTo>
                    <a:pt x="45" y="879"/>
                    <a:pt x="56" y="771"/>
                    <a:pt x="66" y="670"/>
                  </a:cubicBezTo>
                  <a:cubicBezTo>
                    <a:pt x="87" y="598"/>
                    <a:pt x="107" y="522"/>
                    <a:pt x="128" y="446"/>
                  </a:cubicBezTo>
                  <a:lnTo>
                    <a:pt x="260" y="253"/>
                  </a:lnTo>
                  <a:lnTo>
                    <a:pt x="404" y="142"/>
                  </a:lnTo>
                  <a:lnTo>
                    <a:pt x="589" y="73"/>
                  </a:lnTo>
                  <a:lnTo>
                    <a:pt x="804" y="25"/>
                  </a:lnTo>
                  <a:lnTo>
                    <a:pt x="1039" y="0"/>
                  </a:lnTo>
                  <a:lnTo>
                    <a:pt x="1306"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 name="Freeform 13"/>
            <p:cNvSpPr>
              <a:spLocks/>
            </p:cNvSpPr>
            <p:nvPr/>
          </p:nvSpPr>
          <p:spPr bwMode="auto">
            <a:xfrm rot="3243413">
              <a:off x="4649429" y="4520863"/>
              <a:ext cx="651404" cy="74522"/>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a:gsLst>
                <a:gs pos="1000">
                  <a:schemeClr val="bg1">
                    <a:lumMod val="50000"/>
                  </a:schemeClr>
                </a:gs>
                <a:gs pos="100000">
                  <a:schemeClr val="bg1">
                    <a:lumMod val="50000"/>
                  </a:schemeClr>
                </a:gs>
                <a:gs pos="46000">
                  <a:schemeClr val="bg1">
                    <a:lumMod val="95000"/>
                  </a:schemeClr>
                </a:gs>
              </a:gsLst>
              <a:lin ang="54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 name="Freeform 13"/>
            <p:cNvSpPr>
              <a:spLocks/>
            </p:cNvSpPr>
            <p:nvPr/>
          </p:nvSpPr>
          <p:spPr bwMode="auto">
            <a:xfrm rot="3243413">
              <a:off x="4581473" y="4559937"/>
              <a:ext cx="651404" cy="98887"/>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flip="none" rotWithShape="1">
              <a:gsLst>
                <a:gs pos="1000">
                  <a:schemeClr val="bg1">
                    <a:lumMod val="50000"/>
                  </a:schemeClr>
                </a:gs>
                <a:gs pos="100000">
                  <a:schemeClr val="bg1">
                    <a:lumMod val="50000"/>
                  </a:schemeClr>
                </a:gs>
                <a:gs pos="46000">
                  <a:schemeClr val="bg1">
                    <a:lumMod val="95000"/>
                  </a:schemeClr>
                </a:gs>
              </a:gsLst>
              <a:lin ang="54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grpSp>
        <p:nvGrpSpPr>
          <p:cNvPr id="38" name="Group 37"/>
          <p:cNvGrpSpPr/>
          <p:nvPr/>
        </p:nvGrpSpPr>
        <p:grpSpPr>
          <a:xfrm>
            <a:off x="3553426" y="1848233"/>
            <a:ext cx="733653" cy="375317"/>
            <a:chOff x="2220087" y="1905000"/>
            <a:chExt cx="2197925" cy="838200"/>
          </a:xfrm>
        </p:grpSpPr>
        <p:cxnSp>
          <p:nvCxnSpPr>
            <p:cNvPr id="44" name="Straight Connector 43"/>
            <p:cNvCxnSpPr/>
            <p:nvPr/>
          </p:nvCxnSpPr>
          <p:spPr>
            <a:xfrm>
              <a:off x="2220087" y="1905000"/>
              <a:ext cx="1371600" cy="0"/>
            </a:xfrm>
            <a:prstGeom prst="line">
              <a:avLst/>
            </a:prstGeom>
            <a:ln w="28575">
              <a:solidFill>
                <a:schemeClr val="accent1"/>
              </a:solidFill>
              <a:headEnd type="oval"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579812" y="1905000"/>
              <a:ext cx="838200" cy="8382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V="1">
            <a:off x="2536992" y="3547317"/>
            <a:ext cx="1824020" cy="474493"/>
            <a:chOff x="-825011" y="1905000"/>
            <a:chExt cx="5464515" cy="1059692"/>
          </a:xfrm>
        </p:grpSpPr>
        <p:cxnSp>
          <p:nvCxnSpPr>
            <p:cNvPr id="42" name="Straight Connector 41"/>
            <p:cNvCxnSpPr/>
            <p:nvPr/>
          </p:nvCxnSpPr>
          <p:spPr>
            <a:xfrm flipV="1">
              <a:off x="-825011" y="1905000"/>
              <a:ext cx="4416697" cy="0"/>
            </a:xfrm>
            <a:prstGeom prst="line">
              <a:avLst/>
            </a:prstGeom>
            <a:ln w="28575">
              <a:solidFill>
                <a:schemeClr val="accent4"/>
              </a:solidFill>
              <a:headEnd type="oval"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79811" y="1905000"/>
              <a:ext cx="1059693" cy="105969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flipH="1">
            <a:off x="5597854" y="1848233"/>
            <a:ext cx="733652" cy="375317"/>
            <a:chOff x="2220087" y="1905000"/>
            <a:chExt cx="2197925" cy="838200"/>
          </a:xfrm>
        </p:grpSpPr>
        <p:cxnSp>
          <p:nvCxnSpPr>
            <p:cNvPr id="33" name="Straight Connector 32"/>
            <p:cNvCxnSpPr/>
            <p:nvPr/>
          </p:nvCxnSpPr>
          <p:spPr>
            <a:xfrm>
              <a:off x="2220087" y="1905000"/>
              <a:ext cx="1371600" cy="0"/>
            </a:xfrm>
            <a:prstGeom prst="line">
              <a:avLst/>
            </a:prstGeom>
            <a:ln w="28575">
              <a:solidFill>
                <a:schemeClr val="accent6"/>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9812" y="1905000"/>
              <a:ext cx="838200" cy="83820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flipH="1" flipV="1">
            <a:off x="5523922" y="3547317"/>
            <a:ext cx="807584" cy="474493"/>
            <a:chOff x="2220087" y="1905000"/>
            <a:chExt cx="2419418" cy="1059692"/>
          </a:xfrm>
        </p:grpSpPr>
        <p:cxnSp>
          <p:nvCxnSpPr>
            <p:cNvPr id="30" name="Straight Connector 29"/>
            <p:cNvCxnSpPr/>
            <p:nvPr/>
          </p:nvCxnSpPr>
          <p:spPr>
            <a:xfrm>
              <a:off x="2220087" y="1905000"/>
              <a:ext cx="1371600" cy="0"/>
            </a:xfrm>
            <a:prstGeom prst="line">
              <a:avLst/>
            </a:prstGeom>
            <a:ln w="28575">
              <a:solidFill>
                <a:schemeClr val="accent2"/>
              </a:solidFill>
              <a:headEnd type="oval" w="lg" len="lg"/>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9809" y="1905000"/>
              <a:ext cx="1059696" cy="105969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601671" y="1639104"/>
            <a:ext cx="2591138" cy="461665"/>
          </a:xfrm>
          <a:prstGeom prst="rect">
            <a:avLst/>
          </a:prstGeom>
          <a:noFill/>
        </p:spPr>
        <p:txBody>
          <a:bodyPr wrap="square" rtlCol="0">
            <a:spAutoFit/>
          </a:bodyPr>
          <a:lstStyle/>
          <a:p>
            <a:pPr algn="r"/>
            <a:r>
              <a:rPr lang="en-IN" sz="2400" b="1" dirty="0" smtClean="0">
                <a:solidFill>
                  <a:schemeClr val="accent1"/>
                </a:solidFill>
                <a:latin typeface="Times New Roman" panose="02020603050405020304" pitchFamily="18" charset="0"/>
                <a:cs typeface="Times New Roman" panose="02020603050405020304" pitchFamily="18" charset="0"/>
              </a:rPr>
              <a:t>Application Blynk</a:t>
            </a:r>
            <a:endParaRPr lang="en-IN" sz="2400" b="1" dirty="0">
              <a:solidFill>
                <a:schemeClr val="accent1"/>
              </a:solidFill>
              <a:latin typeface="Times New Roman" panose="02020603050405020304" pitchFamily="18" charset="0"/>
              <a:cs typeface="Times New Roman" panose="02020603050405020304" pitchFamily="18" charset="0"/>
            </a:endParaRPr>
          </a:p>
        </p:txBody>
      </p:sp>
      <p:sp>
        <p:nvSpPr>
          <p:cNvPr id="52" name="TextBox 51"/>
          <p:cNvSpPr txBox="1"/>
          <p:nvPr/>
        </p:nvSpPr>
        <p:spPr>
          <a:xfrm>
            <a:off x="6453506" y="1632301"/>
            <a:ext cx="2689303" cy="830997"/>
          </a:xfrm>
          <a:prstGeom prst="rect">
            <a:avLst/>
          </a:prstGeom>
          <a:noFill/>
        </p:spPr>
        <p:txBody>
          <a:bodyPr wrap="square" rtlCol="0">
            <a:spAutoFit/>
          </a:bodyPr>
          <a:lstStyle/>
          <a:p>
            <a:r>
              <a:rPr lang="en-IN" sz="2400" b="1" dirty="0" smtClean="0">
                <a:solidFill>
                  <a:schemeClr val="accent6"/>
                </a:solidFill>
                <a:latin typeface="Times New Roman" panose="02020603050405020304" pitchFamily="18" charset="0"/>
                <a:cs typeface="Times New Roman" panose="02020603050405020304" pitchFamily="18" charset="0"/>
              </a:rPr>
              <a:t>Spécification des Besoins</a:t>
            </a:r>
            <a:endParaRPr lang="en-IN" sz="2400" b="1" dirty="0">
              <a:solidFill>
                <a:schemeClr val="accent6"/>
              </a:solidFill>
              <a:latin typeface="Times New Roman" panose="02020603050405020304" pitchFamily="18" charset="0"/>
              <a:cs typeface="Times New Roman" panose="02020603050405020304" pitchFamily="18" charset="0"/>
            </a:endParaRPr>
          </a:p>
        </p:txBody>
      </p:sp>
      <p:sp>
        <p:nvSpPr>
          <p:cNvPr id="55" name="TextBox 54"/>
          <p:cNvSpPr txBox="1"/>
          <p:nvPr/>
        </p:nvSpPr>
        <p:spPr>
          <a:xfrm>
            <a:off x="6465022" y="3828410"/>
            <a:ext cx="2556575" cy="461665"/>
          </a:xfrm>
          <a:prstGeom prst="rect">
            <a:avLst/>
          </a:prstGeom>
          <a:noFill/>
        </p:spPr>
        <p:txBody>
          <a:bodyPr wrap="square" rtlCol="0">
            <a:spAutoFit/>
          </a:bodyPr>
          <a:lstStyle/>
          <a:p>
            <a:r>
              <a:rPr lang="en-IN" sz="2400" b="1" dirty="0" smtClean="0">
                <a:solidFill>
                  <a:schemeClr val="accent2"/>
                </a:solidFill>
                <a:latin typeface="Times New Roman" panose="02020603050405020304" pitchFamily="18" charset="0"/>
                <a:cs typeface="Times New Roman" panose="02020603050405020304" pitchFamily="18" charset="0"/>
              </a:rPr>
              <a:t>Partie LabVIEW</a:t>
            </a:r>
            <a:endParaRPr lang="en-IN" sz="2400" b="1" dirty="0">
              <a:solidFill>
                <a:schemeClr val="accent2"/>
              </a:solidFill>
              <a:latin typeface="Times New Roman" panose="02020603050405020304" pitchFamily="18" charset="0"/>
              <a:cs typeface="Times New Roman" panose="02020603050405020304" pitchFamily="18" charset="0"/>
            </a:endParaRPr>
          </a:p>
        </p:txBody>
      </p:sp>
      <p:sp>
        <p:nvSpPr>
          <p:cNvPr id="58" name="TextBox 57"/>
          <p:cNvSpPr txBox="1"/>
          <p:nvPr/>
        </p:nvSpPr>
        <p:spPr>
          <a:xfrm>
            <a:off x="36819" y="3797078"/>
            <a:ext cx="2377362" cy="461665"/>
          </a:xfrm>
          <a:prstGeom prst="rect">
            <a:avLst/>
          </a:prstGeom>
          <a:noFill/>
        </p:spPr>
        <p:txBody>
          <a:bodyPr wrap="square" rtlCol="0">
            <a:spAutoFit/>
          </a:bodyPr>
          <a:lstStyle/>
          <a:p>
            <a:pPr algn="r"/>
            <a:r>
              <a:rPr lang="en-IN" sz="2400" b="1" dirty="0" smtClean="0">
                <a:solidFill>
                  <a:schemeClr val="accent4"/>
                </a:solidFill>
                <a:latin typeface="Times New Roman" panose="02020603050405020304" pitchFamily="18" charset="0"/>
                <a:cs typeface="Times New Roman" panose="02020603050405020304" pitchFamily="18" charset="0"/>
              </a:rPr>
              <a:t>Plateforme Web</a:t>
            </a:r>
            <a:endParaRPr lang="en-IN" sz="2400" b="1" dirty="0">
              <a:solidFill>
                <a:schemeClr val="accent4"/>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274813" y="1041705"/>
            <a:ext cx="4278735" cy="461665"/>
          </a:xfrm>
          <a:prstGeom prst="rect">
            <a:avLst/>
          </a:prstGeom>
          <a:noFill/>
        </p:spPr>
        <p:txBody>
          <a:bodyPr wrap="none" rtlCol="0">
            <a:spAutoFit/>
          </a:bodyPr>
          <a:lstStyle/>
          <a:p>
            <a:r>
              <a:rPr lang="fr-FR" sz="2400" b="1" dirty="0" smtClean="0">
                <a:latin typeface="Times New Roman" panose="02020603050405020304" pitchFamily="18" charset="0"/>
                <a:cs typeface="Times New Roman" panose="02020603050405020304" pitchFamily="18" charset="0"/>
              </a:rPr>
              <a:t>Diagramme de cas d’utilisation</a:t>
            </a:r>
            <a:endParaRPr lang="fr-FR" sz="2400" b="1" dirty="0">
              <a:latin typeface="Times New Roman" panose="02020603050405020304" pitchFamily="18" charset="0"/>
              <a:cs typeface="Times New Roman" panose="02020603050405020304" pitchFamily="18" charset="0"/>
            </a:endParaRPr>
          </a:p>
        </p:txBody>
      </p:sp>
      <p:sp>
        <p:nvSpPr>
          <p:cNvPr id="46" name="Rectangle 45"/>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48" name="Pentagone 47"/>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13</a:t>
            </a:r>
            <a:endParaRPr lang="fr-FR" sz="2400" b="1" dirty="0">
              <a:latin typeface="Times New Roman" panose="02020603050405020304" pitchFamily="18" charset="0"/>
              <a:cs typeface="Times New Roman" panose="02020603050405020304" pitchFamily="18" charset="0"/>
            </a:endParaRPr>
          </a:p>
        </p:txBody>
      </p:sp>
      <p:sp>
        <p:nvSpPr>
          <p:cNvPr id="50" name="Rectangle 49"/>
          <p:cNvSpPr/>
          <p:nvPr/>
        </p:nvSpPr>
        <p:spPr>
          <a:xfrm>
            <a:off x="-47183" y="629460"/>
            <a:ext cx="2036135" cy="461665"/>
          </a:xfrm>
          <a:prstGeom prst="rect">
            <a:avLst/>
          </a:prstGeom>
        </p:spPr>
        <p:txBody>
          <a:bodyPr wrap="none">
            <a:spAutoFit/>
          </a:bodyPr>
          <a:lstStyle/>
          <a:p>
            <a:pPr marL="342900" indent="-342900">
              <a:buFont typeface="Wingdings" panose="05000000000000000000" pitchFamily="2" charset="2"/>
              <a:buChar char="v"/>
            </a:pPr>
            <a:r>
              <a:rPr lang="en-IN" sz="2400" b="1" dirty="0" smtClean="0">
                <a:solidFill>
                  <a:srgbClr val="002060"/>
                </a:solidFill>
                <a:latin typeface="Times New Roman" panose="02020603050405020304" pitchFamily="18" charset="0"/>
                <a:cs typeface="Times New Roman" panose="02020603050405020304" pitchFamily="18" charset="0"/>
              </a:rPr>
              <a:t>Conception</a:t>
            </a:r>
            <a:endParaRPr lang="en-IN" sz="2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144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46"/>
                                        </p:tgtEl>
                                        <p:attrNameLst>
                                          <p:attrName>style.opacity</p:attrName>
                                        </p:attrNameLst>
                                      </p:cBhvr>
                                      <p:to>
                                        <p:strVal val="0.5"/>
                                      </p:to>
                                    </p:set>
                                    <p:animEffect filter="image" prLst="opacity: 0.5">
                                      <p:cBhvr rctx="IE">
                                        <p:cTn id="7" dur="indefinite"/>
                                        <p:tgtEl>
                                          <p:spTgt spid="46"/>
                                        </p:tgtEl>
                                      </p:cBhvr>
                                    </p:animEffect>
                                  </p:childTnLst>
                                </p:cTn>
                              </p:par>
                              <p:par>
                                <p:cTn id="8" presetID="1" presetClass="entr" presetSubtype="0" fill="hold" grpId="0" nodeType="withEffect">
                                  <p:stCondLst>
                                    <p:cond delay="0"/>
                                  </p:stCondLst>
                                  <p:iterate type="lt">
                                    <p:tmAbs val="0"/>
                                  </p:iterate>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par>
                          <p:cTn id="10" fill="hold">
                            <p:stCondLst>
                              <p:cond delay="0"/>
                            </p:stCondLst>
                            <p:childTnLst>
                              <p:par>
                                <p:cTn id="11" presetID="18" presetClass="emph" presetSubtype="0" fill="hold" nodeType="afterEffect">
                                  <p:stCondLst>
                                    <p:cond delay="0"/>
                                  </p:stCondLst>
                                  <p:iterate type="lt">
                                    <p:tmPct val="4000"/>
                                  </p:iterate>
                                  <p:childTnLst>
                                    <p:set>
                                      <p:cBhvr override="childStyle">
                                        <p:cTn id="12" dur="500" fill="hold"/>
                                        <p:tgtEl>
                                          <p:spTgt spid="6">
                                            <p:txEl>
                                              <p:pRg st="0" end="0"/>
                                            </p:txEl>
                                          </p:spTgt>
                                        </p:tgtEl>
                                        <p:attrNameLst>
                                          <p:attrName>style.textDecorationUnderline</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500"/>
                            </p:stCondLst>
                            <p:childTnLst>
                              <p:par>
                                <p:cTn id="21" presetID="32" presetClass="emph" presetSubtype="0" fill="hold" nodeType="after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up)">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right)">
                                      <p:cBhvr>
                                        <p:cTn id="47" dur="500"/>
                                        <p:tgtEl>
                                          <p:spTgt spid="40"/>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right)">
                                      <p:cBhvr>
                                        <p:cTn id="55" dur="500"/>
                                        <p:tgtEl>
                                          <p:spTgt spid="38"/>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55" grpId="0"/>
      <p:bldP spid="58" grpId="0"/>
      <p:bldP spid="6" grpId="0" build="allAtOnce"/>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1191" y="3143251"/>
            <a:ext cx="9141619" cy="2000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5" name="Oval 34"/>
          <p:cNvSpPr/>
          <p:nvPr/>
        </p:nvSpPr>
        <p:spPr>
          <a:xfrm>
            <a:off x="1194467" y="4219246"/>
            <a:ext cx="4257184" cy="400750"/>
          </a:xfrm>
          <a:prstGeom prst="ellipse">
            <a:avLst/>
          </a:prstGeom>
          <a:gradFill flip="none" rotWithShape="1">
            <a:gsLst>
              <a:gs pos="0">
                <a:schemeClr val="tx1">
                  <a:alpha val="43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800">
              <a:defRPr/>
            </a:pPr>
            <a:endParaRPr lang="en-US" sz="1350" kern="0">
              <a:solidFill>
                <a:sysClr val="window" lastClr="FFFFFF"/>
              </a:solidFill>
              <a:latin typeface="Calibri"/>
            </a:endParaRPr>
          </a:p>
        </p:txBody>
      </p:sp>
      <p:grpSp>
        <p:nvGrpSpPr>
          <p:cNvPr id="2" name="Group 1"/>
          <p:cNvGrpSpPr/>
          <p:nvPr/>
        </p:nvGrpSpPr>
        <p:grpSpPr>
          <a:xfrm>
            <a:off x="143555" y="1170573"/>
            <a:ext cx="4029644" cy="3310685"/>
            <a:chOff x="3279130" y="1445123"/>
            <a:chExt cx="5372858" cy="4414246"/>
          </a:xfrm>
        </p:grpSpPr>
        <p:grpSp>
          <p:nvGrpSpPr>
            <p:cNvPr id="23" name="Group 22"/>
            <p:cNvGrpSpPr/>
            <p:nvPr/>
          </p:nvGrpSpPr>
          <p:grpSpPr>
            <a:xfrm>
              <a:off x="5103606" y="1445123"/>
              <a:ext cx="3548382" cy="3548382"/>
              <a:chOff x="608012" y="2220660"/>
              <a:chExt cx="2766951" cy="2766951"/>
            </a:xfrm>
          </p:grpSpPr>
          <p:sp>
            <p:nvSpPr>
              <p:cNvPr id="22" name="Oval 21"/>
              <p:cNvSpPr/>
              <p:nvPr/>
            </p:nvSpPr>
            <p:spPr>
              <a:xfrm>
                <a:off x="608012" y="2220660"/>
                <a:ext cx="2766951" cy="2766951"/>
              </a:xfrm>
              <a:prstGeom prst="ellipse">
                <a:avLst/>
              </a:prstGeom>
              <a:gradFill flip="none" rotWithShape="1">
                <a:gsLst>
                  <a:gs pos="66000">
                    <a:schemeClr val="bg1">
                      <a:lumMod val="95000"/>
                    </a:schemeClr>
                  </a:gs>
                  <a:gs pos="23000">
                    <a:srgbClr val="5A5A5A"/>
                  </a:gs>
                  <a:gs pos="45000">
                    <a:schemeClr val="bg1">
                      <a:lumMod val="85000"/>
                    </a:schemeClr>
                  </a:gs>
                  <a:gs pos="1000">
                    <a:schemeClr val="accent1">
                      <a:tint val="66000"/>
                      <a:satMod val="160000"/>
                      <a:alpha val="0"/>
                      <a:lumMod val="0"/>
                    </a:schemeClr>
                  </a:gs>
                  <a:gs pos="100000">
                    <a:schemeClr val="tx1">
                      <a:alpha val="53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9" name="Oval 28"/>
              <p:cNvSpPr/>
              <p:nvPr/>
            </p:nvSpPr>
            <p:spPr>
              <a:xfrm>
                <a:off x="721448" y="2334097"/>
                <a:ext cx="2540079" cy="2540078"/>
              </a:xfrm>
              <a:prstGeom prst="ellipse">
                <a:avLst/>
              </a:prstGeom>
              <a:gradFill flip="none" rotWithShape="1">
                <a:gsLst>
                  <a:gs pos="83000">
                    <a:schemeClr val="bg1">
                      <a:lumMod val="85000"/>
                    </a:schemeClr>
                  </a:gs>
                  <a:gs pos="0">
                    <a:srgbClr val="5A5A5A"/>
                  </a:gs>
                  <a:gs pos="39195">
                    <a:schemeClr val="bg1">
                      <a:lumMod val="85000"/>
                    </a:schemeClr>
                  </a:gs>
                  <a:gs pos="62000">
                    <a:srgbClr val="000000"/>
                  </a:gs>
                  <a:gs pos="13000">
                    <a:schemeClr val="bg1">
                      <a:lumMod val="93000"/>
                    </a:schemeClr>
                  </a:gs>
                  <a:gs pos="100000">
                    <a:schemeClr val="tx1">
                      <a:alpha val="5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1" name="Oval 30"/>
              <p:cNvSpPr/>
              <p:nvPr/>
            </p:nvSpPr>
            <p:spPr>
              <a:xfrm>
                <a:off x="793760" y="2406408"/>
                <a:ext cx="2395455" cy="2395455"/>
              </a:xfrm>
              <a:prstGeom prst="ellipse">
                <a:avLst/>
              </a:prstGeom>
              <a:gradFill flip="none" rotWithShape="1">
                <a:gsLst>
                  <a:gs pos="83000">
                    <a:schemeClr val="bg1">
                      <a:lumMod val="85000"/>
                    </a:schemeClr>
                  </a:gs>
                  <a:gs pos="22000">
                    <a:srgbClr val="5A5A5A"/>
                  </a:gs>
                  <a:gs pos="39195">
                    <a:schemeClr val="bg1">
                      <a:lumMod val="85000"/>
                    </a:schemeClr>
                  </a:gs>
                  <a:gs pos="62000">
                    <a:srgbClr val="000000"/>
                  </a:gs>
                  <a:gs pos="5000">
                    <a:schemeClr val="accent1">
                      <a:tint val="66000"/>
                      <a:satMod val="160000"/>
                      <a:alpha val="0"/>
                      <a:lumMod val="0"/>
                    </a:schemeClr>
                  </a:gs>
                  <a:gs pos="100000">
                    <a:schemeClr val="tx1">
                      <a:alpha val="5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8" name="Rectangle 7"/>
            <p:cNvSpPr>
              <a:spLocks noChangeArrowheads="1"/>
            </p:cNvSpPr>
            <p:nvPr/>
          </p:nvSpPr>
          <p:spPr bwMode="auto">
            <a:xfrm>
              <a:off x="6877077" y="3218594"/>
              <a:ext cx="720" cy="720"/>
            </a:xfrm>
            <a:prstGeom prst="rect">
              <a:avLst/>
            </a:prstGeom>
            <a:solidFill>
              <a:schemeClr val="tx1">
                <a:lumMod val="75000"/>
                <a:lumOff val="25000"/>
              </a:schemeClr>
            </a:solidFill>
            <a:ln w="0">
              <a:noFill/>
              <a:prstDash val="solid"/>
              <a:miter lim="800000"/>
              <a:headEnd/>
              <a:tailEnd/>
            </a:ln>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7" name="Freeform 6"/>
            <p:cNvSpPr>
              <a:spLocks/>
            </p:cNvSpPr>
            <p:nvPr/>
          </p:nvSpPr>
          <p:spPr bwMode="auto">
            <a:xfrm>
              <a:off x="5442435" y="2823924"/>
              <a:ext cx="1434642" cy="1830753"/>
            </a:xfrm>
            <a:custGeom>
              <a:avLst/>
              <a:gdLst>
                <a:gd name="T0" fmla="*/ 1020 w 1992"/>
                <a:gd name="T1" fmla="*/ 5 h 2542"/>
                <a:gd name="T2" fmla="*/ 1121 w 1992"/>
                <a:gd name="T3" fmla="*/ 42 h 2542"/>
                <a:gd name="T4" fmla="*/ 1203 w 1992"/>
                <a:gd name="T5" fmla="*/ 111 h 2542"/>
                <a:gd name="T6" fmla="*/ 1258 w 1992"/>
                <a:gd name="T7" fmla="*/ 203 h 2542"/>
                <a:gd name="T8" fmla="*/ 1278 w 1992"/>
                <a:gd name="T9" fmla="*/ 313 h 2542"/>
                <a:gd name="T10" fmla="*/ 1259 w 1992"/>
                <a:gd name="T11" fmla="*/ 419 h 2542"/>
                <a:gd name="T12" fmla="*/ 1208 w 1992"/>
                <a:gd name="T13" fmla="*/ 510 h 2542"/>
                <a:gd name="T14" fmla="*/ 1172 w 1992"/>
                <a:gd name="T15" fmla="*/ 548 h 2542"/>
                <a:gd name="T16" fmla="*/ 1992 w 1992"/>
                <a:gd name="T17" fmla="*/ 1369 h 2542"/>
                <a:gd name="T18" fmla="*/ 1954 w 1992"/>
                <a:gd name="T19" fmla="*/ 1334 h 2542"/>
                <a:gd name="T20" fmla="*/ 1862 w 1992"/>
                <a:gd name="T21" fmla="*/ 1283 h 2542"/>
                <a:gd name="T22" fmla="*/ 1756 w 1992"/>
                <a:gd name="T23" fmla="*/ 1265 h 2542"/>
                <a:gd name="T24" fmla="*/ 1647 w 1992"/>
                <a:gd name="T25" fmla="*/ 1285 h 2542"/>
                <a:gd name="T26" fmla="*/ 1555 w 1992"/>
                <a:gd name="T27" fmla="*/ 1338 h 2542"/>
                <a:gd name="T28" fmla="*/ 1486 w 1992"/>
                <a:gd name="T29" fmla="*/ 1420 h 2542"/>
                <a:gd name="T30" fmla="*/ 1449 w 1992"/>
                <a:gd name="T31" fmla="*/ 1523 h 2542"/>
                <a:gd name="T32" fmla="*/ 1449 w 1992"/>
                <a:gd name="T33" fmla="*/ 1634 h 2542"/>
                <a:gd name="T34" fmla="*/ 1488 w 1992"/>
                <a:gd name="T35" fmla="*/ 1736 h 2542"/>
                <a:gd name="T36" fmla="*/ 1557 w 1992"/>
                <a:gd name="T37" fmla="*/ 1817 h 2542"/>
                <a:gd name="T38" fmla="*/ 1649 w 1992"/>
                <a:gd name="T39" fmla="*/ 1870 h 2542"/>
                <a:gd name="T40" fmla="*/ 1758 w 1992"/>
                <a:gd name="T41" fmla="*/ 1890 h 2542"/>
                <a:gd name="T42" fmla="*/ 1864 w 1992"/>
                <a:gd name="T43" fmla="*/ 1872 h 2542"/>
                <a:gd name="T44" fmla="*/ 1956 w 1992"/>
                <a:gd name="T45" fmla="*/ 1819 h 2542"/>
                <a:gd name="T46" fmla="*/ 1992 w 1992"/>
                <a:gd name="T47" fmla="*/ 2542 h 2542"/>
                <a:gd name="T48" fmla="*/ 1698 w 1992"/>
                <a:gd name="T49" fmla="*/ 2520 h 2542"/>
                <a:gd name="T50" fmla="*/ 1417 w 1992"/>
                <a:gd name="T51" fmla="*/ 2457 h 2542"/>
                <a:gd name="T52" fmla="*/ 1153 w 1992"/>
                <a:gd name="T53" fmla="*/ 2356 h 2542"/>
                <a:gd name="T54" fmla="*/ 909 w 1992"/>
                <a:gd name="T55" fmla="*/ 2221 h 2542"/>
                <a:gd name="T56" fmla="*/ 686 w 1992"/>
                <a:gd name="T57" fmla="*/ 2053 h 2542"/>
                <a:gd name="T58" fmla="*/ 488 w 1992"/>
                <a:gd name="T59" fmla="*/ 1857 h 2542"/>
                <a:gd name="T60" fmla="*/ 322 w 1992"/>
                <a:gd name="T61" fmla="*/ 1634 h 2542"/>
                <a:gd name="T62" fmla="*/ 185 w 1992"/>
                <a:gd name="T63" fmla="*/ 1389 h 2542"/>
                <a:gd name="T64" fmla="*/ 84 w 1992"/>
                <a:gd name="T65" fmla="*/ 1124 h 2542"/>
                <a:gd name="T66" fmla="*/ 22 w 1992"/>
                <a:gd name="T67" fmla="*/ 843 h 2542"/>
                <a:gd name="T68" fmla="*/ 0 w 1992"/>
                <a:gd name="T69" fmla="*/ 548 h 2542"/>
                <a:gd name="T70" fmla="*/ 759 w 1992"/>
                <a:gd name="T71" fmla="*/ 548 h 2542"/>
                <a:gd name="T72" fmla="*/ 693 w 1992"/>
                <a:gd name="T73" fmla="*/ 468 h 2542"/>
                <a:gd name="T74" fmla="*/ 656 w 1992"/>
                <a:gd name="T75" fmla="*/ 369 h 2542"/>
                <a:gd name="T76" fmla="*/ 656 w 1992"/>
                <a:gd name="T77" fmla="*/ 258 h 2542"/>
                <a:gd name="T78" fmla="*/ 695 w 1992"/>
                <a:gd name="T79" fmla="*/ 157 h 2542"/>
                <a:gd name="T80" fmla="*/ 762 w 1992"/>
                <a:gd name="T81" fmla="*/ 75 h 2542"/>
                <a:gd name="T82" fmla="*/ 854 w 1992"/>
                <a:gd name="T83" fmla="*/ 20 h 2542"/>
                <a:gd name="T84" fmla="*/ 963 w 1992"/>
                <a:gd name="T85" fmla="*/ 0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2" h="2542">
                  <a:moveTo>
                    <a:pt x="963" y="0"/>
                  </a:moveTo>
                  <a:lnTo>
                    <a:pt x="1020" y="5"/>
                  </a:lnTo>
                  <a:lnTo>
                    <a:pt x="1073" y="20"/>
                  </a:lnTo>
                  <a:lnTo>
                    <a:pt x="1121" y="42"/>
                  </a:lnTo>
                  <a:lnTo>
                    <a:pt x="1164" y="73"/>
                  </a:lnTo>
                  <a:lnTo>
                    <a:pt x="1203" y="111"/>
                  </a:lnTo>
                  <a:lnTo>
                    <a:pt x="1234" y="153"/>
                  </a:lnTo>
                  <a:lnTo>
                    <a:pt x="1258" y="203"/>
                  </a:lnTo>
                  <a:lnTo>
                    <a:pt x="1272" y="256"/>
                  </a:lnTo>
                  <a:lnTo>
                    <a:pt x="1278" y="313"/>
                  </a:lnTo>
                  <a:lnTo>
                    <a:pt x="1272" y="367"/>
                  </a:lnTo>
                  <a:lnTo>
                    <a:pt x="1259" y="419"/>
                  </a:lnTo>
                  <a:lnTo>
                    <a:pt x="1237" y="466"/>
                  </a:lnTo>
                  <a:lnTo>
                    <a:pt x="1208" y="510"/>
                  </a:lnTo>
                  <a:lnTo>
                    <a:pt x="1172" y="546"/>
                  </a:lnTo>
                  <a:lnTo>
                    <a:pt x="1172" y="548"/>
                  </a:lnTo>
                  <a:lnTo>
                    <a:pt x="1992" y="548"/>
                  </a:lnTo>
                  <a:lnTo>
                    <a:pt x="1992" y="1369"/>
                  </a:lnTo>
                  <a:lnTo>
                    <a:pt x="1990" y="1369"/>
                  </a:lnTo>
                  <a:lnTo>
                    <a:pt x="1954" y="1334"/>
                  </a:lnTo>
                  <a:lnTo>
                    <a:pt x="1910" y="1305"/>
                  </a:lnTo>
                  <a:lnTo>
                    <a:pt x="1862" y="1283"/>
                  </a:lnTo>
                  <a:lnTo>
                    <a:pt x="1811" y="1268"/>
                  </a:lnTo>
                  <a:lnTo>
                    <a:pt x="1756" y="1265"/>
                  </a:lnTo>
                  <a:lnTo>
                    <a:pt x="1700" y="1270"/>
                  </a:lnTo>
                  <a:lnTo>
                    <a:pt x="1647" y="1285"/>
                  </a:lnTo>
                  <a:lnTo>
                    <a:pt x="1599" y="1307"/>
                  </a:lnTo>
                  <a:lnTo>
                    <a:pt x="1555" y="1338"/>
                  </a:lnTo>
                  <a:lnTo>
                    <a:pt x="1517" y="1376"/>
                  </a:lnTo>
                  <a:lnTo>
                    <a:pt x="1486" y="1420"/>
                  </a:lnTo>
                  <a:lnTo>
                    <a:pt x="1464" y="1470"/>
                  </a:lnTo>
                  <a:lnTo>
                    <a:pt x="1449" y="1523"/>
                  </a:lnTo>
                  <a:lnTo>
                    <a:pt x="1444" y="1579"/>
                  </a:lnTo>
                  <a:lnTo>
                    <a:pt x="1449" y="1634"/>
                  </a:lnTo>
                  <a:lnTo>
                    <a:pt x="1464" y="1687"/>
                  </a:lnTo>
                  <a:lnTo>
                    <a:pt x="1488" y="1736"/>
                  </a:lnTo>
                  <a:lnTo>
                    <a:pt x="1519" y="1780"/>
                  </a:lnTo>
                  <a:lnTo>
                    <a:pt x="1557" y="1817"/>
                  </a:lnTo>
                  <a:lnTo>
                    <a:pt x="1601" y="1848"/>
                  </a:lnTo>
                  <a:lnTo>
                    <a:pt x="1649" y="1870"/>
                  </a:lnTo>
                  <a:lnTo>
                    <a:pt x="1702" y="1884"/>
                  </a:lnTo>
                  <a:lnTo>
                    <a:pt x="1758" y="1890"/>
                  </a:lnTo>
                  <a:lnTo>
                    <a:pt x="1813" y="1884"/>
                  </a:lnTo>
                  <a:lnTo>
                    <a:pt x="1864" y="1872"/>
                  </a:lnTo>
                  <a:lnTo>
                    <a:pt x="1912" y="1848"/>
                  </a:lnTo>
                  <a:lnTo>
                    <a:pt x="1956" y="1819"/>
                  </a:lnTo>
                  <a:lnTo>
                    <a:pt x="1992" y="1782"/>
                  </a:lnTo>
                  <a:lnTo>
                    <a:pt x="1992" y="2542"/>
                  </a:lnTo>
                  <a:lnTo>
                    <a:pt x="1844" y="2537"/>
                  </a:lnTo>
                  <a:lnTo>
                    <a:pt x="1698" y="2520"/>
                  </a:lnTo>
                  <a:lnTo>
                    <a:pt x="1555" y="2493"/>
                  </a:lnTo>
                  <a:lnTo>
                    <a:pt x="1417" y="2457"/>
                  </a:lnTo>
                  <a:lnTo>
                    <a:pt x="1283" y="2411"/>
                  </a:lnTo>
                  <a:lnTo>
                    <a:pt x="1153" y="2356"/>
                  </a:lnTo>
                  <a:lnTo>
                    <a:pt x="1027" y="2292"/>
                  </a:lnTo>
                  <a:lnTo>
                    <a:pt x="909" y="2221"/>
                  </a:lnTo>
                  <a:lnTo>
                    <a:pt x="793" y="2140"/>
                  </a:lnTo>
                  <a:lnTo>
                    <a:pt x="686" y="2053"/>
                  </a:lnTo>
                  <a:lnTo>
                    <a:pt x="583" y="1958"/>
                  </a:lnTo>
                  <a:lnTo>
                    <a:pt x="488" y="1857"/>
                  </a:lnTo>
                  <a:lnTo>
                    <a:pt x="401" y="1747"/>
                  </a:lnTo>
                  <a:lnTo>
                    <a:pt x="322" y="1634"/>
                  </a:lnTo>
                  <a:lnTo>
                    <a:pt x="249" y="1513"/>
                  </a:lnTo>
                  <a:lnTo>
                    <a:pt x="185" y="1389"/>
                  </a:lnTo>
                  <a:lnTo>
                    <a:pt x="130" y="1259"/>
                  </a:lnTo>
                  <a:lnTo>
                    <a:pt x="84" y="1124"/>
                  </a:lnTo>
                  <a:lnTo>
                    <a:pt x="48" y="985"/>
                  </a:lnTo>
                  <a:lnTo>
                    <a:pt x="22" y="843"/>
                  </a:lnTo>
                  <a:lnTo>
                    <a:pt x="6" y="698"/>
                  </a:lnTo>
                  <a:lnTo>
                    <a:pt x="0" y="548"/>
                  </a:lnTo>
                  <a:lnTo>
                    <a:pt x="0" y="548"/>
                  </a:lnTo>
                  <a:lnTo>
                    <a:pt x="759" y="548"/>
                  </a:lnTo>
                  <a:lnTo>
                    <a:pt x="722" y="512"/>
                  </a:lnTo>
                  <a:lnTo>
                    <a:pt x="693" y="468"/>
                  </a:lnTo>
                  <a:lnTo>
                    <a:pt x="671" y="420"/>
                  </a:lnTo>
                  <a:lnTo>
                    <a:pt x="656" y="369"/>
                  </a:lnTo>
                  <a:lnTo>
                    <a:pt x="653" y="314"/>
                  </a:lnTo>
                  <a:lnTo>
                    <a:pt x="656" y="258"/>
                  </a:lnTo>
                  <a:lnTo>
                    <a:pt x="671" y="205"/>
                  </a:lnTo>
                  <a:lnTo>
                    <a:pt x="695" y="157"/>
                  </a:lnTo>
                  <a:lnTo>
                    <a:pt x="724" y="113"/>
                  </a:lnTo>
                  <a:lnTo>
                    <a:pt x="762" y="75"/>
                  </a:lnTo>
                  <a:lnTo>
                    <a:pt x="806" y="44"/>
                  </a:lnTo>
                  <a:lnTo>
                    <a:pt x="854" y="20"/>
                  </a:lnTo>
                  <a:lnTo>
                    <a:pt x="907" y="5"/>
                  </a:lnTo>
                  <a:lnTo>
                    <a:pt x="963" y="0"/>
                  </a:lnTo>
                  <a:close/>
                </a:path>
              </a:pathLst>
            </a:custGeom>
            <a:solidFill>
              <a:schemeClr val="bg1"/>
            </a:solidFill>
            <a:ln w="38100">
              <a:solidFill>
                <a:schemeClr val="bg1">
                  <a:lumMod val="75000"/>
                </a:schemeClr>
              </a:solidFill>
              <a:prstDash val="solid"/>
              <a:round/>
              <a:headEnd/>
              <a:tailEnd/>
            </a:ln>
            <a:effectLst>
              <a:innerShdw blurRad="558800" dist="203200" dir="81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9" name="Freeform 8"/>
            <p:cNvSpPr>
              <a:spLocks/>
            </p:cNvSpPr>
            <p:nvPr/>
          </p:nvSpPr>
          <p:spPr bwMode="auto">
            <a:xfrm>
              <a:off x="5442435" y="1783952"/>
              <a:ext cx="1829313" cy="1434642"/>
            </a:xfrm>
            <a:custGeom>
              <a:avLst/>
              <a:gdLst>
                <a:gd name="T0" fmla="*/ 1992 w 2540"/>
                <a:gd name="T1" fmla="*/ 0 h 1992"/>
                <a:gd name="T2" fmla="*/ 2031 w 2540"/>
                <a:gd name="T3" fmla="*/ 722 h 1992"/>
                <a:gd name="T4" fmla="*/ 2120 w 2540"/>
                <a:gd name="T5" fmla="*/ 671 h 1992"/>
                <a:gd name="T6" fmla="*/ 2226 w 2540"/>
                <a:gd name="T7" fmla="*/ 651 h 1992"/>
                <a:gd name="T8" fmla="*/ 2336 w 2540"/>
                <a:gd name="T9" fmla="*/ 671 h 1992"/>
                <a:gd name="T10" fmla="*/ 2429 w 2540"/>
                <a:gd name="T11" fmla="*/ 724 h 1992"/>
                <a:gd name="T12" fmla="*/ 2496 w 2540"/>
                <a:gd name="T13" fmla="*/ 806 h 1992"/>
                <a:gd name="T14" fmla="*/ 2535 w 2540"/>
                <a:gd name="T15" fmla="*/ 907 h 1992"/>
                <a:gd name="T16" fmla="*/ 2537 w 2540"/>
                <a:gd name="T17" fmla="*/ 1020 h 1992"/>
                <a:gd name="T18" fmla="*/ 2498 w 2540"/>
                <a:gd name="T19" fmla="*/ 1120 h 1992"/>
                <a:gd name="T20" fmla="*/ 2431 w 2540"/>
                <a:gd name="T21" fmla="*/ 1203 h 1992"/>
                <a:gd name="T22" fmla="*/ 2337 w 2540"/>
                <a:gd name="T23" fmla="*/ 1258 h 1992"/>
                <a:gd name="T24" fmla="*/ 2230 w 2540"/>
                <a:gd name="T25" fmla="*/ 1278 h 1992"/>
                <a:gd name="T26" fmla="*/ 2122 w 2540"/>
                <a:gd name="T27" fmla="*/ 1259 h 1992"/>
                <a:gd name="T28" fmla="*/ 2032 w 2540"/>
                <a:gd name="T29" fmla="*/ 1208 h 1992"/>
                <a:gd name="T30" fmla="*/ 1992 w 2540"/>
                <a:gd name="T31" fmla="*/ 1172 h 1992"/>
                <a:gd name="T32" fmla="*/ 1172 w 2540"/>
                <a:gd name="T33" fmla="*/ 1992 h 1992"/>
                <a:gd name="T34" fmla="*/ 1208 w 2540"/>
                <a:gd name="T35" fmla="*/ 1954 h 1992"/>
                <a:gd name="T36" fmla="*/ 1259 w 2540"/>
                <a:gd name="T37" fmla="*/ 1863 h 1992"/>
                <a:gd name="T38" fmla="*/ 1278 w 2540"/>
                <a:gd name="T39" fmla="*/ 1757 h 1992"/>
                <a:gd name="T40" fmla="*/ 1258 w 2540"/>
                <a:gd name="T41" fmla="*/ 1647 h 1992"/>
                <a:gd name="T42" fmla="*/ 1203 w 2540"/>
                <a:gd name="T43" fmla="*/ 1555 h 1992"/>
                <a:gd name="T44" fmla="*/ 1121 w 2540"/>
                <a:gd name="T45" fmla="*/ 1486 h 1992"/>
                <a:gd name="T46" fmla="*/ 1020 w 2540"/>
                <a:gd name="T47" fmla="*/ 1449 h 1992"/>
                <a:gd name="T48" fmla="*/ 907 w 2540"/>
                <a:gd name="T49" fmla="*/ 1449 h 1992"/>
                <a:gd name="T50" fmla="*/ 806 w 2540"/>
                <a:gd name="T51" fmla="*/ 1488 h 1992"/>
                <a:gd name="T52" fmla="*/ 724 w 2540"/>
                <a:gd name="T53" fmla="*/ 1557 h 1992"/>
                <a:gd name="T54" fmla="*/ 671 w 2540"/>
                <a:gd name="T55" fmla="*/ 1649 h 1992"/>
                <a:gd name="T56" fmla="*/ 653 w 2540"/>
                <a:gd name="T57" fmla="*/ 1758 h 1992"/>
                <a:gd name="T58" fmla="*/ 671 w 2540"/>
                <a:gd name="T59" fmla="*/ 1864 h 1992"/>
                <a:gd name="T60" fmla="*/ 722 w 2540"/>
                <a:gd name="T61" fmla="*/ 1956 h 1992"/>
                <a:gd name="T62" fmla="*/ 0 w 2540"/>
                <a:gd name="T63" fmla="*/ 1992 h 1992"/>
                <a:gd name="T64" fmla="*/ 22 w 2540"/>
                <a:gd name="T65" fmla="*/ 1698 h 1992"/>
                <a:gd name="T66" fmla="*/ 84 w 2540"/>
                <a:gd name="T67" fmla="*/ 1417 h 1992"/>
                <a:gd name="T68" fmla="*/ 185 w 2540"/>
                <a:gd name="T69" fmla="*/ 1153 h 1992"/>
                <a:gd name="T70" fmla="*/ 322 w 2540"/>
                <a:gd name="T71" fmla="*/ 907 h 1992"/>
                <a:gd name="T72" fmla="*/ 488 w 2540"/>
                <a:gd name="T73" fmla="*/ 685 h 1992"/>
                <a:gd name="T74" fmla="*/ 686 w 2540"/>
                <a:gd name="T75" fmla="*/ 488 h 1992"/>
                <a:gd name="T76" fmla="*/ 909 w 2540"/>
                <a:gd name="T77" fmla="*/ 320 h 1992"/>
                <a:gd name="T78" fmla="*/ 1153 w 2540"/>
                <a:gd name="T79" fmla="*/ 185 h 1992"/>
                <a:gd name="T80" fmla="*/ 1417 w 2540"/>
                <a:gd name="T81" fmla="*/ 84 h 1992"/>
                <a:gd name="T82" fmla="*/ 1698 w 2540"/>
                <a:gd name="T83" fmla="*/ 22 h 1992"/>
                <a:gd name="T84" fmla="*/ 1992 w 2540"/>
                <a:gd name="T85" fmla="*/ 0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0" h="1992">
                  <a:moveTo>
                    <a:pt x="1992" y="0"/>
                  </a:moveTo>
                  <a:lnTo>
                    <a:pt x="1992" y="0"/>
                  </a:lnTo>
                  <a:lnTo>
                    <a:pt x="1992" y="759"/>
                  </a:lnTo>
                  <a:lnTo>
                    <a:pt x="2031" y="722"/>
                  </a:lnTo>
                  <a:lnTo>
                    <a:pt x="2073" y="693"/>
                  </a:lnTo>
                  <a:lnTo>
                    <a:pt x="2120" y="671"/>
                  </a:lnTo>
                  <a:lnTo>
                    <a:pt x="2171" y="656"/>
                  </a:lnTo>
                  <a:lnTo>
                    <a:pt x="2226" y="651"/>
                  </a:lnTo>
                  <a:lnTo>
                    <a:pt x="2283" y="656"/>
                  </a:lnTo>
                  <a:lnTo>
                    <a:pt x="2336" y="671"/>
                  </a:lnTo>
                  <a:lnTo>
                    <a:pt x="2385" y="693"/>
                  </a:lnTo>
                  <a:lnTo>
                    <a:pt x="2429" y="724"/>
                  </a:lnTo>
                  <a:lnTo>
                    <a:pt x="2465" y="762"/>
                  </a:lnTo>
                  <a:lnTo>
                    <a:pt x="2496" y="806"/>
                  </a:lnTo>
                  <a:lnTo>
                    <a:pt x="2520" y="854"/>
                  </a:lnTo>
                  <a:lnTo>
                    <a:pt x="2535" y="907"/>
                  </a:lnTo>
                  <a:lnTo>
                    <a:pt x="2540" y="963"/>
                  </a:lnTo>
                  <a:lnTo>
                    <a:pt x="2537" y="1020"/>
                  </a:lnTo>
                  <a:lnTo>
                    <a:pt x="2522" y="1073"/>
                  </a:lnTo>
                  <a:lnTo>
                    <a:pt x="2498" y="1120"/>
                  </a:lnTo>
                  <a:lnTo>
                    <a:pt x="2467" y="1164"/>
                  </a:lnTo>
                  <a:lnTo>
                    <a:pt x="2431" y="1203"/>
                  </a:lnTo>
                  <a:lnTo>
                    <a:pt x="2387" y="1234"/>
                  </a:lnTo>
                  <a:lnTo>
                    <a:pt x="2337" y="1258"/>
                  </a:lnTo>
                  <a:lnTo>
                    <a:pt x="2286" y="1272"/>
                  </a:lnTo>
                  <a:lnTo>
                    <a:pt x="2230" y="1278"/>
                  </a:lnTo>
                  <a:lnTo>
                    <a:pt x="2175" y="1272"/>
                  </a:lnTo>
                  <a:lnTo>
                    <a:pt x="2122" y="1259"/>
                  </a:lnTo>
                  <a:lnTo>
                    <a:pt x="2074" y="1237"/>
                  </a:lnTo>
                  <a:lnTo>
                    <a:pt x="2032" y="1208"/>
                  </a:lnTo>
                  <a:lnTo>
                    <a:pt x="1994" y="1172"/>
                  </a:lnTo>
                  <a:lnTo>
                    <a:pt x="1992" y="1172"/>
                  </a:lnTo>
                  <a:lnTo>
                    <a:pt x="1992" y="1992"/>
                  </a:lnTo>
                  <a:lnTo>
                    <a:pt x="1172" y="1992"/>
                  </a:lnTo>
                  <a:lnTo>
                    <a:pt x="1172" y="1990"/>
                  </a:lnTo>
                  <a:lnTo>
                    <a:pt x="1208" y="1954"/>
                  </a:lnTo>
                  <a:lnTo>
                    <a:pt x="1237" y="1910"/>
                  </a:lnTo>
                  <a:lnTo>
                    <a:pt x="1259" y="1863"/>
                  </a:lnTo>
                  <a:lnTo>
                    <a:pt x="1272" y="1811"/>
                  </a:lnTo>
                  <a:lnTo>
                    <a:pt x="1278" y="1757"/>
                  </a:lnTo>
                  <a:lnTo>
                    <a:pt x="1272" y="1700"/>
                  </a:lnTo>
                  <a:lnTo>
                    <a:pt x="1258" y="1647"/>
                  </a:lnTo>
                  <a:lnTo>
                    <a:pt x="1234" y="1597"/>
                  </a:lnTo>
                  <a:lnTo>
                    <a:pt x="1203" y="1555"/>
                  </a:lnTo>
                  <a:lnTo>
                    <a:pt x="1164" y="1517"/>
                  </a:lnTo>
                  <a:lnTo>
                    <a:pt x="1121" y="1486"/>
                  </a:lnTo>
                  <a:lnTo>
                    <a:pt x="1073" y="1464"/>
                  </a:lnTo>
                  <a:lnTo>
                    <a:pt x="1020" y="1449"/>
                  </a:lnTo>
                  <a:lnTo>
                    <a:pt x="963" y="1444"/>
                  </a:lnTo>
                  <a:lnTo>
                    <a:pt x="907" y="1449"/>
                  </a:lnTo>
                  <a:lnTo>
                    <a:pt x="854" y="1464"/>
                  </a:lnTo>
                  <a:lnTo>
                    <a:pt x="806" y="1488"/>
                  </a:lnTo>
                  <a:lnTo>
                    <a:pt x="762" y="1519"/>
                  </a:lnTo>
                  <a:lnTo>
                    <a:pt x="724" y="1557"/>
                  </a:lnTo>
                  <a:lnTo>
                    <a:pt x="695" y="1601"/>
                  </a:lnTo>
                  <a:lnTo>
                    <a:pt x="671" y="1649"/>
                  </a:lnTo>
                  <a:lnTo>
                    <a:pt x="656" y="1702"/>
                  </a:lnTo>
                  <a:lnTo>
                    <a:pt x="653" y="1758"/>
                  </a:lnTo>
                  <a:lnTo>
                    <a:pt x="656" y="1813"/>
                  </a:lnTo>
                  <a:lnTo>
                    <a:pt x="671" y="1864"/>
                  </a:lnTo>
                  <a:lnTo>
                    <a:pt x="693" y="1912"/>
                  </a:lnTo>
                  <a:lnTo>
                    <a:pt x="722" y="1956"/>
                  </a:lnTo>
                  <a:lnTo>
                    <a:pt x="759" y="1992"/>
                  </a:lnTo>
                  <a:lnTo>
                    <a:pt x="0" y="1992"/>
                  </a:lnTo>
                  <a:lnTo>
                    <a:pt x="6" y="1844"/>
                  </a:lnTo>
                  <a:lnTo>
                    <a:pt x="22" y="1698"/>
                  </a:lnTo>
                  <a:lnTo>
                    <a:pt x="48" y="1555"/>
                  </a:lnTo>
                  <a:lnTo>
                    <a:pt x="84" y="1417"/>
                  </a:lnTo>
                  <a:lnTo>
                    <a:pt x="130" y="1283"/>
                  </a:lnTo>
                  <a:lnTo>
                    <a:pt x="185" y="1153"/>
                  </a:lnTo>
                  <a:lnTo>
                    <a:pt x="249" y="1027"/>
                  </a:lnTo>
                  <a:lnTo>
                    <a:pt x="322" y="907"/>
                  </a:lnTo>
                  <a:lnTo>
                    <a:pt x="401" y="793"/>
                  </a:lnTo>
                  <a:lnTo>
                    <a:pt x="488" y="685"/>
                  </a:lnTo>
                  <a:lnTo>
                    <a:pt x="583" y="583"/>
                  </a:lnTo>
                  <a:lnTo>
                    <a:pt x="686" y="488"/>
                  </a:lnTo>
                  <a:lnTo>
                    <a:pt x="793" y="400"/>
                  </a:lnTo>
                  <a:lnTo>
                    <a:pt x="909" y="320"/>
                  </a:lnTo>
                  <a:lnTo>
                    <a:pt x="1027" y="249"/>
                  </a:lnTo>
                  <a:lnTo>
                    <a:pt x="1153" y="185"/>
                  </a:lnTo>
                  <a:lnTo>
                    <a:pt x="1283" y="130"/>
                  </a:lnTo>
                  <a:lnTo>
                    <a:pt x="1417" y="84"/>
                  </a:lnTo>
                  <a:lnTo>
                    <a:pt x="1555" y="48"/>
                  </a:lnTo>
                  <a:lnTo>
                    <a:pt x="1698" y="22"/>
                  </a:lnTo>
                  <a:lnTo>
                    <a:pt x="1844" y="5"/>
                  </a:lnTo>
                  <a:lnTo>
                    <a:pt x="1992" y="0"/>
                  </a:lnTo>
                  <a:close/>
                </a:path>
              </a:pathLst>
            </a:custGeom>
            <a:solidFill>
              <a:schemeClr val="bg1"/>
            </a:solidFill>
            <a:ln w="38100">
              <a:solidFill>
                <a:schemeClr val="bg1">
                  <a:lumMod val="75000"/>
                </a:schemeClr>
              </a:solidFill>
              <a:prstDash val="solid"/>
              <a:round/>
              <a:headEnd/>
              <a:tailEnd/>
            </a:ln>
            <a:effectLst>
              <a:innerShdw blurRad="406400" dist="304800" dir="13740000">
                <a:prstClr val="black">
                  <a:alpha val="63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0" name="Freeform 9"/>
            <p:cNvSpPr>
              <a:spLocks/>
            </p:cNvSpPr>
            <p:nvPr/>
          </p:nvSpPr>
          <p:spPr bwMode="auto">
            <a:xfrm>
              <a:off x="6482407" y="3218594"/>
              <a:ext cx="1830753" cy="1436083"/>
            </a:xfrm>
            <a:custGeom>
              <a:avLst/>
              <a:gdLst>
                <a:gd name="T0" fmla="*/ 1369 w 2542"/>
                <a:gd name="T1" fmla="*/ 0 h 1994"/>
                <a:gd name="T2" fmla="*/ 1334 w 2542"/>
                <a:gd name="T3" fmla="*/ 41 h 1994"/>
                <a:gd name="T4" fmla="*/ 1283 w 2542"/>
                <a:gd name="T5" fmla="*/ 130 h 1994"/>
                <a:gd name="T6" fmla="*/ 1264 w 2542"/>
                <a:gd name="T7" fmla="*/ 238 h 1994"/>
                <a:gd name="T8" fmla="*/ 1285 w 2542"/>
                <a:gd name="T9" fmla="*/ 346 h 1994"/>
                <a:gd name="T10" fmla="*/ 1339 w 2542"/>
                <a:gd name="T11" fmla="*/ 439 h 1994"/>
                <a:gd name="T12" fmla="*/ 1420 w 2542"/>
                <a:gd name="T13" fmla="*/ 507 h 1994"/>
                <a:gd name="T14" fmla="*/ 1522 w 2542"/>
                <a:gd name="T15" fmla="*/ 543 h 1994"/>
                <a:gd name="T16" fmla="*/ 1634 w 2542"/>
                <a:gd name="T17" fmla="*/ 543 h 1994"/>
                <a:gd name="T18" fmla="*/ 1736 w 2542"/>
                <a:gd name="T19" fmla="*/ 505 h 1994"/>
                <a:gd name="T20" fmla="*/ 1816 w 2542"/>
                <a:gd name="T21" fmla="*/ 437 h 1994"/>
                <a:gd name="T22" fmla="*/ 1871 w 2542"/>
                <a:gd name="T23" fmla="*/ 344 h 1994"/>
                <a:gd name="T24" fmla="*/ 1889 w 2542"/>
                <a:gd name="T25" fmla="*/ 234 h 1994"/>
                <a:gd name="T26" fmla="*/ 1871 w 2542"/>
                <a:gd name="T27" fmla="*/ 128 h 1994"/>
                <a:gd name="T28" fmla="*/ 1818 w 2542"/>
                <a:gd name="T29" fmla="*/ 39 h 1994"/>
                <a:gd name="T30" fmla="*/ 2542 w 2542"/>
                <a:gd name="T31" fmla="*/ 0 h 1994"/>
                <a:gd name="T32" fmla="*/ 2520 w 2542"/>
                <a:gd name="T33" fmla="*/ 295 h 1994"/>
                <a:gd name="T34" fmla="*/ 2458 w 2542"/>
                <a:gd name="T35" fmla="*/ 576 h 1994"/>
                <a:gd name="T36" fmla="*/ 2355 w 2542"/>
                <a:gd name="T37" fmla="*/ 841 h 1994"/>
                <a:gd name="T38" fmla="*/ 2220 w 2542"/>
                <a:gd name="T39" fmla="*/ 1086 h 1994"/>
                <a:gd name="T40" fmla="*/ 2052 w 2542"/>
                <a:gd name="T41" fmla="*/ 1309 h 1994"/>
                <a:gd name="T42" fmla="*/ 1856 w 2542"/>
                <a:gd name="T43" fmla="*/ 1505 h 1994"/>
                <a:gd name="T44" fmla="*/ 1634 w 2542"/>
                <a:gd name="T45" fmla="*/ 1673 h 1994"/>
                <a:gd name="T46" fmla="*/ 1389 w 2542"/>
                <a:gd name="T47" fmla="*/ 1808 h 1994"/>
                <a:gd name="T48" fmla="*/ 1124 w 2542"/>
                <a:gd name="T49" fmla="*/ 1909 h 1994"/>
                <a:gd name="T50" fmla="*/ 842 w 2542"/>
                <a:gd name="T51" fmla="*/ 1972 h 1994"/>
                <a:gd name="T52" fmla="*/ 548 w 2542"/>
                <a:gd name="T53" fmla="*/ 1994 h 1994"/>
                <a:gd name="T54" fmla="*/ 512 w 2542"/>
                <a:gd name="T55" fmla="*/ 1271 h 1994"/>
                <a:gd name="T56" fmla="*/ 420 w 2542"/>
                <a:gd name="T57" fmla="*/ 1324 h 1994"/>
                <a:gd name="T58" fmla="*/ 314 w 2542"/>
                <a:gd name="T59" fmla="*/ 1342 h 1994"/>
                <a:gd name="T60" fmla="*/ 205 w 2542"/>
                <a:gd name="T61" fmla="*/ 1322 h 1994"/>
                <a:gd name="T62" fmla="*/ 113 w 2542"/>
                <a:gd name="T63" fmla="*/ 1269 h 1994"/>
                <a:gd name="T64" fmla="*/ 44 w 2542"/>
                <a:gd name="T65" fmla="*/ 1188 h 1994"/>
                <a:gd name="T66" fmla="*/ 5 w 2542"/>
                <a:gd name="T67" fmla="*/ 1086 h 1994"/>
                <a:gd name="T68" fmla="*/ 5 w 2542"/>
                <a:gd name="T69" fmla="*/ 975 h 1994"/>
                <a:gd name="T70" fmla="*/ 42 w 2542"/>
                <a:gd name="T71" fmla="*/ 872 h 1994"/>
                <a:gd name="T72" fmla="*/ 111 w 2542"/>
                <a:gd name="T73" fmla="*/ 790 h 1994"/>
                <a:gd name="T74" fmla="*/ 203 w 2542"/>
                <a:gd name="T75" fmla="*/ 737 h 1994"/>
                <a:gd name="T76" fmla="*/ 312 w 2542"/>
                <a:gd name="T77" fmla="*/ 717 h 1994"/>
                <a:gd name="T78" fmla="*/ 418 w 2542"/>
                <a:gd name="T79" fmla="*/ 735 h 1994"/>
                <a:gd name="T80" fmla="*/ 510 w 2542"/>
                <a:gd name="T81" fmla="*/ 786 h 1994"/>
                <a:gd name="T82" fmla="*/ 548 w 2542"/>
                <a:gd name="T83" fmla="*/ 821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2" h="1994">
                  <a:moveTo>
                    <a:pt x="548" y="0"/>
                  </a:moveTo>
                  <a:lnTo>
                    <a:pt x="1369" y="0"/>
                  </a:lnTo>
                  <a:lnTo>
                    <a:pt x="1369" y="2"/>
                  </a:lnTo>
                  <a:lnTo>
                    <a:pt x="1334" y="41"/>
                  </a:lnTo>
                  <a:lnTo>
                    <a:pt x="1305" y="83"/>
                  </a:lnTo>
                  <a:lnTo>
                    <a:pt x="1283" y="130"/>
                  </a:lnTo>
                  <a:lnTo>
                    <a:pt x="1268" y="183"/>
                  </a:lnTo>
                  <a:lnTo>
                    <a:pt x="1264" y="238"/>
                  </a:lnTo>
                  <a:lnTo>
                    <a:pt x="1270" y="293"/>
                  </a:lnTo>
                  <a:lnTo>
                    <a:pt x="1285" y="346"/>
                  </a:lnTo>
                  <a:lnTo>
                    <a:pt x="1308" y="395"/>
                  </a:lnTo>
                  <a:lnTo>
                    <a:pt x="1339" y="439"/>
                  </a:lnTo>
                  <a:lnTo>
                    <a:pt x="1376" y="476"/>
                  </a:lnTo>
                  <a:lnTo>
                    <a:pt x="1420" y="507"/>
                  </a:lnTo>
                  <a:lnTo>
                    <a:pt x="1469" y="530"/>
                  </a:lnTo>
                  <a:lnTo>
                    <a:pt x="1522" y="543"/>
                  </a:lnTo>
                  <a:lnTo>
                    <a:pt x="1579" y="549"/>
                  </a:lnTo>
                  <a:lnTo>
                    <a:pt x="1634" y="543"/>
                  </a:lnTo>
                  <a:lnTo>
                    <a:pt x="1687" y="529"/>
                  </a:lnTo>
                  <a:lnTo>
                    <a:pt x="1736" y="505"/>
                  </a:lnTo>
                  <a:lnTo>
                    <a:pt x="1780" y="474"/>
                  </a:lnTo>
                  <a:lnTo>
                    <a:pt x="1816" y="437"/>
                  </a:lnTo>
                  <a:lnTo>
                    <a:pt x="1847" y="393"/>
                  </a:lnTo>
                  <a:lnTo>
                    <a:pt x="1871" y="344"/>
                  </a:lnTo>
                  <a:lnTo>
                    <a:pt x="1884" y="291"/>
                  </a:lnTo>
                  <a:lnTo>
                    <a:pt x="1889" y="234"/>
                  </a:lnTo>
                  <a:lnTo>
                    <a:pt x="1884" y="179"/>
                  </a:lnTo>
                  <a:lnTo>
                    <a:pt x="1871" y="128"/>
                  </a:lnTo>
                  <a:lnTo>
                    <a:pt x="1847" y="81"/>
                  </a:lnTo>
                  <a:lnTo>
                    <a:pt x="1818" y="39"/>
                  </a:lnTo>
                  <a:lnTo>
                    <a:pt x="1783" y="0"/>
                  </a:lnTo>
                  <a:lnTo>
                    <a:pt x="2542" y="0"/>
                  </a:lnTo>
                  <a:lnTo>
                    <a:pt x="2536" y="150"/>
                  </a:lnTo>
                  <a:lnTo>
                    <a:pt x="2520" y="295"/>
                  </a:lnTo>
                  <a:lnTo>
                    <a:pt x="2492" y="437"/>
                  </a:lnTo>
                  <a:lnTo>
                    <a:pt x="2458" y="576"/>
                  </a:lnTo>
                  <a:lnTo>
                    <a:pt x="2410" y="711"/>
                  </a:lnTo>
                  <a:lnTo>
                    <a:pt x="2355" y="841"/>
                  </a:lnTo>
                  <a:lnTo>
                    <a:pt x="2291" y="965"/>
                  </a:lnTo>
                  <a:lnTo>
                    <a:pt x="2220" y="1086"/>
                  </a:lnTo>
                  <a:lnTo>
                    <a:pt x="2140" y="1199"/>
                  </a:lnTo>
                  <a:lnTo>
                    <a:pt x="2052" y="1309"/>
                  </a:lnTo>
                  <a:lnTo>
                    <a:pt x="1957" y="1410"/>
                  </a:lnTo>
                  <a:lnTo>
                    <a:pt x="1856" y="1505"/>
                  </a:lnTo>
                  <a:lnTo>
                    <a:pt x="1749" y="1592"/>
                  </a:lnTo>
                  <a:lnTo>
                    <a:pt x="1634" y="1673"/>
                  </a:lnTo>
                  <a:lnTo>
                    <a:pt x="1513" y="1744"/>
                  </a:lnTo>
                  <a:lnTo>
                    <a:pt x="1389" y="1808"/>
                  </a:lnTo>
                  <a:lnTo>
                    <a:pt x="1259" y="1863"/>
                  </a:lnTo>
                  <a:lnTo>
                    <a:pt x="1124" y="1909"/>
                  </a:lnTo>
                  <a:lnTo>
                    <a:pt x="985" y="1945"/>
                  </a:lnTo>
                  <a:lnTo>
                    <a:pt x="842" y="1972"/>
                  </a:lnTo>
                  <a:lnTo>
                    <a:pt x="698" y="1989"/>
                  </a:lnTo>
                  <a:lnTo>
                    <a:pt x="548" y="1994"/>
                  </a:lnTo>
                  <a:lnTo>
                    <a:pt x="548" y="1234"/>
                  </a:lnTo>
                  <a:lnTo>
                    <a:pt x="512" y="1271"/>
                  </a:lnTo>
                  <a:lnTo>
                    <a:pt x="468" y="1300"/>
                  </a:lnTo>
                  <a:lnTo>
                    <a:pt x="420" y="1324"/>
                  </a:lnTo>
                  <a:lnTo>
                    <a:pt x="369" y="1336"/>
                  </a:lnTo>
                  <a:lnTo>
                    <a:pt x="314" y="1342"/>
                  </a:lnTo>
                  <a:lnTo>
                    <a:pt x="258" y="1336"/>
                  </a:lnTo>
                  <a:lnTo>
                    <a:pt x="205" y="1322"/>
                  </a:lnTo>
                  <a:lnTo>
                    <a:pt x="157" y="1300"/>
                  </a:lnTo>
                  <a:lnTo>
                    <a:pt x="113" y="1269"/>
                  </a:lnTo>
                  <a:lnTo>
                    <a:pt x="75" y="1232"/>
                  </a:lnTo>
                  <a:lnTo>
                    <a:pt x="44" y="1188"/>
                  </a:lnTo>
                  <a:lnTo>
                    <a:pt x="20" y="1139"/>
                  </a:lnTo>
                  <a:lnTo>
                    <a:pt x="5" y="1086"/>
                  </a:lnTo>
                  <a:lnTo>
                    <a:pt x="0" y="1031"/>
                  </a:lnTo>
                  <a:lnTo>
                    <a:pt x="5" y="975"/>
                  </a:lnTo>
                  <a:lnTo>
                    <a:pt x="20" y="922"/>
                  </a:lnTo>
                  <a:lnTo>
                    <a:pt x="42" y="872"/>
                  </a:lnTo>
                  <a:lnTo>
                    <a:pt x="73" y="828"/>
                  </a:lnTo>
                  <a:lnTo>
                    <a:pt x="111" y="790"/>
                  </a:lnTo>
                  <a:lnTo>
                    <a:pt x="155" y="759"/>
                  </a:lnTo>
                  <a:lnTo>
                    <a:pt x="203" y="737"/>
                  </a:lnTo>
                  <a:lnTo>
                    <a:pt x="256" y="722"/>
                  </a:lnTo>
                  <a:lnTo>
                    <a:pt x="312" y="717"/>
                  </a:lnTo>
                  <a:lnTo>
                    <a:pt x="367" y="720"/>
                  </a:lnTo>
                  <a:lnTo>
                    <a:pt x="418" y="735"/>
                  </a:lnTo>
                  <a:lnTo>
                    <a:pt x="466" y="757"/>
                  </a:lnTo>
                  <a:lnTo>
                    <a:pt x="510" y="786"/>
                  </a:lnTo>
                  <a:lnTo>
                    <a:pt x="546" y="821"/>
                  </a:lnTo>
                  <a:lnTo>
                    <a:pt x="548" y="821"/>
                  </a:lnTo>
                  <a:lnTo>
                    <a:pt x="548" y="0"/>
                  </a:lnTo>
                  <a:close/>
                </a:path>
              </a:pathLst>
            </a:custGeom>
            <a:solidFill>
              <a:schemeClr val="bg1"/>
            </a:solidFill>
            <a:ln w="38100">
              <a:solidFill>
                <a:schemeClr val="bg1">
                  <a:lumMod val="75000"/>
                </a:schemeClr>
              </a:solidFill>
              <a:prstDash val="solid"/>
              <a:round/>
              <a:headEnd/>
              <a:tailEnd/>
            </a:ln>
            <a:effectLst>
              <a:innerShdw blurRad="508000" dist="203200" dir="27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1" name="Freeform 10"/>
            <p:cNvSpPr>
              <a:spLocks/>
            </p:cNvSpPr>
            <p:nvPr/>
          </p:nvSpPr>
          <p:spPr bwMode="auto">
            <a:xfrm>
              <a:off x="6877076" y="1783952"/>
              <a:ext cx="1436083" cy="1830033"/>
            </a:xfrm>
            <a:custGeom>
              <a:avLst/>
              <a:gdLst>
                <a:gd name="T0" fmla="*/ 150 w 1994"/>
                <a:gd name="T1" fmla="*/ 5 h 2541"/>
                <a:gd name="T2" fmla="*/ 437 w 1994"/>
                <a:gd name="T3" fmla="*/ 48 h 2541"/>
                <a:gd name="T4" fmla="*/ 711 w 1994"/>
                <a:gd name="T5" fmla="*/ 130 h 2541"/>
                <a:gd name="T6" fmla="*/ 965 w 1994"/>
                <a:gd name="T7" fmla="*/ 249 h 2541"/>
                <a:gd name="T8" fmla="*/ 1201 w 1994"/>
                <a:gd name="T9" fmla="*/ 400 h 2541"/>
                <a:gd name="T10" fmla="*/ 1409 w 1994"/>
                <a:gd name="T11" fmla="*/ 583 h 2541"/>
                <a:gd name="T12" fmla="*/ 1592 w 1994"/>
                <a:gd name="T13" fmla="*/ 793 h 2541"/>
                <a:gd name="T14" fmla="*/ 1743 w 1994"/>
                <a:gd name="T15" fmla="*/ 1027 h 2541"/>
                <a:gd name="T16" fmla="*/ 1862 w 1994"/>
                <a:gd name="T17" fmla="*/ 1283 h 2541"/>
                <a:gd name="T18" fmla="*/ 1944 w 1994"/>
                <a:gd name="T19" fmla="*/ 1555 h 2541"/>
                <a:gd name="T20" fmla="*/ 1988 w 1994"/>
                <a:gd name="T21" fmla="*/ 1844 h 2541"/>
                <a:gd name="T22" fmla="*/ 1235 w 1994"/>
                <a:gd name="T23" fmla="*/ 1992 h 2541"/>
                <a:gd name="T24" fmla="*/ 1299 w 1994"/>
                <a:gd name="T25" fmla="*/ 2073 h 2541"/>
                <a:gd name="T26" fmla="*/ 1336 w 1994"/>
                <a:gd name="T27" fmla="*/ 2171 h 2541"/>
                <a:gd name="T28" fmla="*/ 1336 w 1994"/>
                <a:gd name="T29" fmla="*/ 2283 h 2541"/>
                <a:gd name="T30" fmla="*/ 1299 w 1994"/>
                <a:gd name="T31" fmla="*/ 2385 h 2541"/>
                <a:gd name="T32" fmla="*/ 1232 w 1994"/>
                <a:gd name="T33" fmla="*/ 2466 h 2541"/>
                <a:gd name="T34" fmla="*/ 1139 w 1994"/>
                <a:gd name="T35" fmla="*/ 2521 h 2541"/>
                <a:gd name="T36" fmla="*/ 1031 w 1994"/>
                <a:gd name="T37" fmla="*/ 2541 h 2541"/>
                <a:gd name="T38" fmla="*/ 921 w 1994"/>
                <a:gd name="T39" fmla="*/ 2522 h 2541"/>
                <a:gd name="T40" fmla="*/ 828 w 1994"/>
                <a:gd name="T41" fmla="*/ 2468 h 2541"/>
                <a:gd name="T42" fmla="*/ 760 w 1994"/>
                <a:gd name="T43" fmla="*/ 2387 h 2541"/>
                <a:gd name="T44" fmla="*/ 722 w 1994"/>
                <a:gd name="T45" fmla="*/ 2285 h 2541"/>
                <a:gd name="T46" fmla="*/ 720 w 1994"/>
                <a:gd name="T47" fmla="*/ 2175 h 2541"/>
                <a:gd name="T48" fmla="*/ 757 w 1994"/>
                <a:gd name="T49" fmla="*/ 2075 h 2541"/>
                <a:gd name="T50" fmla="*/ 821 w 1994"/>
                <a:gd name="T51" fmla="*/ 1994 h 2541"/>
                <a:gd name="T52" fmla="*/ 0 w 1994"/>
                <a:gd name="T53" fmla="*/ 1992 h 2541"/>
                <a:gd name="T54" fmla="*/ 2 w 1994"/>
                <a:gd name="T55" fmla="*/ 1172 h 2541"/>
                <a:gd name="T56" fmla="*/ 82 w 1994"/>
                <a:gd name="T57" fmla="*/ 1237 h 2541"/>
                <a:gd name="T58" fmla="*/ 183 w 1994"/>
                <a:gd name="T59" fmla="*/ 1272 h 2541"/>
                <a:gd name="T60" fmla="*/ 294 w 1994"/>
                <a:gd name="T61" fmla="*/ 1272 h 2541"/>
                <a:gd name="T62" fmla="*/ 395 w 1994"/>
                <a:gd name="T63" fmla="*/ 1234 h 2541"/>
                <a:gd name="T64" fmla="*/ 475 w 1994"/>
                <a:gd name="T65" fmla="*/ 1164 h 2541"/>
                <a:gd name="T66" fmla="*/ 530 w 1994"/>
                <a:gd name="T67" fmla="*/ 1073 h 2541"/>
                <a:gd name="T68" fmla="*/ 548 w 1994"/>
                <a:gd name="T69" fmla="*/ 963 h 2541"/>
                <a:gd name="T70" fmla="*/ 528 w 1994"/>
                <a:gd name="T71" fmla="*/ 854 h 2541"/>
                <a:gd name="T72" fmla="*/ 473 w 1994"/>
                <a:gd name="T73" fmla="*/ 762 h 2541"/>
                <a:gd name="T74" fmla="*/ 393 w 1994"/>
                <a:gd name="T75" fmla="*/ 693 h 2541"/>
                <a:gd name="T76" fmla="*/ 291 w 1994"/>
                <a:gd name="T77" fmla="*/ 656 h 2541"/>
                <a:gd name="T78" fmla="*/ 179 w 1994"/>
                <a:gd name="T79" fmla="*/ 656 h 2541"/>
                <a:gd name="T80" fmla="*/ 81 w 1994"/>
                <a:gd name="T81" fmla="*/ 693 h 2541"/>
                <a:gd name="T82" fmla="*/ 0 w 1994"/>
                <a:gd name="T83" fmla="*/ 759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4" h="2541">
                  <a:moveTo>
                    <a:pt x="0" y="0"/>
                  </a:moveTo>
                  <a:lnTo>
                    <a:pt x="150" y="5"/>
                  </a:lnTo>
                  <a:lnTo>
                    <a:pt x="294" y="22"/>
                  </a:lnTo>
                  <a:lnTo>
                    <a:pt x="437" y="48"/>
                  </a:lnTo>
                  <a:lnTo>
                    <a:pt x="576" y="84"/>
                  </a:lnTo>
                  <a:lnTo>
                    <a:pt x="711" y="130"/>
                  </a:lnTo>
                  <a:lnTo>
                    <a:pt x="841" y="185"/>
                  </a:lnTo>
                  <a:lnTo>
                    <a:pt x="965" y="249"/>
                  </a:lnTo>
                  <a:lnTo>
                    <a:pt x="1086" y="320"/>
                  </a:lnTo>
                  <a:lnTo>
                    <a:pt x="1201" y="400"/>
                  </a:lnTo>
                  <a:lnTo>
                    <a:pt x="1308" y="488"/>
                  </a:lnTo>
                  <a:lnTo>
                    <a:pt x="1409" y="583"/>
                  </a:lnTo>
                  <a:lnTo>
                    <a:pt x="1504" y="685"/>
                  </a:lnTo>
                  <a:lnTo>
                    <a:pt x="1592" y="793"/>
                  </a:lnTo>
                  <a:lnTo>
                    <a:pt x="1672" y="907"/>
                  </a:lnTo>
                  <a:lnTo>
                    <a:pt x="1743" y="1027"/>
                  </a:lnTo>
                  <a:lnTo>
                    <a:pt x="1807" y="1153"/>
                  </a:lnTo>
                  <a:lnTo>
                    <a:pt x="1862" y="1283"/>
                  </a:lnTo>
                  <a:lnTo>
                    <a:pt x="1910" y="1417"/>
                  </a:lnTo>
                  <a:lnTo>
                    <a:pt x="1944" y="1555"/>
                  </a:lnTo>
                  <a:lnTo>
                    <a:pt x="1972" y="1698"/>
                  </a:lnTo>
                  <a:lnTo>
                    <a:pt x="1988" y="1844"/>
                  </a:lnTo>
                  <a:lnTo>
                    <a:pt x="1994" y="1992"/>
                  </a:lnTo>
                  <a:lnTo>
                    <a:pt x="1235" y="1992"/>
                  </a:lnTo>
                  <a:lnTo>
                    <a:pt x="1270" y="2031"/>
                  </a:lnTo>
                  <a:lnTo>
                    <a:pt x="1299" y="2073"/>
                  </a:lnTo>
                  <a:lnTo>
                    <a:pt x="1323" y="2120"/>
                  </a:lnTo>
                  <a:lnTo>
                    <a:pt x="1336" y="2171"/>
                  </a:lnTo>
                  <a:lnTo>
                    <a:pt x="1341" y="2226"/>
                  </a:lnTo>
                  <a:lnTo>
                    <a:pt x="1336" y="2283"/>
                  </a:lnTo>
                  <a:lnTo>
                    <a:pt x="1323" y="2336"/>
                  </a:lnTo>
                  <a:lnTo>
                    <a:pt x="1299" y="2385"/>
                  </a:lnTo>
                  <a:lnTo>
                    <a:pt x="1268" y="2429"/>
                  </a:lnTo>
                  <a:lnTo>
                    <a:pt x="1232" y="2466"/>
                  </a:lnTo>
                  <a:lnTo>
                    <a:pt x="1188" y="2497"/>
                  </a:lnTo>
                  <a:lnTo>
                    <a:pt x="1139" y="2521"/>
                  </a:lnTo>
                  <a:lnTo>
                    <a:pt x="1086" y="2535"/>
                  </a:lnTo>
                  <a:lnTo>
                    <a:pt x="1031" y="2541"/>
                  </a:lnTo>
                  <a:lnTo>
                    <a:pt x="974" y="2535"/>
                  </a:lnTo>
                  <a:lnTo>
                    <a:pt x="921" y="2522"/>
                  </a:lnTo>
                  <a:lnTo>
                    <a:pt x="872" y="2499"/>
                  </a:lnTo>
                  <a:lnTo>
                    <a:pt x="828" y="2468"/>
                  </a:lnTo>
                  <a:lnTo>
                    <a:pt x="791" y="2431"/>
                  </a:lnTo>
                  <a:lnTo>
                    <a:pt x="760" y="2387"/>
                  </a:lnTo>
                  <a:lnTo>
                    <a:pt x="737" y="2338"/>
                  </a:lnTo>
                  <a:lnTo>
                    <a:pt x="722" y="2285"/>
                  </a:lnTo>
                  <a:lnTo>
                    <a:pt x="716" y="2230"/>
                  </a:lnTo>
                  <a:lnTo>
                    <a:pt x="720" y="2175"/>
                  </a:lnTo>
                  <a:lnTo>
                    <a:pt x="735" y="2122"/>
                  </a:lnTo>
                  <a:lnTo>
                    <a:pt x="757" y="2075"/>
                  </a:lnTo>
                  <a:lnTo>
                    <a:pt x="786" y="2033"/>
                  </a:lnTo>
                  <a:lnTo>
                    <a:pt x="821" y="1994"/>
                  </a:lnTo>
                  <a:lnTo>
                    <a:pt x="821" y="1992"/>
                  </a:lnTo>
                  <a:lnTo>
                    <a:pt x="0" y="1992"/>
                  </a:lnTo>
                  <a:lnTo>
                    <a:pt x="0" y="1172"/>
                  </a:lnTo>
                  <a:lnTo>
                    <a:pt x="2" y="1172"/>
                  </a:lnTo>
                  <a:lnTo>
                    <a:pt x="40" y="1208"/>
                  </a:lnTo>
                  <a:lnTo>
                    <a:pt x="82" y="1237"/>
                  </a:lnTo>
                  <a:lnTo>
                    <a:pt x="130" y="1259"/>
                  </a:lnTo>
                  <a:lnTo>
                    <a:pt x="183" y="1272"/>
                  </a:lnTo>
                  <a:lnTo>
                    <a:pt x="238" y="1278"/>
                  </a:lnTo>
                  <a:lnTo>
                    <a:pt x="294" y="1272"/>
                  </a:lnTo>
                  <a:lnTo>
                    <a:pt x="345" y="1258"/>
                  </a:lnTo>
                  <a:lnTo>
                    <a:pt x="395" y="1234"/>
                  </a:lnTo>
                  <a:lnTo>
                    <a:pt x="439" y="1203"/>
                  </a:lnTo>
                  <a:lnTo>
                    <a:pt x="475" y="1164"/>
                  </a:lnTo>
                  <a:lnTo>
                    <a:pt x="506" y="1120"/>
                  </a:lnTo>
                  <a:lnTo>
                    <a:pt x="530" y="1073"/>
                  </a:lnTo>
                  <a:lnTo>
                    <a:pt x="545" y="1020"/>
                  </a:lnTo>
                  <a:lnTo>
                    <a:pt x="548" y="963"/>
                  </a:lnTo>
                  <a:lnTo>
                    <a:pt x="543" y="907"/>
                  </a:lnTo>
                  <a:lnTo>
                    <a:pt x="528" y="854"/>
                  </a:lnTo>
                  <a:lnTo>
                    <a:pt x="504" y="806"/>
                  </a:lnTo>
                  <a:lnTo>
                    <a:pt x="473" y="762"/>
                  </a:lnTo>
                  <a:lnTo>
                    <a:pt x="437" y="724"/>
                  </a:lnTo>
                  <a:lnTo>
                    <a:pt x="393" y="693"/>
                  </a:lnTo>
                  <a:lnTo>
                    <a:pt x="344" y="671"/>
                  </a:lnTo>
                  <a:lnTo>
                    <a:pt x="291" y="656"/>
                  </a:lnTo>
                  <a:lnTo>
                    <a:pt x="234" y="651"/>
                  </a:lnTo>
                  <a:lnTo>
                    <a:pt x="179" y="656"/>
                  </a:lnTo>
                  <a:lnTo>
                    <a:pt x="128" y="671"/>
                  </a:lnTo>
                  <a:lnTo>
                    <a:pt x="81" y="693"/>
                  </a:lnTo>
                  <a:lnTo>
                    <a:pt x="39" y="722"/>
                  </a:lnTo>
                  <a:lnTo>
                    <a:pt x="0" y="759"/>
                  </a:lnTo>
                  <a:lnTo>
                    <a:pt x="0" y="0"/>
                  </a:lnTo>
                  <a:close/>
                </a:path>
              </a:pathLst>
            </a:custGeom>
            <a:solidFill>
              <a:schemeClr val="accent6"/>
            </a:solidFill>
            <a:ln w="38100">
              <a:solidFill>
                <a:schemeClr val="bg1">
                  <a:lumMod val="75000"/>
                </a:schemeClr>
              </a:solidFill>
              <a:prstDash val="solid"/>
              <a:round/>
              <a:headEnd/>
              <a:tailEnd/>
            </a:ln>
            <a:effectLst>
              <a:innerShdw blurRad="381000" dist="266700" dir="189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5" name="Freeform 11"/>
            <p:cNvSpPr>
              <a:spLocks/>
            </p:cNvSpPr>
            <p:nvPr/>
          </p:nvSpPr>
          <p:spPr bwMode="auto">
            <a:xfrm rot="3243413">
              <a:off x="4729837" y="4045610"/>
              <a:ext cx="566236" cy="956811"/>
            </a:xfrm>
            <a:custGeom>
              <a:avLst/>
              <a:gdLst>
                <a:gd name="T0" fmla="*/ 152 w 851"/>
                <a:gd name="T1" fmla="*/ 0 h 1438"/>
                <a:gd name="T2" fmla="*/ 700 w 851"/>
                <a:gd name="T3" fmla="*/ 0 h 1438"/>
                <a:gd name="T4" fmla="*/ 740 w 851"/>
                <a:gd name="T5" fmla="*/ 5 h 1438"/>
                <a:gd name="T6" fmla="*/ 777 w 851"/>
                <a:gd name="T7" fmla="*/ 20 h 1438"/>
                <a:gd name="T8" fmla="*/ 808 w 851"/>
                <a:gd name="T9" fmla="*/ 44 h 1438"/>
                <a:gd name="T10" fmla="*/ 831 w 851"/>
                <a:gd name="T11" fmla="*/ 75 h 1438"/>
                <a:gd name="T12" fmla="*/ 846 w 851"/>
                <a:gd name="T13" fmla="*/ 111 h 1438"/>
                <a:gd name="T14" fmla="*/ 851 w 851"/>
                <a:gd name="T15" fmla="*/ 152 h 1438"/>
                <a:gd name="T16" fmla="*/ 851 w 851"/>
                <a:gd name="T17" fmla="*/ 1287 h 1438"/>
                <a:gd name="T18" fmla="*/ 846 w 851"/>
                <a:gd name="T19" fmla="*/ 1327 h 1438"/>
                <a:gd name="T20" fmla="*/ 831 w 851"/>
                <a:gd name="T21" fmla="*/ 1363 h 1438"/>
                <a:gd name="T22" fmla="*/ 808 w 851"/>
                <a:gd name="T23" fmla="*/ 1394 h 1438"/>
                <a:gd name="T24" fmla="*/ 777 w 851"/>
                <a:gd name="T25" fmla="*/ 1418 h 1438"/>
                <a:gd name="T26" fmla="*/ 740 w 851"/>
                <a:gd name="T27" fmla="*/ 1433 h 1438"/>
                <a:gd name="T28" fmla="*/ 700 w 851"/>
                <a:gd name="T29" fmla="*/ 1438 h 1438"/>
                <a:gd name="T30" fmla="*/ 152 w 851"/>
                <a:gd name="T31" fmla="*/ 1438 h 1438"/>
                <a:gd name="T32" fmla="*/ 111 w 851"/>
                <a:gd name="T33" fmla="*/ 1433 h 1438"/>
                <a:gd name="T34" fmla="*/ 75 w 851"/>
                <a:gd name="T35" fmla="*/ 1418 h 1438"/>
                <a:gd name="T36" fmla="*/ 46 w 851"/>
                <a:gd name="T37" fmla="*/ 1394 h 1438"/>
                <a:gd name="T38" fmla="*/ 22 w 851"/>
                <a:gd name="T39" fmla="*/ 1363 h 1438"/>
                <a:gd name="T40" fmla="*/ 5 w 851"/>
                <a:gd name="T41" fmla="*/ 1327 h 1438"/>
                <a:gd name="T42" fmla="*/ 0 w 851"/>
                <a:gd name="T43" fmla="*/ 1287 h 1438"/>
                <a:gd name="T44" fmla="*/ 0 w 851"/>
                <a:gd name="T45" fmla="*/ 152 h 1438"/>
                <a:gd name="T46" fmla="*/ 5 w 851"/>
                <a:gd name="T47" fmla="*/ 111 h 1438"/>
                <a:gd name="T48" fmla="*/ 22 w 851"/>
                <a:gd name="T49" fmla="*/ 75 h 1438"/>
                <a:gd name="T50" fmla="*/ 46 w 851"/>
                <a:gd name="T51" fmla="*/ 44 h 1438"/>
                <a:gd name="T52" fmla="*/ 75 w 851"/>
                <a:gd name="T53" fmla="*/ 20 h 1438"/>
                <a:gd name="T54" fmla="*/ 111 w 851"/>
                <a:gd name="T55" fmla="*/ 5 h 1438"/>
                <a:gd name="T56" fmla="*/ 152 w 851"/>
                <a:gd name="T57"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1" h="1438">
                  <a:moveTo>
                    <a:pt x="152" y="0"/>
                  </a:moveTo>
                  <a:lnTo>
                    <a:pt x="700" y="0"/>
                  </a:lnTo>
                  <a:lnTo>
                    <a:pt x="740" y="5"/>
                  </a:lnTo>
                  <a:lnTo>
                    <a:pt x="777" y="20"/>
                  </a:lnTo>
                  <a:lnTo>
                    <a:pt x="808" y="44"/>
                  </a:lnTo>
                  <a:lnTo>
                    <a:pt x="831" y="75"/>
                  </a:lnTo>
                  <a:lnTo>
                    <a:pt x="846" y="111"/>
                  </a:lnTo>
                  <a:lnTo>
                    <a:pt x="851" y="152"/>
                  </a:lnTo>
                  <a:lnTo>
                    <a:pt x="851" y="1287"/>
                  </a:lnTo>
                  <a:lnTo>
                    <a:pt x="846" y="1327"/>
                  </a:lnTo>
                  <a:lnTo>
                    <a:pt x="831" y="1363"/>
                  </a:lnTo>
                  <a:lnTo>
                    <a:pt x="808" y="1394"/>
                  </a:lnTo>
                  <a:lnTo>
                    <a:pt x="777" y="1418"/>
                  </a:lnTo>
                  <a:lnTo>
                    <a:pt x="740" y="1433"/>
                  </a:lnTo>
                  <a:lnTo>
                    <a:pt x="700" y="1438"/>
                  </a:lnTo>
                  <a:lnTo>
                    <a:pt x="152" y="1438"/>
                  </a:lnTo>
                  <a:lnTo>
                    <a:pt x="111" y="1433"/>
                  </a:lnTo>
                  <a:lnTo>
                    <a:pt x="75" y="1418"/>
                  </a:lnTo>
                  <a:lnTo>
                    <a:pt x="46" y="1394"/>
                  </a:lnTo>
                  <a:lnTo>
                    <a:pt x="22" y="1363"/>
                  </a:lnTo>
                  <a:lnTo>
                    <a:pt x="5" y="1327"/>
                  </a:lnTo>
                  <a:lnTo>
                    <a:pt x="0" y="1287"/>
                  </a:lnTo>
                  <a:lnTo>
                    <a:pt x="0" y="152"/>
                  </a:lnTo>
                  <a:lnTo>
                    <a:pt x="5" y="111"/>
                  </a:lnTo>
                  <a:lnTo>
                    <a:pt x="22" y="75"/>
                  </a:lnTo>
                  <a:lnTo>
                    <a:pt x="46" y="44"/>
                  </a:lnTo>
                  <a:lnTo>
                    <a:pt x="75" y="20"/>
                  </a:lnTo>
                  <a:lnTo>
                    <a:pt x="111" y="5"/>
                  </a:lnTo>
                  <a:lnTo>
                    <a:pt x="152"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 name="Freeform 12"/>
            <p:cNvSpPr>
              <a:spLocks/>
            </p:cNvSpPr>
            <p:nvPr/>
          </p:nvSpPr>
          <p:spPr bwMode="auto">
            <a:xfrm rot="3243413">
              <a:off x="3832723" y="4268706"/>
              <a:ext cx="646746" cy="1753932"/>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2" h="2636">
                  <a:moveTo>
                    <a:pt x="124" y="0"/>
                  </a:moveTo>
                  <a:lnTo>
                    <a:pt x="151" y="0"/>
                  </a:lnTo>
                  <a:lnTo>
                    <a:pt x="820" y="0"/>
                  </a:lnTo>
                  <a:lnTo>
                    <a:pt x="848" y="0"/>
                  </a:lnTo>
                  <a:lnTo>
                    <a:pt x="873" y="0"/>
                  </a:lnTo>
                  <a:lnTo>
                    <a:pt x="897" y="2"/>
                  </a:lnTo>
                  <a:lnTo>
                    <a:pt x="919" y="6"/>
                  </a:lnTo>
                  <a:lnTo>
                    <a:pt x="937" y="11"/>
                  </a:lnTo>
                  <a:lnTo>
                    <a:pt x="952" y="20"/>
                  </a:lnTo>
                  <a:lnTo>
                    <a:pt x="963" y="35"/>
                  </a:lnTo>
                  <a:lnTo>
                    <a:pt x="970" y="53"/>
                  </a:lnTo>
                  <a:lnTo>
                    <a:pt x="972" y="77"/>
                  </a:lnTo>
                  <a:lnTo>
                    <a:pt x="972" y="2484"/>
                  </a:lnTo>
                  <a:lnTo>
                    <a:pt x="966" y="2525"/>
                  </a:lnTo>
                  <a:lnTo>
                    <a:pt x="952" y="2561"/>
                  </a:lnTo>
                  <a:lnTo>
                    <a:pt x="928" y="2592"/>
                  </a:lnTo>
                  <a:lnTo>
                    <a:pt x="897" y="2616"/>
                  </a:lnTo>
                  <a:lnTo>
                    <a:pt x="860" y="2632"/>
                  </a:lnTo>
                  <a:lnTo>
                    <a:pt x="820" y="2636"/>
                  </a:lnTo>
                  <a:lnTo>
                    <a:pt x="151" y="2636"/>
                  </a:lnTo>
                  <a:lnTo>
                    <a:pt x="111" y="2632"/>
                  </a:lnTo>
                  <a:lnTo>
                    <a:pt x="75" y="2616"/>
                  </a:lnTo>
                  <a:lnTo>
                    <a:pt x="45" y="2592"/>
                  </a:lnTo>
                  <a:lnTo>
                    <a:pt x="22" y="2561"/>
                  </a:lnTo>
                  <a:lnTo>
                    <a:pt x="5" y="2525"/>
                  </a:lnTo>
                  <a:lnTo>
                    <a:pt x="0" y="2484"/>
                  </a:lnTo>
                  <a:lnTo>
                    <a:pt x="0" y="77"/>
                  </a:lnTo>
                  <a:lnTo>
                    <a:pt x="3" y="53"/>
                  </a:lnTo>
                  <a:lnTo>
                    <a:pt x="9" y="35"/>
                  </a:lnTo>
                  <a:lnTo>
                    <a:pt x="22" y="20"/>
                  </a:lnTo>
                  <a:lnTo>
                    <a:pt x="36" y="11"/>
                  </a:lnTo>
                  <a:lnTo>
                    <a:pt x="54" y="6"/>
                  </a:lnTo>
                  <a:lnTo>
                    <a:pt x="75" y="2"/>
                  </a:lnTo>
                  <a:lnTo>
                    <a:pt x="98" y="0"/>
                  </a:lnTo>
                  <a:lnTo>
                    <a:pt x="124"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 name="Freeform 15"/>
            <p:cNvSpPr>
              <a:spLocks/>
            </p:cNvSpPr>
            <p:nvPr/>
          </p:nvSpPr>
          <p:spPr bwMode="auto">
            <a:xfrm rot="3243413">
              <a:off x="5073728" y="4179969"/>
              <a:ext cx="600835" cy="164348"/>
            </a:xfrm>
            <a:custGeom>
              <a:avLst/>
              <a:gdLst>
                <a:gd name="T0" fmla="*/ 79 w 903"/>
                <a:gd name="T1" fmla="*/ 0 h 247"/>
                <a:gd name="T2" fmla="*/ 824 w 903"/>
                <a:gd name="T3" fmla="*/ 0 h 247"/>
                <a:gd name="T4" fmla="*/ 850 w 903"/>
                <a:gd name="T5" fmla="*/ 5 h 247"/>
                <a:gd name="T6" fmla="*/ 870 w 903"/>
                <a:gd name="T7" fmla="*/ 16 h 247"/>
                <a:gd name="T8" fmla="*/ 888 w 903"/>
                <a:gd name="T9" fmla="*/ 33 h 247"/>
                <a:gd name="T10" fmla="*/ 899 w 903"/>
                <a:gd name="T11" fmla="*/ 55 h 247"/>
                <a:gd name="T12" fmla="*/ 903 w 903"/>
                <a:gd name="T13" fmla="*/ 80 h 247"/>
                <a:gd name="T14" fmla="*/ 903 w 903"/>
                <a:gd name="T15" fmla="*/ 168 h 247"/>
                <a:gd name="T16" fmla="*/ 899 w 903"/>
                <a:gd name="T17" fmla="*/ 194 h 247"/>
                <a:gd name="T18" fmla="*/ 888 w 903"/>
                <a:gd name="T19" fmla="*/ 216 h 247"/>
                <a:gd name="T20" fmla="*/ 870 w 903"/>
                <a:gd name="T21" fmla="*/ 232 h 247"/>
                <a:gd name="T22" fmla="*/ 850 w 903"/>
                <a:gd name="T23" fmla="*/ 243 h 247"/>
                <a:gd name="T24" fmla="*/ 824 w 903"/>
                <a:gd name="T25" fmla="*/ 247 h 247"/>
                <a:gd name="T26" fmla="*/ 79 w 903"/>
                <a:gd name="T27" fmla="*/ 247 h 247"/>
                <a:gd name="T28" fmla="*/ 55 w 903"/>
                <a:gd name="T29" fmla="*/ 243 h 247"/>
                <a:gd name="T30" fmla="*/ 33 w 903"/>
                <a:gd name="T31" fmla="*/ 232 h 247"/>
                <a:gd name="T32" fmla="*/ 17 w 903"/>
                <a:gd name="T33" fmla="*/ 216 h 247"/>
                <a:gd name="T34" fmla="*/ 6 w 903"/>
                <a:gd name="T35" fmla="*/ 194 h 247"/>
                <a:gd name="T36" fmla="*/ 0 w 903"/>
                <a:gd name="T37" fmla="*/ 168 h 247"/>
                <a:gd name="T38" fmla="*/ 0 w 903"/>
                <a:gd name="T39" fmla="*/ 80 h 247"/>
                <a:gd name="T40" fmla="*/ 6 w 903"/>
                <a:gd name="T41" fmla="*/ 55 h 247"/>
                <a:gd name="T42" fmla="*/ 17 w 903"/>
                <a:gd name="T43" fmla="*/ 33 h 247"/>
                <a:gd name="T44" fmla="*/ 33 w 903"/>
                <a:gd name="T45" fmla="*/ 16 h 247"/>
                <a:gd name="T46" fmla="*/ 55 w 903"/>
                <a:gd name="T47" fmla="*/ 5 h 247"/>
                <a:gd name="T48" fmla="*/ 79 w 903"/>
                <a:gd name="T4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3" h="247">
                  <a:moveTo>
                    <a:pt x="79" y="0"/>
                  </a:moveTo>
                  <a:lnTo>
                    <a:pt x="824" y="0"/>
                  </a:lnTo>
                  <a:lnTo>
                    <a:pt x="850" y="5"/>
                  </a:lnTo>
                  <a:lnTo>
                    <a:pt x="870" y="16"/>
                  </a:lnTo>
                  <a:lnTo>
                    <a:pt x="888" y="33"/>
                  </a:lnTo>
                  <a:lnTo>
                    <a:pt x="899" y="55"/>
                  </a:lnTo>
                  <a:lnTo>
                    <a:pt x="903" y="80"/>
                  </a:lnTo>
                  <a:lnTo>
                    <a:pt x="903" y="168"/>
                  </a:lnTo>
                  <a:lnTo>
                    <a:pt x="899" y="194"/>
                  </a:lnTo>
                  <a:lnTo>
                    <a:pt x="888" y="216"/>
                  </a:lnTo>
                  <a:lnTo>
                    <a:pt x="870" y="232"/>
                  </a:lnTo>
                  <a:lnTo>
                    <a:pt x="850" y="243"/>
                  </a:lnTo>
                  <a:lnTo>
                    <a:pt x="824" y="247"/>
                  </a:lnTo>
                  <a:lnTo>
                    <a:pt x="79" y="247"/>
                  </a:lnTo>
                  <a:lnTo>
                    <a:pt x="55" y="243"/>
                  </a:lnTo>
                  <a:lnTo>
                    <a:pt x="33" y="232"/>
                  </a:lnTo>
                  <a:lnTo>
                    <a:pt x="17" y="216"/>
                  </a:lnTo>
                  <a:lnTo>
                    <a:pt x="6" y="194"/>
                  </a:lnTo>
                  <a:lnTo>
                    <a:pt x="0" y="168"/>
                  </a:lnTo>
                  <a:lnTo>
                    <a:pt x="0" y="80"/>
                  </a:lnTo>
                  <a:lnTo>
                    <a:pt x="6" y="55"/>
                  </a:lnTo>
                  <a:lnTo>
                    <a:pt x="17" y="33"/>
                  </a:lnTo>
                  <a:lnTo>
                    <a:pt x="33" y="16"/>
                  </a:lnTo>
                  <a:lnTo>
                    <a:pt x="55" y="5"/>
                  </a:lnTo>
                  <a:lnTo>
                    <a:pt x="79"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 name="Freeform 12"/>
            <p:cNvSpPr>
              <a:spLocks/>
            </p:cNvSpPr>
            <p:nvPr/>
          </p:nvSpPr>
          <p:spPr bwMode="auto">
            <a:xfrm rot="3243413">
              <a:off x="3293986" y="5320650"/>
              <a:ext cx="651800" cy="425638"/>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292 w 10016"/>
                <a:gd name="connsiteY0" fmla="*/ 0 h 10000"/>
                <a:gd name="connsiteX1" fmla="*/ 1569 w 10016"/>
                <a:gd name="connsiteY1" fmla="*/ 0 h 10000"/>
                <a:gd name="connsiteX2" fmla="*/ 8452 w 10016"/>
                <a:gd name="connsiteY2" fmla="*/ 0 h 10000"/>
                <a:gd name="connsiteX3" fmla="*/ 8740 w 10016"/>
                <a:gd name="connsiteY3" fmla="*/ 0 h 10000"/>
                <a:gd name="connsiteX4" fmla="*/ 8997 w 10016"/>
                <a:gd name="connsiteY4" fmla="*/ 0 h 10000"/>
                <a:gd name="connsiteX5" fmla="*/ 9244 w 10016"/>
                <a:gd name="connsiteY5" fmla="*/ 8 h 10000"/>
                <a:gd name="connsiteX6" fmla="*/ 9471 w 10016"/>
                <a:gd name="connsiteY6" fmla="*/ 23 h 10000"/>
                <a:gd name="connsiteX7" fmla="*/ 9656 w 10016"/>
                <a:gd name="connsiteY7" fmla="*/ 42 h 10000"/>
                <a:gd name="connsiteX8" fmla="*/ 9810 w 10016"/>
                <a:gd name="connsiteY8" fmla="*/ 76 h 10000"/>
                <a:gd name="connsiteX9" fmla="*/ 9923 w 10016"/>
                <a:gd name="connsiteY9" fmla="*/ 133 h 10000"/>
                <a:gd name="connsiteX10" fmla="*/ 9995 w 10016"/>
                <a:gd name="connsiteY10" fmla="*/ 201 h 10000"/>
                <a:gd name="connsiteX11" fmla="*/ 10016 w 10016"/>
                <a:gd name="connsiteY11" fmla="*/ 292 h 10000"/>
                <a:gd name="connsiteX12" fmla="*/ 10016 w 10016"/>
                <a:gd name="connsiteY12" fmla="*/ 9423 h 10000"/>
                <a:gd name="connsiteX13" fmla="*/ 9954 w 10016"/>
                <a:gd name="connsiteY13" fmla="*/ 9579 h 10000"/>
                <a:gd name="connsiteX14" fmla="*/ 9810 w 10016"/>
                <a:gd name="connsiteY14" fmla="*/ 9715 h 10000"/>
                <a:gd name="connsiteX15" fmla="*/ 9563 w 10016"/>
                <a:gd name="connsiteY15" fmla="*/ 9833 h 10000"/>
                <a:gd name="connsiteX16" fmla="*/ 9244 w 10016"/>
                <a:gd name="connsiteY16" fmla="*/ 9924 h 10000"/>
                <a:gd name="connsiteX17" fmla="*/ 8864 w 10016"/>
                <a:gd name="connsiteY17" fmla="*/ 9985 h 10000"/>
                <a:gd name="connsiteX18" fmla="*/ 8452 w 10016"/>
                <a:gd name="connsiteY18" fmla="*/ 10000 h 10000"/>
                <a:gd name="connsiteX19" fmla="*/ 1569 w 10016"/>
                <a:gd name="connsiteY19" fmla="*/ 10000 h 10000"/>
                <a:gd name="connsiteX20" fmla="*/ 1158 w 10016"/>
                <a:gd name="connsiteY20" fmla="*/ 9985 h 10000"/>
                <a:gd name="connsiteX21" fmla="*/ 788 w 10016"/>
                <a:gd name="connsiteY21" fmla="*/ 9924 h 10000"/>
                <a:gd name="connsiteX22" fmla="*/ 479 w 10016"/>
                <a:gd name="connsiteY22" fmla="*/ 9833 h 10000"/>
                <a:gd name="connsiteX23" fmla="*/ 242 w 10016"/>
                <a:gd name="connsiteY23" fmla="*/ 9715 h 10000"/>
                <a:gd name="connsiteX24" fmla="*/ 67 w 10016"/>
                <a:gd name="connsiteY24" fmla="*/ 9579 h 10000"/>
                <a:gd name="connsiteX25" fmla="*/ 16 w 10016"/>
                <a:gd name="connsiteY25" fmla="*/ 9423 h 10000"/>
                <a:gd name="connsiteX26" fmla="*/ 0 w 10016"/>
                <a:gd name="connsiteY26" fmla="*/ 7482 h 10000"/>
                <a:gd name="connsiteX27" fmla="*/ 16 w 10016"/>
                <a:gd name="connsiteY27" fmla="*/ 292 h 10000"/>
                <a:gd name="connsiteX28" fmla="*/ 47 w 10016"/>
                <a:gd name="connsiteY28" fmla="*/ 201 h 10000"/>
                <a:gd name="connsiteX29" fmla="*/ 109 w 10016"/>
                <a:gd name="connsiteY29" fmla="*/ 133 h 10000"/>
                <a:gd name="connsiteX30" fmla="*/ 242 w 10016"/>
                <a:gd name="connsiteY30" fmla="*/ 76 h 10000"/>
                <a:gd name="connsiteX31" fmla="*/ 386 w 10016"/>
                <a:gd name="connsiteY31" fmla="*/ 42 h 10000"/>
                <a:gd name="connsiteX32" fmla="*/ 572 w 10016"/>
                <a:gd name="connsiteY32" fmla="*/ 23 h 10000"/>
                <a:gd name="connsiteX33" fmla="*/ 788 w 10016"/>
                <a:gd name="connsiteY33" fmla="*/ 8 h 10000"/>
                <a:gd name="connsiteX34" fmla="*/ 1024 w 10016"/>
                <a:gd name="connsiteY34" fmla="*/ 0 h 10000"/>
                <a:gd name="connsiteX35" fmla="*/ 1292 w 10016"/>
                <a:gd name="connsiteY35"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9923 w 10035"/>
                <a:gd name="connsiteY9" fmla="*/ 133 h 10000"/>
                <a:gd name="connsiteX10" fmla="*/ 9995 w 10035"/>
                <a:gd name="connsiteY10" fmla="*/ 201 h 10000"/>
                <a:gd name="connsiteX11" fmla="*/ 10016 w 10035"/>
                <a:gd name="connsiteY11" fmla="*/ 292 h 10000"/>
                <a:gd name="connsiteX12" fmla="*/ 10035 w 10035"/>
                <a:gd name="connsiteY12" fmla="*/ 7579 h 10000"/>
                <a:gd name="connsiteX13" fmla="*/ 10016 w 10035"/>
                <a:gd name="connsiteY13" fmla="*/ 9423 h 10000"/>
                <a:gd name="connsiteX14" fmla="*/ 9954 w 10035"/>
                <a:gd name="connsiteY14" fmla="*/ 9579 h 10000"/>
                <a:gd name="connsiteX15" fmla="*/ 9810 w 10035"/>
                <a:gd name="connsiteY15" fmla="*/ 9715 h 10000"/>
                <a:gd name="connsiteX16" fmla="*/ 9563 w 10035"/>
                <a:gd name="connsiteY16" fmla="*/ 9833 h 10000"/>
                <a:gd name="connsiteX17" fmla="*/ 9244 w 10035"/>
                <a:gd name="connsiteY17" fmla="*/ 9924 h 10000"/>
                <a:gd name="connsiteX18" fmla="*/ 8864 w 10035"/>
                <a:gd name="connsiteY18" fmla="*/ 9985 h 10000"/>
                <a:gd name="connsiteX19" fmla="*/ 8452 w 10035"/>
                <a:gd name="connsiteY19" fmla="*/ 10000 h 10000"/>
                <a:gd name="connsiteX20" fmla="*/ 1569 w 10035"/>
                <a:gd name="connsiteY20" fmla="*/ 10000 h 10000"/>
                <a:gd name="connsiteX21" fmla="*/ 1158 w 10035"/>
                <a:gd name="connsiteY21" fmla="*/ 9985 h 10000"/>
                <a:gd name="connsiteX22" fmla="*/ 788 w 10035"/>
                <a:gd name="connsiteY22" fmla="*/ 9924 h 10000"/>
                <a:gd name="connsiteX23" fmla="*/ 479 w 10035"/>
                <a:gd name="connsiteY23" fmla="*/ 9833 h 10000"/>
                <a:gd name="connsiteX24" fmla="*/ 242 w 10035"/>
                <a:gd name="connsiteY24" fmla="*/ 9715 h 10000"/>
                <a:gd name="connsiteX25" fmla="*/ 67 w 10035"/>
                <a:gd name="connsiteY25" fmla="*/ 9579 h 10000"/>
                <a:gd name="connsiteX26" fmla="*/ 16 w 10035"/>
                <a:gd name="connsiteY26" fmla="*/ 9423 h 10000"/>
                <a:gd name="connsiteX27" fmla="*/ 0 w 10035"/>
                <a:gd name="connsiteY27" fmla="*/ 7482 h 10000"/>
                <a:gd name="connsiteX28" fmla="*/ 16 w 10035"/>
                <a:gd name="connsiteY28" fmla="*/ 292 h 10000"/>
                <a:gd name="connsiteX29" fmla="*/ 47 w 10035"/>
                <a:gd name="connsiteY29" fmla="*/ 201 h 10000"/>
                <a:gd name="connsiteX30" fmla="*/ 109 w 10035"/>
                <a:gd name="connsiteY30" fmla="*/ 133 h 10000"/>
                <a:gd name="connsiteX31" fmla="*/ 242 w 10035"/>
                <a:gd name="connsiteY31" fmla="*/ 76 h 10000"/>
                <a:gd name="connsiteX32" fmla="*/ 386 w 10035"/>
                <a:gd name="connsiteY32" fmla="*/ 42 h 10000"/>
                <a:gd name="connsiteX33" fmla="*/ 572 w 10035"/>
                <a:gd name="connsiteY33" fmla="*/ 23 h 10000"/>
                <a:gd name="connsiteX34" fmla="*/ 788 w 10035"/>
                <a:gd name="connsiteY34" fmla="*/ 8 h 10000"/>
                <a:gd name="connsiteX35" fmla="*/ 1024 w 10035"/>
                <a:gd name="connsiteY35" fmla="*/ 0 h 10000"/>
                <a:gd name="connsiteX36" fmla="*/ 1292 w 10035"/>
                <a:gd name="connsiteY36" fmla="*/ 0 h 10000"/>
                <a:gd name="connsiteX0" fmla="*/ 1292 w 10035"/>
                <a:gd name="connsiteY0" fmla="*/ 295 h 10295"/>
                <a:gd name="connsiteX1" fmla="*/ 1569 w 10035"/>
                <a:gd name="connsiteY1" fmla="*/ 295 h 10295"/>
                <a:gd name="connsiteX2" fmla="*/ 8452 w 10035"/>
                <a:gd name="connsiteY2" fmla="*/ 295 h 10295"/>
                <a:gd name="connsiteX3" fmla="*/ 8740 w 10035"/>
                <a:gd name="connsiteY3" fmla="*/ 295 h 10295"/>
                <a:gd name="connsiteX4" fmla="*/ 8997 w 10035"/>
                <a:gd name="connsiteY4" fmla="*/ 295 h 10295"/>
                <a:gd name="connsiteX5" fmla="*/ 9244 w 10035"/>
                <a:gd name="connsiteY5" fmla="*/ 303 h 10295"/>
                <a:gd name="connsiteX6" fmla="*/ 9471 w 10035"/>
                <a:gd name="connsiteY6" fmla="*/ 318 h 10295"/>
                <a:gd name="connsiteX7" fmla="*/ 9656 w 10035"/>
                <a:gd name="connsiteY7" fmla="*/ 337 h 10295"/>
                <a:gd name="connsiteX8" fmla="*/ 9810 w 10035"/>
                <a:gd name="connsiteY8" fmla="*/ 371 h 10295"/>
                <a:gd name="connsiteX9" fmla="*/ 9923 w 10035"/>
                <a:gd name="connsiteY9" fmla="*/ 428 h 10295"/>
                <a:gd name="connsiteX10" fmla="*/ 10016 w 10035"/>
                <a:gd name="connsiteY10" fmla="*/ 587 h 10295"/>
                <a:gd name="connsiteX11" fmla="*/ 10035 w 10035"/>
                <a:gd name="connsiteY11" fmla="*/ 7874 h 10295"/>
                <a:gd name="connsiteX12" fmla="*/ 10016 w 10035"/>
                <a:gd name="connsiteY12" fmla="*/ 9718 h 10295"/>
                <a:gd name="connsiteX13" fmla="*/ 9954 w 10035"/>
                <a:gd name="connsiteY13" fmla="*/ 9874 h 10295"/>
                <a:gd name="connsiteX14" fmla="*/ 9810 w 10035"/>
                <a:gd name="connsiteY14" fmla="*/ 10010 h 10295"/>
                <a:gd name="connsiteX15" fmla="*/ 9563 w 10035"/>
                <a:gd name="connsiteY15" fmla="*/ 10128 h 10295"/>
                <a:gd name="connsiteX16" fmla="*/ 9244 w 10035"/>
                <a:gd name="connsiteY16" fmla="*/ 10219 h 10295"/>
                <a:gd name="connsiteX17" fmla="*/ 8864 w 10035"/>
                <a:gd name="connsiteY17" fmla="*/ 10280 h 10295"/>
                <a:gd name="connsiteX18" fmla="*/ 8452 w 10035"/>
                <a:gd name="connsiteY18" fmla="*/ 10295 h 10295"/>
                <a:gd name="connsiteX19" fmla="*/ 1569 w 10035"/>
                <a:gd name="connsiteY19" fmla="*/ 10295 h 10295"/>
                <a:gd name="connsiteX20" fmla="*/ 1158 w 10035"/>
                <a:gd name="connsiteY20" fmla="*/ 10280 h 10295"/>
                <a:gd name="connsiteX21" fmla="*/ 788 w 10035"/>
                <a:gd name="connsiteY21" fmla="*/ 10219 h 10295"/>
                <a:gd name="connsiteX22" fmla="*/ 479 w 10035"/>
                <a:gd name="connsiteY22" fmla="*/ 10128 h 10295"/>
                <a:gd name="connsiteX23" fmla="*/ 242 w 10035"/>
                <a:gd name="connsiteY23" fmla="*/ 10010 h 10295"/>
                <a:gd name="connsiteX24" fmla="*/ 67 w 10035"/>
                <a:gd name="connsiteY24" fmla="*/ 9874 h 10295"/>
                <a:gd name="connsiteX25" fmla="*/ 16 w 10035"/>
                <a:gd name="connsiteY25" fmla="*/ 9718 h 10295"/>
                <a:gd name="connsiteX26" fmla="*/ 0 w 10035"/>
                <a:gd name="connsiteY26" fmla="*/ 7777 h 10295"/>
                <a:gd name="connsiteX27" fmla="*/ 16 w 10035"/>
                <a:gd name="connsiteY27" fmla="*/ 587 h 10295"/>
                <a:gd name="connsiteX28" fmla="*/ 47 w 10035"/>
                <a:gd name="connsiteY28" fmla="*/ 496 h 10295"/>
                <a:gd name="connsiteX29" fmla="*/ 109 w 10035"/>
                <a:gd name="connsiteY29" fmla="*/ 428 h 10295"/>
                <a:gd name="connsiteX30" fmla="*/ 242 w 10035"/>
                <a:gd name="connsiteY30" fmla="*/ 371 h 10295"/>
                <a:gd name="connsiteX31" fmla="*/ 386 w 10035"/>
                <a:gd name="connsiteY31" fmla="*/ 337 h 10295"/>
                <a:gd name="connsiteX32" fmla="*/ 572 w 10035"/>
                <a:gd name="connsiteY32" fmla="*/ 318 h 10295"/>
                <a:gd name="connsiteX33" fmla="*/ 788 w 10035"/>
                <a:gd name="connsiteY33" fmla="*/ 303 h 10295"/>
                <a:gd name="connsiteX34" fmla="*/ 1024 w 10035"/>
                <a:gd name="connsiteY34" fmla="*/ 295 h 10295"/>
                <a:gd name="connsiteX35" fmla="*/ 1292 w 10035"/>
                <a:gd name="connsiteY35" fmla="*/ 295 h 10295"/>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16 w 10035"/>
                <a:gd name="connsiteY9" fmla="*/ 292 h 10000"/>
                <a:gd name="connsiteX10" fmla="*/ 10035 w 10035"/>
                <a:gd name="connsiteY10" fmla="*/ 7579 h 10000"/>
                <a:gd name="connsiteX11" fmla="*/ 10016 w 10035"/>
                <a:gd name="connsiteY11" fmla="*/ 9423 h 10000"/>
                <a:gd name="connsiteX12" fmla="*/ 9954 w 10035"/>
                <a:gd name="connsiteY12" fmla="*/ 9579 h 10000"/>
                <a:gd name="connsiteX13" fmla="*/ 9810 w 10035"/>
                <a:gd name="connsiteY13" fmla="*/ 9715 h 10000"/>
                <a:gd name="connsiteX14" fmla="*/ 9563 w 10035"/>
                <a:gd name="connsiteY14" fmla="*/ 9833 h 10000"/>
                <a:gd name="connsiteX15" fmla="*/ 9244 w 10035"/>
                <a:gd name="connsiteY15" fmla="*/ 9924 h 10000"/>
                <a:gd name="connsiteX16" fmla="*/ 8864 w 10035"/>
                <a:gd name="connsiteY16" fmla="*/ 9985 h 10000"/>
                <a:gd name="connsiteX17" fmla="*/ 8452 w 10035"/>
                <a:gd name="connsiteY17" fmla="*/ 10000 h 10000"/>
                <a:gd name="connsiteX18" fmla="*/ 1569 w 10035"/>
                <a:gd name="connsiteY18" fmla="*/ 10000 h 10000"/>
                <a:gd name="connsiteX19" fmla="*/ 1158 w 10035"/>
                <a:gd name="connsiteY19" fmla="*/ 9985 h 10000"/>
                <a:gd name="connsiteX20" fmla="*/ 788 w 10035"/>
                <a:gd name="connsiteY20" fmla="*/ 9924 h 10000"/>
                <a:gd name="connsiteX21" fmla="*/ 479 w 10035"/>
                <a:gd name="connsiteY21" fmla="*/ 9833 h 10000"/>
                <a:gd name="connsiteX22" fmla="*/ 242 w 10035"/>
                <a:gd name="connsiteY22" fmla="*/ 9715 h 10000"/>
                <a:gd name="connsiteX23" fmla="*/ 67 w 10035"/>
                <a:gd name="connsiteY23" fmla="*/ 9579 h 10000"/>
                <a:gd name="connsiteX24" fmla="*/ 16 w 10035"/>
                <a:gd name="connsiteY24" fmla="*/ 9423 h 10000"/>
                <a:gd name="connsiteX25" fmla="*/ 0 w 10035"/>
                <a:gd name="connsiteY25" fmla="*/ 7482 h 10000"/>
                <a:gd name="connsiteX26" fmla="*/ 16 w 10035"/>
                <a:gd name="connsiteY26" fmla="*/ 292 h 10000"/>
                <a:gd name="connsiteX27" fmla="*/ 47 w 10035"/>
                <a:gd name="connsiteY27" fmla="*/ 201 h 10000"/>
                <a:gd name="connsiteX28" fmla="*/ 109 w 10035"/>
                <a:gd name="connsiteY28" fmla="*/ 133 h 10000"/>
                <a:gd name="connsiteX29" fmla="*/ 242 w 10035"/>
                <a:gd name="connsiteY29" fmla="*/ 76 h 10000"/>
                <a:gd name="connsiteX30" fmla="*/ 386 w 10035"/>
                <a:gd name="connsiteY30" fmla="*/ 42 h 10000"/>
                <a:gd name="connsiteX31" fmla="*/ 572 w 10035"/>
                <a:gd name="connsiteY31" fmla="*/ 23 h 10000"/>
                <a:gd name="connsiteX32" fmla="*/ 788 w 10035"/>
                <a:gd name="connsiteY32" fmla="*/ 8 h 10000"/>
                <a:gd name="connsiteX33" fmla="*/ 1024 w 10035"/>
                <a:gd name="connsiteY33" fmla="*/ 0 h 10000"/>
                <a:gd name="connsiteX34" fmla="*/ 1292 w 10035"/>
                <a:gd name="connsiteY34"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35 w 10035"/>
                <a:gd name="connsiteY9" fmla="*/ 7579 h 10000"/>
                <a:gd name="connsiteX10" fmla="*/ 10016 w 10035"/>
                <a:gd name="connsiteY10" fmla="*/ 9423 h 10000"/>
                <a:gd name="connsiteX11" fmla="*/ 9954 w 10035"/>
                <a:gd name="connsiteY11" fmla="*/ 9579 h 10000"/>
                <a:gd name="connsiteX12" fmla="*/ 9810 w 10035"/>
                <a:gd name="connsiteY12" fmla="*/ 9715 h 10000"/>
                <a:gd name="connsiteX13" fmla="*/ 9563 w 10035"/>
                <a:gd name="connsiteY13" fmla="*/ 9833 h 10000"/>
                <a:gd name="connsiteX14" fmla="*/ 9244 w 10035"/>
                <a:gd name="connsiteY14" fmla="*/ 9924 h 10000"/>
                <a:gd name="connsiteX15" fmla="*/ 8864 w 10035"/>
                <a:gd name="connsiteY15" fmla="*/ 9985 h 10000"/>
                <a:gd name="connsiteX16" fmla="*/ 8452 w 10035"/>
                <a:gd name="connsiteY16" fmla="*/ 10000 h 10000"/>
                <a:gd name="connsiteX17" fmla="*/ 1569 w 10035"/>
                <a:gd name="connsiteY17" fmla="*/ 10000 h 10000"/>
                <a:gd name="connsiteX18" fmla="*/ 1158 w 10035"/>
                <a:gd name="connsiteY18" fmla="*/ 9985 h 10000"/>
                <a:gd name="connsiteX19" fmla="*/ 788 w 10035"/>
                <a:gd name="connsiteY19" fmla="*/ 9924 h 10000"/>
                <a:gd name="connsiteX20" fmla="*/ 479 w 10035"/>
                <a:gd name="connsiteY20" fmla="*/ 9833 h 10000"/>
                <a:gd name="connsiteX21" fmla="*/ 242 w 10035"/>
                <a:gd name="connsiteY21" fmla="*/ 9715 h 10000"/>
                <a:gd name="connsiteX22" fmla="*/ 67 w 10035"/>
                <a:gd name="connsiteY22" fmla="*/ 9579 h 10000"/>
                <a:gd name="connsiteX23" fmla="*/ 16 w 10035"/>
                <a:gd name="connsiteY23" fmla="*/ 9423 h 10000"/>
                <a:gd name="connsiteX24" fmla="*/ 0 w 10035"/>
                <a:gd name="connsiteY24" fmla="*/ 7482 h 10000"/>
                <a:gd name="connsiteX25" fmla="*/ 16 w 10035"/>
                <a:gd name="connsiteY25" fmla="*/ 292 h 10000"/>
                <a:gd name="connsiteX26" fmla="*/ 47 w 10035"/>
                <a:gd name="connsiteY26" fmla="*/ 201 h 10000"/>
                <a:gd name="connsiteX27" fmla="*/ 109 w 10035"/>
                <a:gd name="connsiteY27" fmla="*/ 133 h 10000"/>
                <a:gd name="connsiteX28" fmla="*/ 242 w 10035"/>
                <a:gd name="connsiteY28" fmla="*/ 76 h 10000"/>
                <a:gd name="connsiteX29" fmla="*/ 386 w 10035"/>
                <a:gd name="connsiteY29" fmla="*/ 42 h 10000"/>
                <a:gd name="connsiteX30" fmla="*/ 572 w 10035"/>
                <a:gd name="connsiteY30" fmla="*/ 23 h 10000"/>
                <a:gd name="connsiteX31" fmla="*/ 788 w 10035"/>
                <a:gd name="connsiteY31" fmla="*/ 8 h 10000"/>
                <a:gd name="connsiteX32" fmla="*/ 1024 w 10035"/>
                <a:gd name="connsiteY32" fmla="*/ 0 h 10000"/>
                <a:gd name="connsiteX33" fmla="*/ 1292 w 10035"/>
                <a:gd name="connsiteY33"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10035 w 10035"/>
                <a:gd name="connsiteY8" fmla="*/ 7579 h 10000"/>
                <a:gd name="connsiteX9" fmla="*/ 10016 w 10035"/>
                <a:gd name="connsiteY9" fmla="*/ 9423 h 10000"/>
                <a:gd name="connsiteX10" fmla="*/ 9954 w 10035"/>
                <a:gd name="connsiteY10" fmla="*/ 9579 h 10000"/>
                <a:gd name="connsiteX11" fmla="*/ 9810 w 10035"/>
                <a:gd name="connsiteY11" fmla="*/ 9715 h 10000"/>
                <a:gd name="connsiteX12" fmla="*/ 9563 w 10035"/>
                <a:gd name="connsiteY12" fmla="*/ 9833 h 10000"/>
                <a:gd name="connsiteX13" fmla="*/ 9244 w 10035"/>
                <a:gd name="connsiteY13" fmla="*/ 9924 h 10000"/>
                <a:gd name="connsiteX14" fmla="*/ 8864 w 10035"/>
                <a:gd name="connsiteY14" fmla="*/ 9985 h 10000"/>
                <a:gd name="connsiteX15" fmla="*/ 8452 w 10035"/>
                <a:gd name="connsiteY15" fmla="*/ 10000 h 10000"/>
                <a:gd name="connsiteX16" fmla="*/ 1569 w 10035"/>
                <a:gd name="connsiteY16" fmla="*/ 10000 h 10000"/>
                <a:gd name="connsiteX17" fmla="*/ 1158 w 10035"/>
                <a:gd name="connsiteY17" fmla="*/ 9985 h 10000"/>
                <a:gd name="connsiteX18" fmla="*/ 788 w 10035"/>
                <a:gd name="connsiteY18" fmla="*/ 9924 h 10000"/>
                <a:gd name="connsiteX19" fmla="*/ 479 w 10035"/>
                <a:gd name="connsiteY19" fmla="*/ 9833 h 10000"/>
                <a:gd name="connsiteX20" fmla="*/ 242 w 10035"/>
                <a:gd name="connsiteY20" fmla="*/ 9715 h 10000"/>
                <a:gd name="connsiteX21" fmla="*/ 67 w 10035"/>
                <a:gd name="connsiteY21" fmla="*/ 9579 h 10000"/>
                <a:gd name="connsiteX22" fmla="*/ 16 w 10035"/>
                <a:gd name="connsiteY22" fmla="*/ 9423 h 10000"/>
                <a:gd name="connsiteX23" fmla="*/ 0 w 10035"/>
                <a:gd name="connsiteY23" fmla="*/ 7482 h 10000"/>
                <a:gd name="connsiteX24" fmla="*/ 16 w 10035"/>
                <a:gd name="connsiteY24" fmla="*/ 292 h 10000"/>
                <a:gd name="connsiteX25" fmla="*/ 47 w 10035"/>
                <a:gd name="connsiteY25" fmla="*/ 201 h 10000"/>
                <a:gd name="connsiteX26" fmla="*/ 109 w 10035"/>
                <a:gd name="connsiteY26" fmla="*/ 133 h 10000"/>
                <a:gd name="connsiteX27" fmla="*/ 242 w 10035"/>
                <a:gd name="connsiteY27" fmla="*/ 76 h 10000"/>
                <a:gd name="connsiteX28" fmla="*/ 386 w 10035"/>
                <a:gd name="connsiteY28" fmla="*/ 42 h 10000"/>
                <a:gd name="connsiteX29" fmla="*/ 572 w 10035"/>
                <a:gd name="connsiteY29" fmla="*/ 23 h 10000"/>
                <a:gd name="connsiteX30" fmla="*/ 788 w 10035"/>
                <a:gd name="connsiteY30" fmla="*/ 8 h 10000"/>
                <a:gd name="connsiteX31" fmla="*/ 1024 w 10035"/>
                <a:gd name="connsiteY31" fmla="*/ 0 h 10000"/>
                <a:gd name="connsiteX32" fmla="*/ 1292 w 10035"/>
                <a:gd name="connsiteY32"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10035 w 10035"/>
                <a:gd name="connsiteY7" fmla="*/ 7579 h 10000"/>
                <a:gd name="connsiteX8" fmla="*/ 10016 w 10035"/>
                <a:gd name="connsiteY8" fmla="*/ 9423 h 10000"/>
                <a:gd name="connsiteX9" fmla="*/ 9954 w 10035"/>
                <a:gd name="connsiteY9" fmla="*/ 9579 h 10000"/>
                <a:gd name="connsiteX10" fmla="*/ 9810 w 10035"/>
                <a:gd name="connsiteY10" fmla="*/ 9715 h 10000"/>
                <a:gd name="connsiteX11" fmla="*/ 9563 w 10035"/>
                <a:gd name="connsiteY11" fmla="*/ 9833 h 10000"/>
                <a:gd name="connsiteX12" fmla="*/ 9244 w 10035"/>
                <a:gd name="connsiteY12" fmla="*/ 9924 h 10000"/>
                <a:gd name="connsiteX13" fmla="*/ 8864 w 10035"/>
                <a:gd name="connsiteY13" fmla="*/ 9985 h 10000"/>
                <a:gd name="connsiteX14" fmla="*/ 8452 w 10035"/>
                <a:gd name="connsiteY14" fmla="*/ 10000 h 10000"/>
                <a:gd name="connsiteX15" fmla="*/ 1569 w 10035"/>
                <a:gd name="connsiteY15" fmla="*/ 10000 h 10000"/>
                <a:gd name="connsiteX16" fmla="*/ 1158 w 10035"/>
                <a:gd name="connsiteY16" fmla="*/ 9985 h 10000"/>
                <a:gd name="connsiteX17" fmla="*/ 788 w 10035"/>
                <a:gd name="connsiteY17" fmla="*/ 9924 h 10000"/>
                <a:gd name="connsiteX18" fmla="*/ 479 w 10035"/>
                <a:gd name="connsiteY18" fmla="*/ 9833 h 10000"/>
                <a:gd name="connsiteX19" fmla="*/ 242 w 10035"/>
                <a:gd name="connsiteY19" fmla="*/ 9715 h 10000"/>
                <a:gd name="connsiteX20" fmla="*/ 67 w 10035"/>
                <a:gd name="connsiteY20" fmla="*/ 9579 h 10000"/>
                <a:gd name="connsiteX21" fmla="*/ 16 w 10035"/>
                <a:gd name="connsiteY21" fmla="*/ 9423 h 10000"/>
                <a:gd name="connsiteX22" fmla="*/ 0 w 10035"/>
                <a:gd name="connsiteY22" fmla="*/ 7482 h 10000"/>
                <a:gd name="connsiteX23" fmla="*/ 16 w 10035"/>
                <a:gd name="connsiteY23" fmla="*/ 292 h 10000"/>
                <a:gd name="connsiteX24" fmla="*/ 47 w 10035"/>
                <a:gd name="connsiteY24" fmla="*/ 201 h 10000"/>
                <a:gd name="connsiteX25" fmla="*/ 109 w 10035"/>
                <a:gd name="connsiteY25" fmla="*/ 133 h 10000"/>
                <a:gd name="connsiteX26" fmla="*/ 242 w 10035"/>
                <a:gd name="connsiteY26" fmla="*/ 76 h 10000"/>
                <a:gd name="connsiteX27" fmla="*/ 386 w 10035"/>
                <a:gd name="connsiteY27" fmla="*/ 42 h 10000"/>
                <a:gd name="connsiteX28" fmla="*/ 572 w 10035"/>
                <a:gd name="connsiteY28" fmla="*/ 23 h 10000"/>
                <a:gd name="connsiteX29" fmla="*/ 788 w 10035"/>
                <a:gd name="connsiteY29" fmla="*/ 8 h 10000"/>
                <a:gd name="connsiteX30" fmla="*/ 1024 w 10035"/>
                <a:gd name="connsiteY30" fmla="*/ 0 h 10000"/>
                <a:gd name="connsiteX31" fmla="*/ 1292 w 10035"/>
                <a:gd name="connsiteY31"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10035 w 10035"/>
                <a:gd name="connsiteY6" fmla="*/ 7579 h 10000"/>
                <a:gd name="connsiteX7" fmla="*/ 10016 w 10035"/>
                <a:gd name="connsiteY7" fmla="*/ 9423 h 10000"/>
                <a:gd name="connsiteX8" fmla="*/ 9954 w 10035"/>
                <a:gd name="connsiteY8" fmla="*/ 9579 h 10000"/>
                <a:gd name="connsiteX9" fmla="*/ 9810 w 10035"/>
                <a:gd name="connsiteY9" fmla="*/ 9715 h 10000"/>
                <a:gd name="connsiteX10" fmla="*/ 9563 w 10035"/>
                <a:gd name="connsiteY10" fmla="*/ 9833 h 10000"/>
                <a:gd name="connsiteX11" fmla="*/ 9244 w 10035"/>
                <a:gd name="connsiteY11" fmla="*/ 9924 h 10000"/>
                <a:gd name="connsiteX12" fmla="*/ 8864 w 10035"/>
                <a:gd name="connsiteY12" fmla="*/ 9985 h 10000"/>
                <a:gd name="connsiteX13" fmla="*/ 8452 w 10035"/>
                <a:gd name="connsiteY13" fmla="*/ 10000 h 10000"/>
                <a:gd name="connsiteX14" fmla="*/ 1569 w 10035"/>
                <a:gd name="connsiteY14" fmla="*/ 10000 h 10000"/>
                <a:gd name="connsiteX15" fmla="*/ 1158 w 10035"/>
                <a:gd name="connsiteY15" fmla="*/ 9985 h 10000"/>
                <a:gd name="connsiteX16" fmla="*/ 788 w 10035"/>
                <a:gd name="connsiteY16" fmla="*/ 9924 h 10000"/>
                <a:gd name="connsiteX17" fmla="*/ 479 w 10035"/>
                <a:gd name="connsiteY17" fmla="*/ 9833 h 10000"/>
                <a:gd name="connsiteX18" fmla="*/ 242 w 10035"/>
                <a:gd name="connsiteY18" fmla="*/ 9715 h 10000"/>
                <a:gd name="connsiteX19" fmla="*/ 67 w 10035"/>
                <a:gd name="connsiteY19" fmla="*/ 9579 h 10000"/>
                <a:gd name="connsiteX20" fmla="*/ 16 w 10035"/>
                <a:gd name="connsiteY20" fmla="*/ 9423 h 10000"/>
                <a:gd name="connsiteX21" fmla="*/ 0 w 10035"/>
                <a:gd name="connsiteY21" fmla="*/ 7482 h 10000"/>
                <a:gd name="connsiteX22" fmla="*/ 16 w 10035"/>
                <a:gd name="connsiteY22" fmla="*/ 292 h 10000"/>
                <a:gd name="connsiteX23" fmla="*/ 47 w 10035"/>
                <a:gd name="connsiteY23" fmla="*/ 201 h 10000"/>
                <a:gd name="connsiteX24" fmla="*/ 109 w 10035"/>
                <a:gd name="connsiteY24" fmla="*/ 133 h 10000"/>
                <a:gd name="connsiteX25" fmla="*/ 242 w 10035"/>
                <a:gd name="connsiteY25" fmla="*/ 76 h 10000"/>
                <a:gd name="connsiteX26" fmla="*/ 386 w 10035"/>
                <a:gd name="connsiteY26" fmla="*/ 42 h 10000"/>
                <a:gd name="connsiteX27" fmla="*/ 572 w 10035"/>
                <a:gd name="connsiteY27" fmla="*/ 23 h 10000"/>
                <a:gd name="connsiteX28" fmla="*/ 788 w 10035"/>
                <a:gd name="connsiteY28" fmla="*/ 8 h 10000"/>
                <a:gd name="connsiteX29" fmla="*/ 1024 w 10035"/>
                <a:gd name="connsiteY29" fmla="*/ 0 h 10000"/>
                <a:gd name="connsiteX30" fmla="*/ 1292 w 10035"/>
                <a:gd name="connsiteY30"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10035 w 10035"/>
                <a:gd name="connsiteY5" fmla="*/ 7579 h 10000"/>
                <a:gd name="connsiteX6" fmla="*/ 10016 w 10035"/>
                <a:gd name="connsiteY6" fmla="*/ 9423 h 10000"/>
                <a:gd name="connsiteX7" fmla="*/ 9954 w 10035"/>
                <a:gd name="connsiteY7" fmla="*/ 9579 h 10000"/>
                <a:gd name="connsiteX8" fmla="*/ 9810 w 10035"/>
                <a:gd name="connsiteY8" fmla="*/ 9715 h 10000"/>
                <a:gd name="connsiteX9" fmla="*/ 9563 w 10035"/>
                <a:gd name="connsiteY9" fmla="*/ 9833 h 10000"/>
                <a:gd name="connsiteX10" fmla="*/ 9244 w 10035"/>
                <a:gd name="connsiteY10" fmla="*/ 9924 h 10000"/>
                <a:gd name="connsiteX11" fmla="*/ 8864 w 10035"/>
                <a:gd name="connsiteY11" fmla="*/ 9985 h 10000"/>
                <a:gd name="connsiteX12" fmla="*/ 8452 w 10035"/>
                <a:gd name="connsiteY12" fmla="*/ 10000 h 10000"/>
                <a:gd name="connsiteX13" fmla="*/ 1569 w 10035"/>
                <a:gd name="connsiteY13" fmla="*/ 10000 h 10000"/>
                <a:gd name="connsiteX14" fmla="*/ 1158 w 10035"/>
                <a:gd name="connsiteY14" fmla="*/ 9985 h 10000"/>
                <a:gd name="connsiteX15" fmla="*/ 788 w 10035"/>
                <a:gd name="connsiteY15" fmla="*/ 9924 h 10000"/>
                <a:gd name="connsiteX16" fmla="*/ 479 w 10035"/>
                <a:gd name="connsiteY16" fmla="*/ 9833 h 10000"/>
                <a:gd name="connsiteX17" fmla="*/ 242 w 10035"/>
                <a:gd name="connsiteY17" fmla="*/ 9715 h 10000"/>
                <a:gd name="connsiteX18" fmla="*/ 67 w 10035"/>
                <a:gd name="connsiteY18" fmla="*/ 9579 h 10000"/>
                <a:gd name="connsiteX19" fmla="*/ 16 w 10035"/>
                <a:gd name="connsiteY19" fmla="*/ 9423 h 10000"/>
                <a:gd name="connsiteX20" fmla="*/ 0 w 10035"/>
                <a:gd name="connsiteY20" fmla="*/ 7482 h 10000"/>
                <a:gd name="connsiteX21" fmla="*/ 16 w 10035"/>
                <a:gd name="connsiteY21" fmla="*/ 292 h 10000"/>
                <a:gd name="connsiteX22" fmla="*/ 47 w 10035"/>
                <a:gd name="connsiteY22" fmla="*/ 201 h 10000"/>
                <a:gd name="connsiteX23" fmla="*/ 109 w 10035"/>
                <a:gd name="connsiteY23" fmla="*/ 133 h 10000"/>
                <a:gd name="connsiteX24" fmla="*/ 242 w 10035"/>
                <a:gd name="connsiteY24" fmla="*/ 76 h 10000"/>
                <a:gd name="connsiteX25" fmla="*/ 386 w 10035"/>
                <a:gd name="connsiteY25" fmla="*/ 42 h 10000"/>
                <a:gd name="connsiteX26" fmla="*/ 572 w 10035"/>
                <a:gd name="connsiteY26" fmla="*/ 23 h 10000"/>
                <a:gd name="connsiteX27" fmla="*/ 788 w 10035"/>
                <a:gd name="connsiteY27" fmla="*/ 8 h 10000"/>
                <a:gd name="connsiteX28" fmla="*/ 1024 w 10035"/>
                <a:gd name="connsiteY28" fmla="*/ 0 h 10000"/>
                <a:gd name="connsiteX29" fmla="*/ 1292 w 10035"/>
                <a:gd name="connsiteY29"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10035 w 10035"/>
                <a:gd name="connsiteY4" fmla="*/ 7579 h 10000"/>
                <a:gd name="connsiteX5" fmla="*/ 10016 w 10035"/>
                <a:gd name="connsiteY5" fmla="*/ 9423 h 10000"/>
                <a:gd name="connsiteX6" fmla="*/ 9954 w 10035"/>
                <a:gd name="connsiteY6" fmla="*/ 9579 h 10000"/>
                <a:gd name="connsiteX7" fmla="*/ 9810 w 10035"/>
                <a:gd name="connsiteY7" fmla="*/ 9715 h 10000"/>
                <a:gd name="connsiteX8" fmla="*/ 9563 w 10035"/>
                <a:gd name="connsiteY8" fmla="*/ 9833 h 10000"/>
                <a:gd name="connsiteX9" fmla="*/ 9244 w 10035"/>
                <a:gd name="connsiteY9" fmla="*/ 9924 h 10000"/>
                <a:gd name="connsiteX10" fmla="*/ 8864 w 10035"/>
                <a:gd name="connsiteY10" fmla="*/ 9985 h 10000"/>
                <a:gd name="connsiteX11" fmla="*/ 8452 w 10035"/>
                <a:gd name="connsiteY11" fmla="*/ 10000 h 10000"/>
                <a:gd name="connsiteX12" fmla="*/ 1569 w 10035"/>
                <a:gd name="connsiteY12" fmla="*/ 10000 h 10000"/>
                <a:gd name="connsiteX13" fmla="*/ 1158 w 10035"/>
                <a:gd name="connsiteY13" fmla="*/ 9985 h 10000"/>
                <a:gd name="connsiteX14" fmla="*/ 788 w 10035"/>
                <a:gd name="connsiteY14" fmla="*/ 9924 h 10000"/>
                <a:gd name="connsiteX15" fmla="*/ 479 w 10035"/>
                <a:gd name="connsiteY15" fmla="*/ 9833 h 10000"/>
                <a:gd name="connsiteX16" fmla="*/ 242 w 10035"/>
                <a:gd name="connsiteY16" fmla="*/ 9715 h 10000"/>
                <a:gd name="connsiteX17" fmla="*/ 67 w 10035"/>
                <a:gd name="connsiteY17" fmla="*/ 9579 h 10000"/>
                <a:gd name="connsiteX18" fmla="*/ 16 w 10035"/>
                <a:gd name="connsiteY18" fmla="*/ 9423 h 10000"/>
                <a:gd name="connsiteX19" fmla="*/ 0 w 10035"/>
                <a:gd name="connsiteY19" fmla="*/ 7482 h 10000"/>
                <a:gd name="connsiteX20" fmla="*/ 16 w 10035"/>
                <a:gd name="connsiteY20" fmla="*/ 292 h 10000"/>
                <a:gd name="connsiteX21" fmla="*/ 47 w 10035"/>
                <a:gd name="connsiteY21" fmla="*/ 201 h 10000"/>
                <a:gd name="connsiteX22" fmla="*/ 109 w 10035"/>
                <a:gd name="connsiteY22" fmla="*/ 133 h 10000"/>
                <a:gd name="connsiteX23" fmla="*/ 242 w 10035"/>
                <a:gd name="connsiteY23" fmla="*/ 76 h 10000"/>
                <a:gd name="connsiteX24" fmla="*/ 386 w 10035"/>
                <a:gd name="connsiteY24" fmla="*/ 42 h 10000"/>
                <a:gd name="connsiteX25" fmla="*/ 572 w 10035"/>
                <a:gd name="connsiteY25" fmla="*/ 23 h 10000"/>
                <a:gd name="connsiteX26" fmla="*/ 788 w 10035"/>
                <a:gd name="connsiteY26" fmla="*/ 8 h 10000"/>
                <a:gd name="connsiteX27" fmla="*/ 1024 w 10035"/>
                <a:gd name="connsiteY27" fmla="*/ 0 h 10000"/>
                <a:gd name="connsiteX28" fmla="*/ 1292 w 10035"/>
                <a:gd name="connsiteY28" fmla="*/ 0 h 10000"/>
                <a:gd name="connsiteX0" fmla="*/ 1292 w 10035"/>
                <a:gd name="connsiteY0" fmla="*/ 0 h 10000"/>
                <a:gd name="connsiteX1" fmla="*/ 1569 w 10035"/>
                <a:gd name="connsiteY1" fmla="*/ 0 h 10000"/>
                <a:gd name="connsiteX2" fmla="*/ 8452 w 10035"/>
                <a:gd name="connsiteY2" fmla="*/ 0 h 10000"/>
                <a:gd name="connsiteX3" fmla="*/ 10035 w 10035"/>
                <a:gd name="connsiteY3" fmla="*/ 7579 h 10000"/>
                <a:gd name="connsiteX4" fmla="*/ 10016 w 10035"/>
                <a:gd name="connsiteY4" fmla="*/ 9423 h 10000"/>
                <a:gd name="connsiteX5" fmla="*/ 9954 w 10035"/>
                <a:gd name="connsiteY5" fmla="*/ 9579 h 10000"/>
                <a:gd name="connsiteX6" fmla="*/ 9810 w 10035"/>
                <a:gd name="connsiteY6" fmla="*/ 9715 h 10000"/>
                <a:gd name="connsiteX7" fmla="*/ 9563 w 10035"/>
                <a:gd name="connsiteY7" fmla="*/ 9833 h 10000"/>
                <a:gd name="connsiteX8" fmla="*/ 9244 w 10035"/>
                <a:gd name="connsiteY8" fmla="*/ 9924 h 10000"/>
                <a:gd name="connsiteX9" fmla="*/ 8864 w 10035"/>
                <a:gd name="connsiteY9" fmla="*/ 9985 h 10000"/>
                <a:gd name="connsiteX10" fmla="*/ 8452 w 10035"/>
                <a:gd name="connsiteY10" fmla="*/ 10000 h 10000"/>
                <a:gd name="connsiteX11" fmla="*/ 1569 w 10035"/>
                <a:gd name="connsiteY11" fmla="*/ 10000 h 10000"/>
                <a:gd name="connsiteX12" fmla="*/ 1158 w 10035"/>
                <a:gd name="connsiteY12" fmla="*/ 9985 h 10000"/>
                <a:gd name="connsiteX13" fmla="*/ 788 w 10035"/>
                <a:gd name="connsiteY13" fmla="*/ 9924 h 10000"/>
                <a:gd name="connsiteX14" fmla="*/ 479 w 10035"/>
                <a:gd name="connsiteY14" fmla="*/ 9833 h 10000"/>
                <a:gd name="connsiteX15" fmla="*/ 242 w 10035"/>
                <a:gd name="connsiteY15" fmla="*/ 9715 h 10000"/>
                <a:gd name="connsiteX16" fmla="*/ 67 w 10035"/>
                <a:gd name="connsiteY16" fmla="*/ 9579 h 10000"/>
                <a:gd name="connsiteX17" fmla="*/ 16 w 10035"/>
                <a:gd name="connsiteY17" fmla="*/ 9423 h 10000"/>
                <a:gd name="connsiteX18" fmla="*/ 0 w 10035"/>
                <a:gd name="connsiteY18" fmla="*/ 7482 h 10000"/>
                <a:gd name="connsiteX19" fmla="*/ 16 w 10035"/>
                <a:gd name="connsiteY19" fmla="*/ 292 h 10000"/>
                <a:gd name="connsiteX20" fmla="*/ 47 w 10035"/>
                <a:gd name="connsiteY20" fmla="*/ 201 h 10000"/>
                <a:gd name="connsiteX21" fmla="*/ 109 w 10035"/>
                <a:gd name="connsiteY21" fmla="*/ 133 h 10000"/>
                <a:gd name="connsiteX22" fmla="*/ 242 w 10035"/>
                <a:gd name="connsiteY22" fmla="*/ 76 h 10000"/>
                <a:gd name="connsiteX23" fmla="*/ 386 w 10035"/>
                <a:gd name="connsiteY23" fmla="*/ 42 h 10000"/>
                <a:gd name="connsiteX24" fmla="*/ 572 w 10035"/>
                <a:gd name="connsiteY24" fmla="*/ 23 h 10000"/>
                <a:gd name="connsiteX25" fmla="*/ 788 w 10035"/>
                <a:gd name="connsiteY25" fmla="*/ 8 h 10000"/>
                <a:gd name="connsiteX26" fmla="*/ 1024 w 10035"/>
                <a:gd name="connsiteY26" fmla="*/ 0 h 10000"/>
                <a:gd name="connsiteX27" fmla="*/ 1292 w 10035"/>
                <a:gd name="connsiteY27" fmla="*/ 0 h 10000"/>
                <a:gd name="connsiteX0" fmla="*/ 1292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26" fmla="*/ 1292 w 10035"/>
                <a:gd name="connsiteY26" fmla="*/ 0 h 10000"/>
                <a:gd name="connsiteX0" fmla="*/ 1024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0" fmla="*/ 1024 w 10035"/>
                <a:gd name="connsiteY0" fmla="*/ 0 h 10000"/>
                <a:gd name="connsiteX1" fmla="*/ 10035 w 10035"/>
                <a:gd name="connsiteY1" fmla="*/ 7579 h 10000"/>
                <a:gd name="connsiteX2" fmla="*/ 10016 w 10035"/>
                <a:gd name="connsiteY2" fmla="*/ 9423 h 10000"/>
                <a:gd name="connsiteX3" fmla="*/ 9954 w 10035"/>
                <a:gd name="connsiteY3" fmla="*/ 9579 h 10000"/>
                <a:gd name="connsiteX4" fmla="*/ 9810 w 10035"/>
                <a:gd name="connsiteY4" fmla="*/ 9715 h 10000"/>
                <a:gd name="connsiteX5" fmla="*/ 9563 w 10035"/>
                <a:gd name="connsiteY5" fmla="*/ 9833 h 10000"/>
                <a:gd name="connsiteX6" fmla="*/ 9244 w 10035"/>
                <a:gd name="connsiteY6" fmla="*/ 9924 h 10000"/>
                <a:gd name="connsiteX7" fmla="*/ 8864 w 10035"/>
                <a:gd name="connsiteY7" fmla="*/ 9985 h 10000"/>
                <a:gd name="connsiteX8" fmla="*/ 8452 w 10035"/>
                <a:gd name="connsiteY8" fmla="*/ 10000 h 10000"/>
                <a:gd name="connsiteX9" fmla="*/ 1569 w 10035"/>
                <a:gd name="connsiteY9" fmla="*/ 10000 h 10000"/>
                <a:gd name="connsiteX10" fmla="*/ 1158 w 10035"/>
                <a:gd name="connsiteY10" fmla="*/ 9985 h 10000"/>
                <a:gd name="connsiteX11" fmla="*/ 788 w 10035"/>
                <a:gd name="connsiteY11" fmla="*/ 9924 h 10000"/>
                <a:gd name="connsiteX12" fmla="*/ 479 w 10035"/>
                <a:gd name="connsiteY12" fmla="*/ 9833 h 10000"/>
                <a:gd name="connsiteX13" fmla="*/ 242 w 10035"/>
                <a:gd name="connsiteY13" fmla="*/ 9715 h 10000"/>
                <a:gd name="connsiteX14" fmla="*/ 67 w 10035"/>
                <a:gd name="connsiteY14" fmla="*/ 9579 h 10000"/>
                <a:gd name="connsiteX15" fmla="*/ 16 w 10035"/>
                <a:gd name="connsiteY15" fmla="*/ 9423 h 10000"/>
                <a:gd name="connsiteX16" fmla="*/ 0 w 10035"/>
                <a:gd name="connsiteY16" fmla="*/ 7482 h 10000"/>
                <a:gd name="connsiteX17" fmla="*/ 16 w 10035"/>
                <a:gd name="connsiteY17" fmla="*/ 292 h 10000"/>
                <a:gd name="connsiteX18" fmla="*/ 47 w 10035"/>
                <a:gd name="connsiteY18" fmla="*/ 201 h 10000"/>
                <a:gd name="connsiteX19" fmla="*/ 109 w 10035"/>
                <a:gd name="connsiteY19" fmla="*/ 133 h 10000"/>
                <a:gd name="connsiteX20" fmla="*/ 242 w 10035"/>
                <a:gd name="connsiteY20" fmla="*/ 76 h 10000"/>
                <a:gd name="connsiteX21" fmla="*/ 386 w 10035"/>
                <a:gd name="connsiteY21" fmla="*/ 42 h 10000"/>
                <a:gd name="connsiteX22" fmla="*/ 572 w 10035"/>
                <a:gd name="connsiteY22" fmla="*/ 23 h 10000"/>
                <a:gd name="connsiteX23" fmla="*/ 788 w 10035"/>
                <a:gd name="connsiteY23" fmla="*/ 8 h 10000"/>
                <a:gd name="connsiteX24" fmla="*/ 1024 w 10035"/>
                <a:gd name="connsiteY24" fmla="*/ 0 h 10000"/>
                <a:gd name="connsiteX0" fmla="*/ 788 w 10035"/>
                <a:gd name="connsiteY0" fmla="*/ 0 h 9992"/>
                <a:gd name="connsiteX1" fmla="*/ 10035 w 10035"/>
                <a:gd name="connsiteY1" fmla="*/ 7571 h 9992"/>
                <a:gd name="connsiteX2" fmla="*/ 10016 w 10035"/>
                <a:gd name="connsiteY2" fmla="*/ 9415 h 9992"/>
                <a:gd name="connsiteX3" fmla="*/ 9954 w 10035"/>
                <a:gd name="connsiteY3" fmla="*/ 9571 h 9992"/>
                <a:gd name="connsiteX4" fmla="*/ 9810 w 10035"/>
                <a:gd name="connsiteY4" fmla="*/ 9707 h 9992"/>
                <a:gd name="connsiteX5" fmla="*/ 9563 w 10035"/>
                <a:gd name="connsiteY5" fmla="*/ 9825 h 9992"/>
                <a:gd name="connsiteX6" fmla="*/ 9244 w 10035"/>
                <a:gd name="connsiteY6" fmla="*/ 9916 h 9992"/>
                <a:gd name="connsiteX7" fmla="*/ 8864 w 10035"/>
                <a:gd name="connsiteY7" fmla="*/ 9977 h 9992"/>
                <a:gd name="connsiteX8" fmla="*/ 8452 w 10035"/>
                <a:gd name="connsiteY8" fmla="*/ 9992 h 9992"/>
                <a:gd name="connsiteX9" fmla="*/ 1569 w 10035"/>
                <a:gd name="connsiteY9" fmla="*/ 9992 h 9992"/>
                <a:gd name="connsiteX10" fmla="*/ 1158 w 10035"/>
                <a:gd name="connsiteY10" fmla="*/ 9977 h 9992"/>
                <a:gd name="connsiteX11" fmla="*/ 788 w 10035"/>
                <a:gd name="connsiteY11" fmla="*/ 9916 h 9992"/>
                <a:gd name="connsiteX12" fmla="*/ 479 w 10035"/>
                <a:gd name="connsiteY12" fmla="*/ 9825 h 9992"/>
                <a:gd name="connsiteX13" fmla="*/ 242 w 10035"/>
                <a:gd name="connsiteY13" fmla="*/ 9707 h 9992"/>
                <a:gd name="connsiteX14" fmla="*/ 67 w 10035"/>
                <a:gd name="connsiteY14" fmla="*/ 9571 h 9992"/>
                <a:gd name="connsiteX15" fmla="*/ 16 w 10035"/>
                <a:gd name="connsiteY15" fmla="*/ 9415 h 9992"/>
                <a:gd name="connsiteX16" fmla="*/ 0 w 10035"/>
                <a:gd name="connsiteY16" fmla="*/ 7474 h 9992"/>
                <a:gd name="connsiteX17" fmla="*/ 16 w 10035"/>
                <a:gd name="connsiteY17" fmla="*/ 284 h 9992"/>
                <a:gd name="connsiteX18" fmla="*/ 47 w 10035"/>
                <a:gd name="connsiteY18" fmla="*/ 193 h 9992"/>
                <a:gd name="connsiteX19" fmla="*/ 109 w 10035"/>
                <a:gd name="connsiteY19" fmla="*/ 125 h 9992"/>
                <a:gd name="connsiteX20" fmla="*/ 242 w 10035"/>
                <a:gd name="connsiteY20" fmla="*/ 68 h 9992"/>
                <a:gd name="connsiteX21" fmla="*/ 386 w 10035"/>
                <a:gd name="connsiteY21" fmla="*/ 34 h 9992"/>
                <a:gd name="connsiteX22" fmla="*/ 572 w 10035"/>
                <a:gd name="connsiteY22" fmla="*/ 15 h 9992"/>
                <a:gd name="connsiteX23" fmla="*/ 788 w 10035"/>
                <a:gd name="connsiteY23" fmla="*/ 0 h 9992"/>
                <a:gd name="connsiteX0" fmla="*/ 570 w 10000"/>
                <a:gd name="connsiteY0" fmla="*/ 0 h 9985"/>
                <a:gd name="connsiteX1" fmla="*/ 10000 w 10000"/>
                <a:gd name="connsiteY1" fmla="*/ 7562 h 9985"/>
                <a:gd name="connsiteX2" fmla="*/ 9981 w 10000"/>
                <a:gd name="connsiteY2" fmla="*/ 9408 h 9985"/>
                <a:gd name="connsiteX3" fmla="*/ 9919 w 10000"/>
                <a:gd name="connsiteY3" fmla="*/ 9564 h 9985"/>
                <a:gd name="connsiteX4" fmla="*/ 9776 w 10000"/>
                <a:gd name="connsiteY4" fmla="*/ 9700 h 9985"/>
                <a:gd name="connsiteX5" fmla="*/ 9530 w 10000"/>
                <a:gd name="connsiteY5" fmla="*/ 9818 h 9985"/>
                <a:gd name="connsiteX6" fmla="*/ 9212 w 10000"/>
                <a:gd name="connsiteY6" fmla="*/ 9909 h 9985"/>
                <a:gd name="connsiteX7" fmla="*/ 8833 w 10000"/>
                <a:gd name="connsiteY7" fmla="*/ 9970 h 9985"/>
                <a:gd name="connsiteX8" fmla="*/ 8423 w 10000"/>
                <a:gd name="connsiteY8" fmla="*/ 9985 h 9985"/>
                <a:gd name="connsiteX9" fmla="*/ 1564 w 10000"/>
                <a:gd name="connsiteY9" fmla="*/ 9985 h 9985"/>
                <a:gd name="connsiteX10" fmla="*/ 1154 w 10000"/>
                <a:gd name="connsiteY10" fmla="*/ 9970 h 9985"/>
                <a:gd name="connsiteX11" fmla="*/ 785 w 10000"/>
                <a:gd name="connsiteY11" fmla="*/ 9909 h 9985"/>
                <a:gd name="connsiteX12" fmla="*/ 477 w 10000"/>
                <a:gd name="connsiteY12" fmla="*/ 9818 h 9985"/>
                <a:gd name="connsiteX13" fmla="*/ 241 w 10000"/>
                <a:gd name="connsiteY13" fmla="*/ 9700 h 9985"/>
                <a:gd name="connsiteX14" fmla="*/ 67 w 10000"/>
                <a:gd name="connsiteY14" fmla="*/ 9564 h 9985"/>
                <a:gd name="connsiteX15" fmla="*/ 16 w 10000"/>
                <a:gd name="connsiteY15" fmla="*/ 9408 h 9985"/>
                <a:gd name="connsiteX16" fmla="*/ 0 w 10000"/>
                <a:gd name="connsiteY16" fmla="*/ 7465 h 9985"/>
                <a:gd name="connsiteX17" fmla="*/ 16 w 10000"/>
                <a:gd name="connsiteY17" fmla="*/ 269 h 9985"/>
                <a:gd name="connsiteX18" fmla="*/ 47 w 10000"/>
                <a:gd name="connsiteY18" fmla="*/ 178 h 9985"/>
                <a:gd name="connsiteX19" fmla="*/ 109 w 10000"/>
                <a:gd name="connsiteY19" fmla="*/ 110 h 9985"/>
                <a:gd name="connsiteX20" fmla="*/ 241 w 10000"/>
                <a:gd name="connsiteY20" fmla="*/ 53 h 9985"/>
                <a:gd name="connsiteX21" fmla="*/ 385 w 10000"/>
                <a:gd name="connsiteY21" fmla="*/ 19 h 9985"/>
                <a:gd name="connsiteX22" fmla="*/ 570 w 10000"/>
                <a:gd name="connsiteY22" fmla="*/ 0 h 9985"/>
                <a:gd name="connsiteX0" fmla="*/ 385 w 10000"/>
                <a:gd name="connsiteY0" fmla="*/ 0 h 9981"/>
                <a:gd name="connsiteX1" fmla="*/ 10000 w 10000"/>
                <a:gd name="connsiteY1" fmla="*/ 7554 h 9981"/>
                <a:gd name="connsiteX2" fmla="*/ 9981 w 10000"/>
                <a:gd name="connsiteY2" fmla="*/ 9403 h 9981"/>
                <a:gd name="connsiteX3" fmla="*/ 9919 w 10000"/>
                <a:gd name="connsiteY3" fmla="*/ 9559 h 9981"/>
                <a:gd name="connsiteX4" fmla="*/ 9776 w 10000"/>
                <a:gd name="connsiteY4" fmla="*/ 9696 h 9981"/>
                <a:gd name="connsiteX5" fmla="*/ 9530 w 10000"/>
                <a:gd name="connsiteY5" fmla="*/ 9814 h 9981"/>
                <a:gd name="connsiteX6" fmla="*/ 9212 w 10000"/>
                <a:gd name="connsiteY6" fmla="*/ 9905 h 9981"/>
                <a:gd name="connsiteX7" fmla="*/ 8833 w 10000"/>
                <a:gd name="connsiteY7" fmla="*/ 9966 h 9981"/>
                <a:gd name="connsiteX8" fmla="*/ 8423 w 10000"/>
                <a:gd name="connsiteY8" fmla="*/ 9981 h 9981"/>
                <a:gd name="connsiteX9" fmla="*/ 1564 w 10000"/>
                <a:gd name="connsiteY9" fmla="*/ 9981 h 9981"/>
                <a:gd name="connsiteX10" fmla="*/ 1154 w 10000"/>
                <a:gd name="connsiteY10" fmla="*/ 9966 h 9981"/>
                <a:gd name="connsiteX11" fmla="*/ 785 w 10000"/>
                <a:gd name="connsiteY11" fmla="*/ 9905 h 9981"/>
                <a:gd name="connsiteX12" fmla="*/ 477 w 10000"/>
                <a:gd name="connsiteY12" fmla="*/ 9814 h 9981"/>
                <a:gd name="connsiteX13" fmla="*/ 241 w 10000"/>
                <a:gd name="connsiteY13" fmla="*/ 9696 h 9981"/>
                <a:gd name="connsiteX14" fmla="*/ 67 w 10000"/>
                <a:gd name="connsiteY14" fmla="*/ 9559 h 9981"/>
                <a:gd name="connsiteX15" fmla="*/ 16 w 10000"/>
                <a:gd name="connsiteY15" fmla="*/ 9403 h 9981"/>
                <a:gd name="connsiteX16" fmla="*/ 0 w 10000"/>
                <a:gd name="connsiteY16" fmla="*/ 7457 h 9981"/>
                <a:gd name="connsiteX17" fmla="*/ 16 w 10000"/>
                <a:gd name="connsiteY17" fmla="*/ 250 h 9981"/>
                <a:gd name="connsiteX18" fmla="*/ 47 w 10000"/>
                <a:gd name="connsiteY18" fmla="*/ 159 h 9981"/>
                <a:gd name="connsiteX19" fmla="*/ 109 w 10000"/>
                <a:gd name="connsiteY19" fmla="*/ 91 h 9981"/>
                <a:gd name="connsiteX20" fmla="*/ 241 w 10000"/>
                <a:gd name="connsiteY20" fmla="*/ 34 h 9981"/>
                <a:gd name="connsiteX21" fmla="*/ 385 w 10000"/>
                <a:gd name="connsiteY21" fmla="*/ 0 h 9981"/>
                <a:gd name="connsiteX0" fmla="*/ 385 w 10000"/>
                <a:gd name="connsiteY0" fmla="*/ 0 h 10000"/>
                <a:gd name="connsiteX1" fmla="*/ 10000 w 10000"/>
                <a:gd name="connsiteY1" fmla="*/ 7568 h 10000"/>
                <a:gd name="connsiteX2" fmla="*/ 9981 w 10000"/>
                <a:gd name="connsiteY2" fmla="*/ 9421 h 10000"/>
                <a:gd name="connsiteX3" fmla="*/ 9919 w 10000"/>
                <a:gd name="connsiteY3" fmla="*/ 9577 h 10000"/>
                <a:gd name="connsiteX4" fmla="*/ 9776 w 10000"/>
                <a:gd name="connsiteY4" fmla="*/ 9714 h 10000"/>
                <a:gd name="connsiteX5" fmla="*/ 9530 w 10000"/>
                <a:gd name="connsiteY5" fmla="*/ 9833 h 10000"/>
                <a:gd name="connsiteX6" fmla="*/ 9212 w 10000"/>
                <a:gd name="connsiteY6" fmla="*/ 9924 h 10000"/>
                <a:gd name="connsiteX7" fmla="*/ 8833 w 10000"/>
                <a:gd name="connsiteY7" fmla="*/ 9985 h 10000"/>
                <a:gd name="connsiteX8" fmla="*/ 8423 w 10000"/>
                <a:gd name="connsiteY8" fmla="*/ 10000 h 10000"/>
                <a:gd name="connsiteX9" fmla="*/ 1564 w 10000"/>
                <a:gd name="connsiteY9" fmla="*/ 10000 h 10000"/>
                <a:gd name="connsiteX10" fmla="*/ 1154 w 10000"/>
                <a:gd name="connsiteY10" fmla="*/ 9985 h 10000"/>
                <a:gd name="connsiteX11" fmla="*/ 785 w 10000"/>
                <a:gd name="connsiteY11" fmla="*/ 9924 h 10000"/>
                <a:gd name="connsiteX12" fmla="*/ 477 w 10000"/>
                <a:gd name="connsiteY12" fmla="*/ 9833 h 10000"/>
                <a:gd name="connsiteX13" fmla="*/ 241 w 10000"/>
                <a:gd name="connsiteY13" fmla="*/ 9714 h 10000"/>
                <a:gd name="connsiteX14" fmla="*/ 67 w 10000"/>
                <a:gd name="connsiteY14" fmla="*/ 9577 h 10000"/>
                <a:gd name="connsiteX15" fmla="*/ 16 w 10000"/>
                <a:gd name="connsiteY15" fmla="*/ 9421 h 10000"/>
                <a:gd name="connsiteX16" fmla="*/ 0 w 10000"/>
                <a:gd name="connsiteY16" fmla="*/ 7471 h 10000"/>
                <a:gd name="connsiteX17" fmla="*/ 16 w 10000"/>
                <a:gd name="connsiteY17" fmla="*/ 250 h 10000"/>
                <a:gd name="connsiteX18" fmla="*/ 47 w 10000"/>
                <a:gd name="connsiteY18" fmla="*/ 159 h 10000"/>
                <a:gd name="connsiteX19" fmla="*/ 109 w 10000"/>
                <a:gd name="connsiteY19" fmla="*/ 91 h 10000"/>
                <a:gd name="connsiteX20" fmla="*/ 385 w 10000"/>
                <a:gd name="connsiteY20" fmla="*/ 0 h 10000"/>
                <a:gd name="connsiteX0" fmla="*/ 109 w 10000"/>
                <a:gd name="connsiteY0" fmla="*/ 0 h 9909"/>
                <a:gd name="connsiteX1" fmla="*/ 10000 w 10000"/>
                <a:gd name="connsiteY1" fmla="*/ 7477 h 9909"/>
                <a:gd name="connsiteX2" fmla="*/ 9981 w 10000"/>
                <a:gd name="connsiteY2" fmla="*/ 9330 h 9909"/>
                <a:gd name="connsiteX3" fmla="*/ 9919 w 10000"/>
                <a:gd name="connsiteY3" fmla="*/ 9486 h 9909"/>
                <a:gd name="connsiteX4" fmla="*/ 9776 w 10000"/>
                <a:gd name="connsiteY4" fmla="*/ 9623 h 9909"/>
                <a:gd name="connsiteX5" fmla="*/ 9530 w 10000"/>
                <a:gd name="connsiteY5" fmla="*/ 9742 h 9909"/>
                <a:gd name="connsiteX6" fmla="*/ 9212 w 10000"/>
                <a:gd name="connsiteY6" fmla="*/ 9833 h 9909"/>
                <a:gd name="connsiteX7" fmla="*/ 8833 w 10000"/>
                <a:gd name="connsiteY7" fmla="*/ 9894 h 9909"/>
                <a:gd name="connsiteX8" fmla="*/ 8423 w 10000"/>
                <a:gd name="connsiteY8" fmla="*/ 9909 h 9909"/>
                <a:gd name="connsiteX9" fmla="*/ 1564 w 10000"/>
                <a:gd name="connsiteY9" fmla="*/ 9909 h 9909"/>
                <a:gd name="connsiteX10" fmla="*/ 1154 w 10000"/>
                <a:gd name="connsiteY10" fmla="*/ 9894 h 9909"/>
                <a:gd name="connsiteX11" fmla="*/ 785 w 10000"/>
                <a:gd name="connsiteY11" fmla="*/ 9833 h 9909"/>
                <a:gd name="connsiteX12" fmla="*/ 477 w 10000"/>
                <a:gd name="connsiteY12" fmla="*/ 9742 h 9909"/>
                <a:gd name="connsiteX13" fmla="*/ 241 w 10000"/>
                <a:gd name="connsiteY13" fmla="*/ 9623 h 9909"/>
                <a:gd name="connsiteX14" fmla="*/ 67 w 10000"/>
                <a:gd name="connsiteY14" fmla="*/ 9486 h 9909"/>
                <a:gd name="connsiteX15" fmla="*/ 16 w 10000"/>
                <a:gd name="connsiteY15" fmla="*/ 9330 h 9909"/>
                <a:gd name="connsiteX16" fmla="*/ 0 w 10000"/>
                <a:gd name="connsiteY16" fmla="*/ 7380 h 9909"/>
                <a:gd name="connsiteX17" fmla="*/ 16 w 10000"/>
                <a:gd name="connsiteY17" fmla="*/ 159 h 9909"/>
                <a:gd name="connsiteX18" fmla="*/ 47 w 10000"/>
                <a:gd name="connsiteY18" fmla="*/ 68 h 9909"/>
                <a:gd name="connsiteX19" fmla="*/ 109 w 10000"/>
                <a:gd name="connsiteY19" fmla="*/ 0 h 9909"/>
                <a:gd name="connsiteX0" fmla="*/ 47 w 10000"/>
                <a:gd name="connsiteY0" fmla="*/ 0 h 9931"/>
                <a:gd name="connsiteX1" fmla="*/ 10000 w 10000"/>
                <a:gd name="connsiteY1" fmla="*/ 7477 h 9931"/>
                <a:gd name="connsiteX2" fmla="*/ 9981 w 10000"/>
                <a:gd name="connsiteY2" fmla="*/ 9347 h 9931"/>
                <a:gd name="connsiteX3" fmla="*/ 9919 w 10000"/>
                <a:gd name="connsiteY3" fmla="*/ 9504 h 9931"/>
                <a:gd name="connsiteX4" fmla="*/ 9776 w 10000"/>
                <a:gd name="connsiteY4" fmla="*/ 9642 h 9931"/>
                <a:gd name="connsiteX5" fmla="*/ 9530 w 10000"/>
                <a:gd name="connsiteY5" fmla="*/ 9762 h 9931"/>
                <a:gd name="connsiteX6" fmla="*/ 9212 w 10000"/>
                <a:gd name="connsiteY6" fmla="*/ 9854 h 9931"/>
                <a:gd name="connsiteX7" fmla="*/ 8833 w 10000"/>
                <a:gd name="connsiteY7" fmla="*/ 9916 h 9931"/>
                <a:gd name="connsiteX8" fmla="*/ 8423 w 10000"/>
                <a:gd name="connsiteY8" fmla="*/ 9931 h 9931"/>
                <a:gd name="connsiteX9" fmla="*/ 1564 w 10000"/>
                <a:gd name="connsiteY9" fmla="*/ 9931 h 9931"/>
                <a:gd name="connsiteX10" fmla="*/ 1154 w 10000"/>
                <a:gd name="connsiteY10" fmla="*/ 9916 h 9931"/>
                <a:gd name="connsiteX11" fmla="*/ 785 w 10000"/>
                <a:gd name="connsiteY11" fmla="*/ 9854 h 9931"/>
                <a:gd name="connsiteX12" fmla="*/ 477 w 10000"/>
                <a:gd name="connsiteY12" fmla="*/ 9762 h 9931"/>
                <a:gd name="connsiteX13" fmla="*/ 241 w 10000"/>
                <a:gd name="connsiteY13" fmla="*/ 9642 h 9931"/>
                <a:gd name="connsiteX14" fmla="*/ 67 w 10000"/>
                <a:gd name="connsiteY14" fmla="*/ 9504 h 9931"/>
                <a:gd name="connsiteX15" fmla="*/ 16 w 10000"/>
                <a:gd name="connsiteY15" fmla="*/ 9347 h 9931"/>
                <a:gd name="connsiteX16" fmla="*/ 0 w 10000"/>
                <a:gd name="connsiteY16" fmla="*/ 7379 h 9931"/>
                <a:gd name="connsiteX17" fmla="*/ 16 w 10000"/>
                <a:gd name="connsiteY17" fmla="*/ 91 h 9931"/>
                <a:gd name="connsiteX18" fmla="*/ 47 w 10000"/>
                <a:gd name="connsiteY18" fmla="*/ 0 h 9931"/>
                <a:gd name="connsiteX0" fmla="*/ 16 w 10000"/>
                <a:gd name="connsiteY0" fmla="*/ 0 h 9908"/>
                <a:gd name="connsiteX1" fmla="*/ 10000 w 10000"/>
                <a:gd name="connsiteY1" fmla="*/ 7437 h 9908"/>
                <a:gd name="connsiteX2" fmla="*/ 9981 w 10000"/>
                <a:gd name="connsiteY2" fmla="*/ 9320 h 9908"/>
                <a:gd name="connsiteX3" fmla="*/ 9919 w 10000"/>
                <a:gd name="connsiteY3" fmla="*/ 9478 h 9908"/>
                <a:gd name="connsiteX4" fmla="*/ 9776 w 10000"/>
                <a:gd name="connsiteY4" fmla="*/ 9617 h 9908"/>
                <a:gd name="connsiteX5" fmla="*/ 9530 w 10000"/>
                <a:gd name="connsiteY5" fmla="*/ 9738 h 9908"/>
                <a:gd name="connsiteX6" fmla="*/ 9212 w 10000"/>
                <a:gd name="connsiteY6" fmla="*/ 9830 h 9908"/>
                <a:gd name="connsiteX7" fmla="*/ 8833 w 10000"/>
                <a:gd name="connsiteY7" fmla="*/ 9893 h 9908"/>
                <a:gd name="connsiteX8" fmla="*/ 8423 w 10000"/>
                <a:gd name="connsiteY8" fmla="*/ 9908 h 9908"/>
                <a:gd name="connsiteX9" fmla="*/ 1564 w 10000"/>
                <a:gd name="connsiteY9" fmla="*/ 9908 h 9908"/>
                <a:gd name="connsiteX10" fmla="*/ 1154 w 10000"/>
                <a:gd name="connsiteY10" fmla="*/ 9893 h 9908"/>
                <a:gd name="connsiteX11" fmla="*/ 785 w 10000"/>
                <a:gd name="connsiteY11" fmla="*/ 9830 h 9908"/>
                <a:gd name="connsiteX12" fmla="*/ 477 w 10000"/>
                <a:gd name="connsiteY12" fmla="*/ 9738 h 9908"/>
                <a:gd name="connsiteX13" fmla="*/ 241 w 10000"/>
                <a:gd name="connsiteY13" fmla="*/ 9617 h 9908"/>
                <a:gd name="connsiteX14" fmla="*/ 67 w 10000"/>
                <a:gd name="connsiteY14" fmla="*/ 9478 h 9908"/>
                <a:gd name="connsiteX15" fmla="*/ 16 w 10000"/>
                <a:gd name="connsiteY15" fmla="*/ 9320 h 9908"/>
                <a:gd name="connsiteX16" fmla="*/ 0 w 10000"/>
                <a:gd name="connsiteY16" fmla="*/ 7338 h 9908"/>
                <a:gd name="connsiteX17" fmla="*/ 16 w 10000"/>
                <a:gd name="connsiteY17" fmla="*/ 0 h 9908"/>
                <a:gd name="connsiteX0" fmla="*/ 0 w 10000"/>
                <a:gd name="connsiteY0" fmla="*/ 199 h 2793"/>
                <a:gd name="connsiteX1" fmla="*/ 10000 w 10000"/>
                <a:gd name="connsiteY1" fmla="*/ 299 h 2793"/>
                <a:gd name="connsiteX2" fmla="*/ 9981 w 10000"/>
                <a:gd name="connsiteY2" fmla="*/ 2200 h 2793"/>
                <a:gd name="connsiteX3" fmla="*/ 9919 w 10000"/>
                <a:gd name="connsiteY3" fmla="*/ 2359 h 2793"/>
                <a:gd name="connsiteX4" fmla="*/ 9776 w 10000"/>
                <a:gd name="connsiteY4" fmla="*/ 2499 h 2793"/>
                <a:gd name="connsiteX5" fmla="*/ 9530 w 10000"/>
                <a:gd name="connsiteY5" fmla="*/ 2621 h 2793"/>
                <a:gd name="connsiteX6" fmla="*/ 9212 w 10000"/>
                <a:gd name="connsiteY6" fmla="*/ 2714 h 2793"/>
                <a:gd name="connsiteX7" fmla="*/ 8833 w 10000"/>
                <a:gd name="connsiteY7" fmla="*/ 2778 h 2793"/>
                <a:gd name="connsiteX8" fmla="*/ 8423 w 10000"/>
                <a:gd name="connsiteY8" fmla="*/ 2793 h 2793"/>
                <a:gd name="connsiteX9" fmla="*/ 1564 w 10000"/>
                <a:gd name="connsiteY9" fmla="*/ 2793 h 2793"/>
                <a:gd name="connsiteX10" fmla="*/ 1154 w 10000"/>
                <a:gd name="connsiteY10" fmla="*/ 2778 h 2793"/>
                <a:gd name="connsiteX11" fmla="*/ 785 w 10000"/>
                <a:gd name="connsiteY11" fmla="*/ 2714 h 2793"/>
                <a:gd name="connsiteX12" fmla="*/ 477 w 10000"/>
                <a:gd name="connsiteY12" fmla="*/ 2621 h 2793"/>
                <a:gd name="connsiteX13" fmla="*/ 241 w 10000"/>
                <a:gd name="connsiteY13" fmla="*/ 2499 h 2793"/>
                <a:gd name="connsiteX14" fmla="*/ 67 w 10000"/>
                <a:gd name="connsiteY14" fmla="*/ 2359 h 2793"/>
                <a:gd name="connsiteX15" fmla="*/ 16 w 10000"/>
                <a:gd name="connsiteY15" fmla="*/ 2200 h 2793"/>
                <a:gd name="connsiteX16" fmla="*/ 0 w 10000"/>
                <a:gd name="connsiteY16" fmla="*/ 199 h 2793"/>
                <a:gd name="connsiteX0" fmla="*/ 0 w 10000"/>
                <a:gd name="connsiteY0" fmla="*/ 0 h 9288"/>
                <a:gd name="connsiteX1" fmla="*/ 10000 w 10000"/>
                <a:gd name="connsiteY1" fmla="*/ 359 h 9288"/>
                <a:gd name="connsiteX2" fmla="*/ 9981 w 10000"/>
                <a:gd name="connsiteY2" fmla="*/ 7165 h 9288"/>
                <a:gd name="connsiteX3" fmla="*/ 9919 w 10000"/>
                <a:gd name="connsiteY3" fmla="*/ 7734 h 9288"/>
                <a:gd name="connsiteX4" fmla="*/ 9776 w 10000"/>
                <a:gd name="connsiteY4" fmla="*/ 8235 h 9288"/>
                <a:gd name="connsiteX5" fmla="*/ 9530 w 10000"/>
                <a:gd name="connsiteY5" fmla="*/ 8672 h 9288"/>
                <a:gd name="connsiteX6" fmla="*/ 9212 w 10000"/>
                <a:gd name="connsiteY6" fmla="*/ 9005 h 9288"/>
                <a:gd name="connsiteX7" fmla="*/ 8833 w 10000"/>
                <a:gd name="connsiteY7" fmla="*/ 9234 h 9288"/>
                <a:gd name="connsiteX8" fmla="*/ 8423 w 10000"/>
                <a:gd name="connsiteY8" fmla="*/ 9288 h 9288"/>
                <a:gd name="connsiteX9" fmla="*/ 1564 w 10000"/>
                <a:gd name="connsiteY9" fmla="*/ 9288 h 9288"/>
                <a:gd name="connsiteX10" fmla="*/ 1154 w 10000"/>
                <a:gd name="connsiteY10" fmla="*/ 9234 h 9288"/>
                <a:gd name="connsiteX11" fmla="*/ 785 w 10000"/>
                <a:gd name="connsiteY11" fmla="*/ 9005 h 9288"/>
                <a:gd name="connsiteX12" fmla="*/ 477 w 10000"/>
                <a:gd name="connsiteY12" fmla="*/ 8672 h 9288"/>
                <a:gd name="connsiteX13" fmla="*/ 241 w 10000"/>
                <a:gd name="connsiteY13" fmla="*/ 8235 h 9288"/>
                <a:gd name="connsiteX14" fmla="*/ 67 w 10000"/>
                <a:gd name="connsiteY14" fmla="*/ 7734 h 9288"/>
                <a:gd name="connsiteX15" fmla="*/ 16 w 10000"/>
                <a:gd name="connsiteY15" fmla="*/ 7165 h 9288"/>
                <a:gd name="connsiteX16" fmla="*/ 0 w 10000"/>
                <a:gd name="connsiteY16" fmla="*/ 0 h 9288"/>
                <a:gd name="connsiteX0" fmla="*/ 755 w 10755"/>
                <a:gd name="connsiteY0" fmla="*/ 320 h 10320"/>
                <a:gd name="connsiteX1" fmla="*/ 10755 w 10755"/>
                <a:gd name="connsiteY1" fmla="*/ 707 h 10320"/>
                <a:gd name="connsiteX2" fmla="*/ 10736 w 10755"/>
                <a:gd name="connsiteY2" fmla="*/ 8034 h 10320"/>
                <a:gd name="connsiteX3" fmla="*/ 10674 w 10755"/>
                <a:gd name="connsiteY3" fmla="*/ 8647 h 10320"/>
                <a:gd name="connsiteX4" fmla="*/ 10531 w 10755"/>
                <a:gd name="connsiteY4" fmla="*/ 9186 h 10320"/>
                <a:gd name="connsiteX5" fmla="*/ 10285 w 10755"/>
                <a:gd name="connsiteY5" fmla="*/ 9657 h 10320"/>
                <a:gd name="connsiteX6" fmla="*/ 9967 w 10755"/>
                <a:gd name="connsiteY6" fmla="*/ 10015 h 10320"/>
                <a:gd name="connsiteX7" fmla="*/ 9588 w 10755"/>
                <a:gd name="connsiteY7" fmla="*/ 10262 h 10320"/>
                <a:gd name="connsiteX8" fmla="*/ 9178 w 10755"/>
                <a:gd name="connsiteY8" fmla="*/ 10320 h 10320"/>
                <a:gd name="connsiteX9" fmla="*/ 2319 w 10755"/>
                <a:gd name="connsiteY9" fmla="*/ 10320 h 10320"/>
                <a:gd name="connsiteX10" fmla="*/ 1909 w 10755"/>
                <a:gd name="connsiteY10" fmla="*/ 10262 h 10320"/>
                <a:gd name="connsiteX11" fmla="*/ 1540 w 10755"/>
                <a:gd name="connsiteY11" fmla="*/ 10015 h 10320"/>
                <a:gd name="connsiteX12" fmla="*/ 1232 w 10755"/>
                <a:gd name="connsiteY12" fmla="*/ 9657 h 10320"/>
                <a:gd name="connsiteX13" fmla="*/ 996 w 10755"/>
                <a:gd name="connsiteY13" fmla="*/ 9186 h 10320"/>
                <a:gd name="connsiteX14" fmla="*/ 822 w 10755"/>
                <a:gd name="connsiteY14" fmla="*/ 8647 h 10320"/>
                <a:gd name="connsiteX15" fmla="*/ 771 w 10755"/>
                <a:gd name="connsiteY15" fmla="*/ 8034 h 10320"/>
                <a:gd name="connsiteX16" fmla="*/ 712 w 10755"/>
                <a:gd name="connsiteY16" fmla="*/ 685 h 10320"/>
                <a:gd name="connsiteX17" fmla="*/ 755 w 10755"/>
                <a:gd name="connsiteY17" fmla="*/ 320 h 10320"/>
                <a:gd name="connsiteX0" fmla="*/ 728 w 10771"/>
                <a:gd name="connsiteY0" fmla="*/ 906 h 10541"/>
                <a:gd name="connsiteX1" fmla="*/ 10771 w 10771"/>
                <a:gd name="connsiteY1" fmla="*/ 928 h 10541"/>
                <a:gd name="connsiteX2" fmla="*/ 10752 w 10771"/>
                <a:gd name="connsiteY2" fmla="*/ 8255 h 10541"/>
                <a:gd name="connsiteX3" fmla="*/ 10690 w 10771"/>
                <a:gd name="connsiteY3" fmla="*/ 8868 h 10541"/>
                <a:gd name="connsiteX4" fmla="*/ 10547 w 10771"/>
                <a:gd name="connsiteY4" fmla="*/ 9407 h 10541"/>
                <a:gd name="connsiteX5" fmla="*/ 10301 w 10771"/>
                <a:gd name="connsiteY5" fmla="*/ 9878 h 10541"/>
                <a:gd name="connsiteX6" fmla="*/ 9983 w 10771"/>
                <a:gd name="connsiteY6" fmla="*/ 10236 h 10541"/>
                <a:gd name="connsiteX7" fmla="*/ 9604 w 10771"/>
                <a:gd name="connsiteY7" fmla="*/ 10483 h 10541"/>
                <a:gd name="connsiteX8" fmla="*/ 9194 w 10771"/>
                <a:gd name="connsiteY8" fmla="*/ 10541 h 10541"/>
                <a:gd name="connsiteX9" fmla="*/ 2335 w 10771"/>
                <a:gd name="connsiteY9" fmla="*/ 10541 h 10541"/>
                <a:gd name="connsiteX10" fmla="*/ 1925 w 10771"/>
                <a:gd name="connsiteY10" fmla="*/ 10483 h 10541"/>
                <a:gd name="connsiteX11" fmla="*/ 1556 w 10771"/>
                <a:gd name="connsiteY11" fmla="*/ 10236 h 10541"/>
                <a:gd name="connsiteX12" fmla="*/ 1248 w 10771"/>
                <a:gd name="connsiteY12" fmla="*/ 9878 h 10541"/>
                <a:gd name="connsiteX13" fmla="*/ 1012 w 10771"/>
                <a:gd name="connsiteY13" fmla="*/ 9407 h 10541"/>
                <a:gd name="connsiteX14" fmla="*/ 838 w 10771"/>
                <a:gd name="connsiteY14" fmla="*/ 8868 h 10541"/>
                <a:gd name="connsiteX15" fmla="*/ 787 w 10771"/>
                <a:gd name="connsiteY15" fmla="*/ 8255 h 10541"/>
                <a:gd name="connsiteX16" fmla="*/ 728 w 10771"/>
                <a:gd name="connsiteY16" fmla="*/ 906 h 10541"/>
                <a:gd name="connsiteX0" fmla="*/ 0 w 10043"/>
                <a:gd name="connsiteY0" fmla="*/ 906 h 10541"/>
                <a:gd name="connsiteX1" fmla="*/ 10043 w 10043"/>
                <a:gd name="connsiteY1" fmla="*/ 928 h 10541"/>
                <a:gd name="connsiteX2" fmla="*/ 10024 w 10043"/>
                <a:gd name="connsiteY2" fmla="*/ 8255 h 10541"/>
                <a:gd name="connsiteX3" fmla="*/ 9962 w 10043"/>
                <a:gd name="connsiteY3" fmla="*/ 8868 h 10541"/>
                <a:gd name="connsiteX4" fmla="*/ 9819 w 10043"/>
                <a:gd name="connsiteY4" fmla="*/ 9407 h 10541"/>
                <a:gd name="connsiteX5" fmla="*/ 9573 w 10043"/>
                <a:gd name="connsiteY5" fmla="*/ 9878 h 10541"/>
                <a:gd name="connsiteX6" fmla="*/ 9255 w 10043"/>
                <a:gd name="connsiteY6" fmla="*/ 10236 h 10541"/>
                <a:gd name="connsiteX7" fmla="*/ 8876 w 10043"/>
                <a:gd name="connsiteY7" fmla="*/ 10483 h 10541"/>
                <a:gd name="connsiteX8" fmla="*/ 8466 w 10043"/>
                <a:gd name="connsiteY8" fmla="*/ 10541 h 10541"/>
                <a:gd name="connsiteX9" fmla="*/ 1607 w 10043"/>
                <a:gd name="connsiteY9" fmla="*/ 10541 h 10541"/>
                <a:gd name="connsiteX10" fmla="*/ 1197 w 10043"/>
                <a:gd name="connsiteY10" fmla="*/ 10483 h 10541"/>
                <a:gd name="connsiteX11" fmla="*/ 828 w 10043"/>
                <a:gd name="connsiteY11" fmla="*/ 10236 h 10541"/>
                <a:gd name="connsiteX12" fmla="*/ 520 w 10043"/>
                <a:gd name="connsiteY12" fmla="*/ 9878 h 10541"/>
                <a:gd name="connsiteX13" fmla="*/ 284 w 10043"/>
                <a:gd name="connsiteY13" fmla="*/ 9407 h 10541"/>
                <a:gd name="connsiteX14" fmla="*/ 110 w 10043"/>
                <a:gd name="connsiteY14" fmla="*/ 8868 h 10541"/>
                <a:gd name="connsiteX15" fmla="*/ 59 w 10043"/>
                <a:gd name="connsiteY15" fmla="*/ 8255 h 10541"/>
                <a:gd name="connsiteX16" fmla="*/ 0 w 10043"/>
                <a:gd name="connsiteY16" fmla="*/ 906 h 10541"/>
                <a:gd name="connsiteX0" fmla="*/ 0 w 10043"/>
                <a:gd name="connsiteY0" fmla="*/ 0 h 9635"/>
                <a:gd name="connsiteX1" fmla="*/ 10043 w 10043"/>
                <a:gd name="connsiteY1" fmla="*/ 22 h 9635"/>
                <a:gd name="connsiteX2" fmla="*/ 10024 w 10043"/>
                <a:gd name="connsiteY2" fmla="*/ 7349 h 9635"/>
                <a:gd name="connsiteX3" fmla="*/ 9962 w 10043"/>
                <a:gd name="connsiteY3" fmla="*/ 7962 h 9635"/>
                <a:gd name="connsiteX4" fmla="*/ 9819 w 10043"/>
                <a:gd name="connsiteY4" fmla="*/ 8501 h 9635"/>
                <a:gd name="connsiteX5" fmla="*/ 9573 w 10043"/>
                <a:gd name="connsiteY5" fmla="*/ 8972 h 9635"/>
                <a:gd name="connsiteX6" fmla="*/ 9255 w 10043"/>
                <a:gd name="connsiteY6" fmla="*/ 9330 h 9635"/>
                <a:gd name="connsiteX7" fmla="*/ 8876 w 10043"/>
                <a:gd name="connsiteY7" fmla="*/ 9577 h 9635"/>
                <a:gd name="connsiteX8" fmla="*/ 8466 w 10043"/>
                <a:gd name="connsiteY8" fmla="*/ 9635 h 9635"/>
                <a:gd name="connsiteX9" fmla="*/ 1607 w 10043"/>
                <a:gd name="connsiteY9" fmla="*/ 9635 h 9635"/>
                <a:gd name="connsiteX10" fmla="*/ 1197 w 10043"/>
                <a:gd name="connsiteY10" fmla="*/ 9577 h 9635"/>
                <a:gd name="connsiteX11" fmla="*/ 828 w 10043"/>
                <a:gd name="connsiteY11" fmla="*/ 9330 h 9635"/>
                <a:gd name="connsiteX12" fmla="*/ 520 w 10043"/>
                <a:gd name="connsiteY12" fmla="*/ 8972 h 9635"/>
                <a:gd name="connsiteX13" fmla="*/ 284 w 10043"/>
                <a:gd name="connsiteY13" fmla="*/ 8501 h 9635"/>
                <a:gd name="connsiteX14" fmla="*/ 110 w 10043"/>
                <a:gd name="connsiteY14" fmla="*/ 7962 h 9635"/>
                <a:gd name="connsiteX15" fmla="*/ 59 w 10043"/>
                <a:gd name="connsiteY15" fmla="*/ 7349 h 9635"/>
                <a:gd name="connsiteX16" fmla="*/ 0 w 10043"/>
                <a:gd name="connsiteY16" fmla="*/ 0 h 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43" h="9635">
                  <a:moveTo>
                    <a:pt x="0" y="0"/>
                  </a:moveTo>
                  <a:lnTo>
                    <a:pt x="10043" y="22"/>
                  </a:lnTo>
                  <a:cubicBezTo>
                    <a:pt x="10037" y="2464"/>
                    <a:pt x="10030" y="4905"/>
                    <a:pt x="10024" y="7349"/>
                  </a:cubicBezTo>
                  <a:cubicBezTo>
                    <a:pt x="10003" y="7550"/>
                    <a:pt x="9983" y="7762"/>
                    <a:pt x="9962" y="7962"/>
                  </a:cubicBezTo>
                  <a:cubicBezTo>
                    <a:pt x="9914" y="8140"/>
                    <a:pt x="9867" y="8328"/>
                    <a:pt x="9819" y="8501"/>
                  </a:cubicBezTo>
                  <a:lnTo>
                    <a:pt x="9573" y="8972"/>
                  </a:lnTo>
                  <a:lnTo>
                    <a:pt x="9255" y="9330"/>
                  </a:lnTo>
                  <a:lnTo>
                    <a:pt x="8876" y="9577"/>
                  </a:lnTo>
                  <a:lnTo>
                    <a:pt x="8466" y="9635"/>
                  </a:lnTo>
                  <a:lnTo>
                    <a:pt x="1607" y="9635"/>
                  </a:lnTo>
                  <a:lnTo>
                    <a:pt x="1197" y="9577"/>
                  </a:lnTo>
                  <a:lnTo>
                    <a:pt x="828" y="9330"/>
                  </a:lnTo>
                  <a:lnTo>
                    <a:pt x="520" y="8972"/>
                  </a:lnTo>
                  <a:lnTo>
                    <a:pt x="284" y="8501"/>
                  </a:lnTo>
                  <a:lnTo>
                    <a:pt x="110" y="7962"/>
                  </a:lnTo>
                  <a:cubicBezTo>
                    <a:pt x="93" y="7762"/>
                    <a:pt x="76" y="7550"/>
                    <a:pt x="59" y="7349"/>
                  </a:cubicBezTo>
                  <a:cubicBezTo>
                    <a:pt x="39" y="4899"/>
                    <a:pt x="20" y="2450"/>
                    <a:pt x="0" y="0"/>
                  </a:cubicBez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 name="Freeform 12"/>
            <p:cNvSpPr>
              <a:spLocks/>
            </p:cNvSpPr>
            <p:nvPr/>
          </p:nvSpPr>
          <p:spPr bwMode="auto">
            <a:xfrm rot="3243413">
              <a:off x="4387656" y="4507301"/>
              <a:ext cx="649010" cy="472190"/>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35 w 10035"/>
                <a:gd name="connsiteY12" fmla="*/ 9423 h 10000"/>
                <a:gd name="connsiteX13" fmla="*/ 9973 w 10035"/>
                <a:gd name="connsiteY13" fmla="*/ 9579 h 10000"/>
                <a:gd name="connsiteX14" fmla="*/ 9829 w 10035"/>
                <a:gd name="connsiteY14" fmla="*/ 9715 h 10000"/>
                <a:gd name="connsiteX15" fmla="*/ 9582 w 10035"/>
                <a:gd name="connsiteY15" fmla="*/ 9833 h 10000"/>
                <a:gd name="connsiteX16" fmla="*/ 9263 w 10035"/>
                <a:gd name="connsiteY16" fmla="*/ 9924 h 10000"/>
                <a:gd name="connsiteX17" fmla="*/ 8883 w 10035"/>
                <a:gd name="connsiteY17" fmla="*/ 9985 h 10000"/>
                <a:gd name="connsiteX18" fmla="*/ 8471 w 10035"/>
                <a:gd name="connsiteY18" fmla="*/ 10000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8471 w 10035"/>
                <a:gd name="connsiteY19" fmla="*/ 10000 h 10000"/>
                <a:gd name="connsiteX20" fmla="*/ 1588 w 10035"/>
                <a:gd name="connsiteY20" fmla="*/ 10000 h 10000"/>
                <a:gd name="connsiteX21" fmla="*/ 1177 w 10035"/>
                <a:gd name="connsiteY21" fmla="*/ 9985 h 10000"/>
                <a:gd name="connsiteX22" fmla="*/ 807 w 10035"/>
                <a:gd name="connsiteY22" fmla="*/ 9924 h 10000"/>
                <a:gd name="connsiteX23" fmla="*/ 498 w 10035"/>
                <a:gd name="connsiteY23" fmla="*/ 9833 h 10000"/>
                <a:gd name="connsiteX24" fmla="*/ 261 w 10035"/>
                <a:gd name="connsiteY24" fmla="*/ 9715 h 10000"/>
                <a:gd name="connsiteX25" fmla="*/ 86 w 10035"/>
                <a:gd name="connsiteY25" fmla="*/ 9579 h 10000"/>
                <a:gd name="connsiteX26" fmla="*/ 35 w 10035"/>
                <a:gd name="connsiteY26" fmla="*/ 9423 h 10000"/>
                <a:gd name="connsiteX27" fmla="*/ 0 w 10035"/>
                <a:gd name="connsiteY27" fmla="*/ 2691 h 10000"/>
                <a:gd name="connsiteX28" fmla="*/ 35 w 10035"/>
                <a:gd name="connsiteY28" fmla="*/ 292 h 10000"/>
                <a:gd name="connsiteX29" fmla="*/ 66 w 10035"/>
                <a:gd name="connsiteY29" fmla="*/ 201 h 10000"/>
                <a:gd name="connsiteX30" fmla="*/ 128 w 10035"/>
                <a:gd name="connsiteY30" fmla="*/ 133 h 10000"/>
                <a:gd name="connsiteX31" fmla="*/ 261 w 10035"/>
                <a:gd name="connsiteY31" fmla="*/ 76 h 10000"/>
                <a:gd name="connsiteX32" fmla="*/ 405 w 10035"/>
                <a:gd name="connsiteY32" fmla="*/ 42 h 10000"/>
                <a:gd name="connsiteX33" fmla="*/ 591 w 10035"/>
                <a:gd name="connsiteY33" fmla="*/ 23 h 10000"/>
                <a:gd name="connsiteX34" fmla="*/ 807 w 10035"/>
                <a:gd name="connsiteY34" fmla="*/ 8 h 10000"/>
                <a:gd name="connsiteX35" fmla="*/ 1043 w 10035"/>
                <a:gd name="connsiteY35" fmla="*/ 0 h 10000"/>
                <a:gd name="connsiteX36" fmla="*/ 1311 w 10035"/>
                <a:gd name="connsiteY36"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1588 w 10035"/>
                <a:gd name="connsiteY18" fmla="*/ 10000 h 10000"/>
                <a:gd name="connsiteX19" fmla="*/ 1177 w 10035"/>
                <a:gd name="connsiteY19" fmla="*/ 9985 h 10000"/>
                <a:gd name="connsiteX20" fmla="*/ 807 w 10035"/>
                <a:gd name="connsiteY20" fmla="*/ 9924 h 10000"/>
                <a:gd name="connsiteX21" fmla="*/ 498 w 10035"/>
                <a:gd name="connsiteY21" fmla="*/ 9833 h 10000"/>
                <a:gd name="connsiteX22" fmla="*/ 261 w 10035"/>
                <a:gd name="connsiteY22" fmla="*/ 9715 h 10000"/>
                <a:gd name="connsiteX23" fmla="*/ 86 w 10035"/>
                <a:gd name="connsiteY23" fmla="*/ 9579 h 10000"/>
                <a:gd name="connsiteX24" fmla="*/ 35 w 10035"/>
                <a:gd name="connsiteY24" fmla="*/ 9423 h 10000"/>
                <a:gd name="connsiteX25" fmla="*/ 0 w 10035"/>
                <a:gd name="connsiteY25" fmla="*/ 2691 h 10000"/>
                <a:gd name="connsiteX26" fmla="*/ 35 w 10035"/>
                <a:gd name="connsiteY26" fmla="*/ 292 h 10000"/>
                <a:gd name="connsiteX27" fmla="*/ 66 w 10035"/>
                <a:gd name="connsiteY27" fmla="*/ 201 h 10000"/>
                <a:gd name="connsiteX28" fmla="*/ 128 w 10035"/>
                <a:gd name="connsiteY28" fmla="*/ 133 h 10000"/>
                <a:gd name="connsiteX29" fmla="*/ 261 w 10035"/>
                <a:gd name="connsiteY29" fmla="*/ 76 h 10000"/>
                <a:gd name="connsiteX30" fmla="*/ 405 w 10035"/>
                <a:gd name="connsiteY30" fmla="*/ 42 h 10000"/>
                <a:gd name="connsiteX31" fmla="*/ 591 w 10035"/>
                <a:gd name="connsiteY31" fmla="*/ 23 h 10000"/>
                <a:gd name="connsiteX32" fmla="*/ 807 w 10035"/>
                <a:gd name="connsiteY32" fmla="*/ 8 h 10000"/>
                <a:gd name="connsiteX33" fmla="*/ 1043 w 10035"/>
                <a:gd name="connsiteY33" fmla="*/ 0 h 10000"/>
                <a:gd name="connsiteX34" fmla="*/ 1311 w 10035"/>
                <a:gd name="connsiteY34"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1588 w 10035"/>
                <a:gd name="connsiteY17" fmla="*/ 10000 h 10000"/>
                <a:gd name="connsiteX18" fmla="*/ 1177 w 10035"/>
                <a:gd name="connsiteY18" fmla="*/ 9985 h 10000"/>
                <a:gd name="connsiteX19" fmla="*/ 807 w 10035"/>
                <a:gd name="connsiteY19" fmla="*/ 9924 h 10000"/>
                <a:gd name="connsiteX20" fmla="*/ 498 w 10035"/>
                <a:gd name="connsiteY20" fmla="*/ 9833 h 10000"/>
                <a:gd name="connsiteX21" fmla="*/ 261 w 10035"/>
                <a:gd name="connsiteY21" fmla="*/ 9715 h 10000"/>
                <a:gd name="connsiteX22" fmla="*/ 86 w 10035"/>
                <a:gd name="connsiteY22" fmla="*/ 9579 h 10000"/>
                <a:gd name="connsiteX23" fmla="*/ 35 w 10035"/>
                <a:gd name="connsiteY23" fmla="*/ 9423 h 10000"/>
                <a:gd name="connsiteX24" fmla="*/ 0 w 10035"/>
                <a:gd name="connsiteY24" fmla="*/ 2691 h 10000"/>
                <a:gd name="connsiteX25" fmla="*/ 35 w 10035"/>
                <a:gd name="connsiteY25" fmla="*/ 292 h 10000"/>
                <a:gd name="connsiteX26" fmla="*/ 66 w 10035"/>
                <a:gd name="connsiteY26" fmla="*/ 201 h 10000"/>
                <a:gd name="connsiteX27" fmla="*/ 128 w 10035"/>
                <a:gd name="connsiteY27" fmla="*/ 133 h 10000"/>
                <a:gd name="connsiteX28" fmla="*/ 261 w 10035"/>
                <a:gd name="connsiteY28" fmla="*/ 76 h 10000"/>
                <a:gd name="connsiteX29" fmla="*/ 405 w 10035"/>
                <a:gd name="connsiteY29" fmla="*/ 42 h 10000"/>
                <a:gd name="connsiteX30" fmla="*/ 591 w 10035"/>
                <a:gd name="connsiteY30" fmla="*/ 23 h 10000"/>
                <a:gd name="connsiteX31" fmla="*/ 807 w 10035"/>
                <a:gd name="connsiteY31" fmla="*/ 8 h 10000"/>
                <a:gd name="connsiteX32" fmla="*/ 1043 w 10035"/>
                <a:gd name="connsiteY32" fmla="*/ 0 h 10000"/>
                <a:gd name="connsiteX33" fmla="*/ 1311 w 10035"/>
                <a:gd name="connsiteY33"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1588 w 10035"/>
                <a:gd name="connsiteY16" fmla="*/ 10000 h 10000"/>
                <a:gd name="connsiteX17" fmla="*/ 1177 w 10035"/>
                <a:gd name="connsiteY17" fmla="*/ 9985 h 10000"/>
                <a:gd name="connsiteX18" fmla="*/ 807 w 10035"/>
                <a:gd name="connsiteY18" fmla="*/ 9924 h 10000"/>
                <a:gd name="connsiteX19" fmla="*/ 498 w 10035"/>
                <a:gd name="connsiteY19" fmla="*/ 9833 h 10000"/>
                <a:gd name="connsiteX20" fmla="*/ 261 w 10035"/>
                <a:gd name="connsiteY20" fmla="*/ 9715 h 10000"/>
                <a:gd name="connsiteX21" fmla="*/ 86 w 10035"/>
                <a:gd name="connsiteY21" fmla="*/ 9579 h 10000"/>
                <a:gd name="connsiteX22" fmla="*/ 35 w 10035"/>
                <a:gd name="connsiteY22" fmla="*/ 9423 h 10000"/>
                <a:gd name="connsiteX23" fmla="*/ 0 w 10035"/>
                <a:gd name="connsiteY23" fmla="*/ 2691 h 10000"/>
                <a:gd name="connsiteX24" fmla="*/ 35 w 10035"/>
                <a:gd name="connsiteY24" fmla="*/ 292 h 10000"/>
                <a:gd name="connsiteX25" fmla="*/ 66 w 10035"/>
                <a:gd name="connsiteY25" fmla="*/ 201 h 10000"/>
                <a:gd name="connsiteX26" fmla="*/ 128 w 10035"/>
                <a:gd name="connsiteY26" fmla="*/ 133 h 10000"/>
                <a:gd name="connsiteX27" fmla="*/ 261 w 10035"/>
                <a:gd name="connsiteY27" fmla="*/ 76 h 10000"/>
                <a:gd name="connsiteX28" fmla="*/ 405 w 10035"/>
                <a:gd name="connsiteY28" fmla="*/ 42 h 10000"/>
                <a:gd name="connsiteX29" fmla="*/ 591 w 10035"/>
                <a:gd name="connsiteY29" fmla="*/ 23 h 10000"/>
                <a:gd name="connsiteX30" fmla="*/ 807 w 10035"/>
                <a:gd name="connsiteY30" fmla="*/ 8 h 10000"/>
                <a:gd name="connsiteX31" fmla="*/ 1043 w 10035"/>
                <a:gd name="connsiteY31" fmla="*/ 0 h 10000"/>
                <a:gd name="connsiteX32" fmla="*/ 1311 w 10035"/>
                <a:gd name="connsiteY32"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1588 w 10035"/>
                <a:gd name="connsiteY15" fmla="*/ 10000 h 10000"/>
                <a:gd name="connsiteX16" fmla="*/ 1177 w 10035"/>
                <a:gd name="connsiteY16" fmla="*/ 9985 h 10000"/>
                <a:gd name="connsiteX17" fmla="*/ 807 w 10035"/>
                <a:gd name="connsiteY17" fmla="*/ 9924 h 10000"/>
                <a:gd name="connsiteX18" fmla="*/ 498 w 10035"/>
                <a:gd name="connsiteY18" fmla="*/ 9833 h 10000"/>
                <a:gd name="connsiteX19" fmla="*/ 261 w 10035"/>
                <a:gd name="connsiteY19" fmla="*/ 9715 h 10000"/>
                <a:gd name="connsiteX20" fmla="*/ 86 w 10035"/>
                <a:gd name="connsiteY20" fmla="*/ 9579 h 10000"/>
                <a:gd name="connsiteX21" fmla="*/ 35 w 10035"/>
                <a:gd name="connsiteY21" fmla="*/ 9423 h 10000"/>
                <a:gd name="connsiteX22" fmla="*/ 0 w 10035"/>
                <a:gd name="connsiteY22" fmla="*/ 2691 h 10000"/>
                <a:gd name="connsiteX23" fmla="*/ 35 w 10035"/>
                <a:gd name="connsiteY23" fmla="*/ 292 h 10000"/>
                <a:gd name="connsiteX24" fmla="*/ 66 w 10035"/>
                <a:gd name="connsiteY24" fmla="*/ 201 h 10000"/>
                <a:gd name="connsiteX25" fmla="*/ 128 w 10035"/>
                <a:gd name="connsiteY25" fmla="*/ 133 h 10000"/>
                <a:gd name="connsiteX26" fmla="*/ 261 w 10035"/>
                <a:gd name="connsiteY26" fmla="*/ 76 h 10000"/>
                <a:gd name="connsiteX27" fmla="*/ 405 w 10035"/>
                <a:gd name="connsiteY27" fmla="*/ 42 h 10000"/>
                <a:gd name="connsiteX28" fmla="*/ 591 w 10035"/>
                <a:gd name="connsiteY28" fmla="*/ 23 h 10000"/>
                <a:gd name="connsiteX29" fmla="*/ 807 w 10035"/>
                <a:gd name="connsiteY29" fmla="*/ 8 h 10000"/>
                <a:gd name="connsiteX30" fmla="*/ 1043 w 10035"/>
                <a:gd name="connsiteY30" fmla="*/ 0 h 10000"/>
                <a:gd name="connsiteX31" fmla="*/ 1311 w 10035"/>
                <a:gd name="connsiteY31" fmla="*/ 0 h 10000"/>
                <a:gd name="connsiteX0" fmla="*/ 1311 w 10035"/>
                <a:gd name="connsiteY0" fmla="*/ 0 h 10136"/>
                <a:gd name="connsiteX1" fmla="*/ 1588 w 10035"/>
                <a:gd name="connsiteY1" fmla="*/ 0 h 10136"/>
                <a:gd name="connsiteX2" fmla="*/ 8471 w 10035"/>
                <a:gd name="connsiteY2" fmla="*/ 0 h 10136"/>
                <a:gd name="connsiteX3" fmla="*/ 8759 w 10035"/>
                <a:gd name="connsiteY3" fmla="*/ 0 h 10136"/>
                <a:gd name="connsiteX4" fmla="*/ 9016 w 10035"/>
                <a:gd name="connsiteY4" fmla="*/ 0 h 10136"/>
                <a:gd name="connsiteX5" fmla="*/ 9263 w 10035"/>
                <a:gd name="connsiteY5" fmla="*/ 8 h 10136"/>
                <a:gd name="connsiteX6" fmla="*/ 9490 w 10035"/>
                <a:gd name="connsiteY6" fmla="*/ 23 h 10136"/>
                <a:gd name="connsiteX7" fmla="*/ 9675 w 10035"/>
                <a:gd name="connsiteY7" fmla="*/ 42 h 10136"/>
                <a:gd name="connsiteX8" fmla="*/ 9829 w 10035"/>
                <a:gd name="connsiteY8" fmla="*/ 76 h 10136"/>
                <a:gd name="connsiteX9" fmla="*/ 9942 w 10035"/>
                <a:gd name="connsiteY9" fmla="*/ 133 h 10136"/>
                <a:gd name="connsiteX10" fmla="*/ 10014 w 10035"/>
                <a:gd name="connsiteY10" fmla="*/ 201 h 10136"/>
                <a:gd name="connsiteX11" fmla="*/ 10035 w 10035"/>
                <a:gd name="connsiteY11" fmla="*/ 292 h 10136"/>
                <a:gd name="connsiteX12" fmla="*/ 10001 w 10035"/>
                <a:gd name="connsiteY12" fmla="*/ 2673 h 10136"/>
                <a:gd name="connsiteX13" fmla="*/ 10035 w 10035"/>
                <a:gd name="connsiteY13" fmla="*/ 9423 h 10136"/>
                <a:gd name="connsiteX14" fmla="*/ 1588 w 10035"/>
                <a:gd name="connsiteY14" fmla="*/ 10000 h 10136"/>
                <a:gd name="connsiteX15" fmla="*/ 1177 w 10035"/>
                <a:gd name="connsiteY15" fmla="*/ 9985 h 10136"/>
                <a:gd name="connsiteX16" fmla="*/ 807 w 10035"/>
                <a:gd name="connsiteY16" fmla="*/ 9924 h 10136"/>
                <a:gd name="connsiteX17" fmla="*/ 498 w 10035"/>
                <a:gd name="connsiteY17" fmla="*/ 9833 h 10136"/>
                <a:gd name="connsiteX18" fmla="*/ 261 w 10035"/>
                <a:gd name="connsiteY18" fmla="*/ 9715 h 10136"/>
                <a:gd name="connsiteX19" fmla="*/ 86 w 10035"/>
                <a:gd name="connsiteY19" fmla="*/ 9579 h 10136"/>
                <a:gd name="connsiteX20" fmla="*/ 35 w 10035"/>
                <a:gd name="connsiteY20" fmla="*/ 9423 h 10136"/>
                <a:gd name="connsiteX21" fmla="*/ 0 w 10035"/>
                <a:gd name="connsiteY21" fmla="*/ 2691 h 10136"/>
                <a:gd name="connsiteX22" fmla="*/ 35 w 10035"/>
                <a:gd name="connsiteY22" fmla="*/ 292 h 10136"/>
                <a:gd name="connsiteX23" fmla="*/ 66 w 10035"/>
                <a:gd name="connsiteY23" fmla="*/ 201 h 10136"/>
                <a:gd name="connsiteX24" fmla="*/ 128 w 10035"/>
                <a:gd name="connsiteY24" fmla="*/ 133 h 10136"/>
                <a:gd name="connsiteX25" fmla="*/ 261 w 10035"/>
                <a:gd name="connsiteY25" fmla="*/ 76 h 10136"/>
                <a:gd name="connsiteX26" fmla="*/ 405 w 10035"/>
                <a:gd name="connsiteY26" fmla="*/ 42 h 10136"/>
                <a:gd name="connsiteX27" fmla="*/ 591 w 10035"/>
                <a:gd name="connsiteY27" fmla="*/ 23 h 10136"/>
                <a:gd name="connsiteX28" fmla="*/ 807 w 10035"/>
                <a:gd name="connsiteY28" fmla="*/ 8 h 10136"/>
                <a:gd name="connsiteX29" fmla="*/ 1043 w 10035"/>
                <a:gd name="connsiteY29" fmla="*/ 0 h 10136"/>
                <a:gd name="connsiteX30" fmla="*/ 1311 w 10035"/>
                <a:gd name="connsiteY30" fmla="*/ 0 h 101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588 w 10035"/>
                <a:gd name="connsiteY13" fmla="*/ 10000 h 10000"/>
                <a:gd name="connsiteX14" fmla="*/ 1177 w 10035"/>
                <a:gd name="connsiteY14" fmla="*/ 9985 h 10000"/>
                <a:gd name="connsiteX15" fmla="*/ 807 w 10035"/>
                <a:gd name="connsiteY15" fmla="*/ 9924 h 10000"/>
                <a:gd name="connsiteX16" fmla="*/ 498 w 10035"/>
                <a:gd name="connsiteY16" fmla="*/ 9833 h 10000"/>
                <a:gd name="connsiteX17" fmla="*/ 261 w 10035"/>
                <a:gd name="connsiteY17" fmla="*/ 9715 h 10000"/>
                <a:gd name="connsiteX18" fmla="*/ 86 w 10035"/>
                <a:gd name="connsiteY18" fmla="*/ 9579 h 10000"/>
                <a:gd name="connsiteX19" fmla="*/ 35 w 10035"/>
                <a:gd name="connsiteY19" fmla="*/ 9423 h 10000"/>
                <a:gd name="connsiteX20" fmla="*/ 0 w 10035"/>
                <a:gd name="connsiteY20" fmla="*/ 2691 h 10000"/>
                <a:gd name="connsiteX21" fmla="*/ 35 w 10035"/>
                <a:gd name="connsiteY21" fmla="*/ 292 h 10000"/>
                <a:gd name="connsiteX22" fmla="*/ 66 w 10035"/>
                <a:gd name="connsiteY22" fmla="*/ 201 h 10000"/>
                <a:gd name="connsiteX23" fmla="*/ 128 w 10035"/>
                <a:gd name="connsiteY23" fmla="*/ 133 h 10000"/>
                <a:gd name="connsiteX24" fmla="*/ 261 w 10035"/>
                <a:gd name="connsiteY24" fmla="*/ 76 h 10000"/>
                <a:gd name="connsiteX25" fmla="*/ 405 w 10035"/>
                <a:gd name="connsiteY25" fmla="*/ 42 h 10000"/>
                <a:gd name="connsiteX26" fmla="*/ 591 w 10035"/>
                <a:gd name="connsiteY26" fmla="*/ 23 h 10000"/>
                <a:gd name="connsiteX27" fmla="*/ 807 w 10035"/>
                <a:gd name="connsiteY27" fmla="*/ 8 h 10000"/>
                <a:gd name="connsiteX28" fmla="*/ 1043 w 10035"/>
                <a:gd name="connsiteY28" fmla="*/ 0 h 10000"/>
                <a:gd name="connsiteX29" fmla="*/ 1311 w 10035"/>
                <a:gd name="connsiteY29" fmla="*/ 0 h 10000"/>
                <a:gd name="connsiteX0" fmla="*/ 1311 w 10035"/>
                <a:gd name="connsiteY0" fmla="*/ 0 h 9985"/>
                <a:gd name="connsiteX1" fmla="*/ 1588 w 10035"/>
                <a:gd name="connsiteY1" fmla="*/ 0 h 9985"/>
                <a:gd name="connsiteX2" fmla="*/ 8471 w 10035"/>
                <a:gd name="connsiteY2" fmla="*/ 0 h 9985"/>
                <a:gd name="connsiteX3" fmla="*/ 8759 w 10035"/>
                <a:gd name="connsiteY3" fmla="*/ 0 h 9985"/>
                <a:gd name="connsiteX4" fmla="*/ 9016 w 10035"/>
                <a:gd name="connsiteY4" fmla="*/ 0 h 9985"/>
                <a:gd name="connsiteX5" fmla="*/ 9263 w 10035"/>
                <a:gd name="connsiteY5" fmla="*/ 8 h 9985"/>
                <a:gd name="connsiteX6" fmla="*/ 9490 w 10035"/>
                <a:gd name="connsiteY6" fmla="*/ 23 h 9985"/>
                <a:gd name="connsiteX7" fmla="*/ 9675 w 10035"/>
                <a:gd name="connsiteY7" fmla="*/ 42 h 9985"/>
                <a:gd name="connsiteX8" fmla="*/ 9829 w 10035"/>
                <a:gd name="connsiteY8" fmla="*/ 76 h 9985"/>
                <a:gd name="connsiteX9" fmla="*/ 9942 w 10035"/>
                <a:gd name="connsiteY9" fmla="*/ 133 h 9985"/>
                <a:gd name="connsiteX10" fmla="*/ 10014 w 10035"/>
                <a:gd name="connsiteY10" fmla="*/ 201 h 9985"/>
                <a:gd name="connsiteX11" fmla="*/ 10035 w 10035"/>
                <a:gd name="connsiteY11" fmla="*/ 292 h 9985"/>
                <a:gd name="connsiteX12" fmla="*/ 10001 w 10035"/>
                <a:gd name="connsiteY12" fmla="*/ 2673 h 9985"/>
                <a:gd name="connsiteX13" fmla="*/ 1177 w 10035"/>
                <a:gd name="connsiteY13" fmla="*/ 9985 h 9985"/>
                <a:gd name="connsiteX14" fmla="*/ 807 w 10035"/>
                <a:gd name="connsiteY14" fmla="*/ 9924 h 9985"/>
                <a:gd name="connsiteX15" fmla="*/ 498 w 10035"/>
                <a:gd name="connsiteY15" fmla="*/ 9833 h 9985"/>
                <a:gd name="connsiteX16" fmla="*/ 261 w 10035"/>
                <a:gd name="connsiteY16" fmla="*/ 9715 h 9985"/>
                <a:gd name="connsiteX17" fmla="*/ 86 w 10035"/>
                <a:gd name="connsiteY17" fmla="*/ 9579 h 9985"/>
                <a:gd name="connsiteX18" fmla="*/ 35 w 10035"/>
                <a:gd name="connsiteY18" fmla="*/ 9423 h 9985"/>
                <a:gd name="connsiteX19" fmla="*/ 0 w 10035"/>
                <a:gd name="connsiteY19" fmla="*/ 2691 h 9985"/>
                <a:gd name="connsiteX20" fmla="*/ 35 w 10035"/>
                <a:gd name="connsiteY20" fmla="*/ 292 h 9985"/>
                <a:gd name="connsiteX21" fmla="*/ 66 w 10035"/>
                <a:gd name="connsiteY21" fmla="*/ 201 h 9985"/>
                <a:gd name="connsiteX22" fmla="*/ 128 w 10035"/>
                <a:gd name="connsiteY22" fmla="*/ 133 h 9985"/>
                <a:gd name="connsiteX23" fmla="*/ 261 w 10035"/>
                <a:gd name="connsiteY23" fmla="*/ 76 h 9985"/>
                <a:gd name="connsiteX24" fmla="*/ 405 w 10035"/>
                <a:gd name="connsiteY24" fmla="*/ 42 h 9985"/>
                <a:gd name="connsiteX25" fmla="*/ 591 w 10035"/>
                <a:gd name="connsiteY25" fmla="*/ 23 h 9985"/>
                <a:gd name="connsiteX26" fmla="*/ 807 w 10035"/>
                <a:gd name="connsiteY26" fmla="*/ 8 h 9985"/>
                <a:gd name="connsiteX27" fmla="*/ 1043 w 10035"/>
                <a:gd name="connsiteY27" fmla="*/ 0 h 9985"/>
                <a:gd name="connsiteX28" fmla="*/ 1311 w 10035"/>
                <a:gd name="connsiteY28" fmla="*/ 0 h 9985"/>
                <a:gd name="connsiteX0" fmla="*/ 1306 w 10000"/>
                <a:gd name="connsiteY0" fmla="*/ 0 h 9939"/>
                <a:gd name="connsiteX1" fmla="*/ 1582 w 10000"/>
                <a:gd name="connsiteY1" fmla="*/ 0 h 9939"/>
                <a:gd name="connsiteX2" fmla="*/ 8441 w 10000"/>
                <a:gd name="connsiteY2" fmla="*/ 0 h 9939"/>
                <a:gd name="connsiteX3" fmla="*/ 8728 w 10000"/>
                <a:gd name="connsiteY3" fmla="*/ 0 h 9939"/>
                <a:gd name="connsiteX4" fmla="*/ 8985 w 10000"/>
                <a:gd name="connsiteY4" fmla="*/ 0 h 9939"/>
                <a:gd name="connsiteX5" fmla="*/ 9231 w 10000"/>
                <a:gd name="connsiteY5" fmla="*/ 8 h 9939"/>
                <a:gd name="connsiteX6" fmla="*/ 9457 w 10000"/>
                <a:gd name="connsiteY6" fmla="*/ 23 h 9939"/>
                <a:gd name="connsiteX7" fmla="*/ 9641 w 10000"/>
                <a:gd name="connsiteY7" fmla="*/ 42 h 9939"/>
                <a:gd name="connsiteX8" fmla="*/ 9795 w 10000"/>
                <a:gd name="connsiteY8" fmla="*/ 76 h 9939"/>
                <a:gd name="connsiteX9" fmla="*/ 9907 w 10000"/>
                <a:gd name="connsiteY9" fmla="*/ 133 h 9939"/>
                <a:gd name="connsiteX10" fmla="*/ 9979 w 10000"/>
                <a:gd name="connsiteY10" fmla="*/ 201 h 9939"/>
                <a:gd name="connsiteX11" fmla="*/ 10000 w 10000"/>
                <a:gd name="connsiteY11" fmla="*/ 292 h 9939"/>
                <a:gd name="connsiteX12" fmla="*/ 9966 w 10000"/>
                <a:gd name="connsiteY12" fmla="*/ 2677 h 9939"/>
                <a:gd name="connsiteX13" fmla="*/ 804 w 10000"/>
                <a:gd name="connsiteY13" fmla="*/ 9939 h 9939"/>
                <a:gd name="connsiteX14" fmla="*/ 496 w 10000"/>
                <a:gd name="connsiteY14" fmla="*/ 9848 h 9939"/>
                <a:gd name="connsiteX15" fmla="*/ 260 w 10000"/>
                <a:gd name="connsiteY15" fmla="*/ 9730 h 9939"/>
                <a:gd name="connsiteX16" fmla="*/ 86 w 10000"/>
                <a:gd name="connsiteY16" fmla="*/ 9593 h 9939"/>
                <a:gd name="connsiteX17" fmla="*/ 35 w 10000"/>
                <a:gd name="connsiteY17" fmla="*/ 9437 h 9939"/>
                <a:gd name="connsiteX18" fmla="*/ 0 w 10000"/>
                <a:gd name="connsiteY18" fmla="*/ 2695 h 9939"/>
                <a:gd name="connsiteX19" fmla="*/ 35 w 10000"/>
                <a:gd name="connsiteY19" fmla="*/ 292 h 9939"/>
                <a:gd name="connsiteX20" fmla="*/ 66 w 10000"/>
                <a:gd name="connsiteY20" fmla="*/ 201 h 9939"/>
                <a:gd name="connsiteX21" fmla="*/ 128 w 10000"/>
                <a:gd name="connsiteY21" fmla="*/ 133 h 9939"/>
                <a:gd name="connsiteX22" fmla="*/ 260 w 10000"/>
                <a:gd name="connsiteY22" fmla="*/ 76 h 9939"/>
                <a:gd name="connsiteX23" fmla="*/ 404 w 10000"/>
                <a:gd name="connsiteY23" fmla="*/ 42 h 9939"/>
                <a:gd name="connsiteX24" fmla="*/ 589 w 10000"/>
                <a:gd name="connsiteY24" fmla="*/ 23 h 9939"/>
                <a:gd name="connsiteX25" fmla="*/ 804 w 10000"/>
                <a:gd name="connsiteY25" fmla="*/ 8 h 9939"/>
                <a:gd name="connsiteX26" fmla="*/ 1039 w 10000"/>
                <a:gd name="connsiteY26" fmla="*/ 0 h 9939"/>
                <a:gd name="connsiteX27" fmla="*/ 1306 w 10000"/>
                <a:gd name="connsiteY27" fmla="*/ 0 h 9939"/>
                <a:gd name="connsiteX0" fmla="*/ 1306 w 10000"/>
                <a:gd name="connsiteY0" fmla="*/ 0 h 9908"/>
                <a:gd name="connsiteX1" fmla="*/ 1582 w 10000"/>
                <a:gd name="connsiteY1" fmla="*/ 0 h 9908"/>
                <a:gd name="connsiteX2" fmla="*/ 8441 w 10000"/>
                <a:gd name="connsiteY2" fmla="*/ 0 h 9908"/>
                <a:gd name="connsiteX3" fmla="*/ 8728 w 10000"/>
                <a:gd name="connsiteY3" fmla="*/ 0 h 9908"/>
                <a:gd name="connsiteX4" fmla="*/ 8985 w 10000"/>
                <a:gd name="connsiteY4" fmla="*/ 0 h 9908"/>
                <a:gd name="connsiteX5" fmla="*/ 9231 w 10000"/>
                <a:gd name="connsiteY5" fmla="*/ 8 h 9908"/>
                <a:gd name="connsiteX6" fmla="*/ 9457 w 10000"/>
                <a:gd name="connsiteY6" fmla="*/ 23 h 9908"/>
                <a:gd name="connsiteX7" fmla="*/ 9641 w 10000"/>
                <a:gd name="connsiteY7" fmla="*/ 42 h 9908"/>
                <a:gd name="connsiteX8" fmla="*/ 9795 w 10000"/>
                <a:gd name="connsiteY8" fmla="*/ 76 h 9908"/>
                <a:gd name="connsiteX9" fmla="*/ 9907 w 10000"/>
                <a:gd name="connsiteY9" fmla="*/ 134 h 9908"/>
                <a:gd name="connsiteX10" fmla="*/ 9979 w 10000"/>
                <a:gd name="connsiteY10" fmla="*/ 202 h 9908"/>
                <a:gd name="connsiteX11" fmla="*/ 10000 w 10000"/>
                <a:gd name="connsiteY11" fmla="*/ 294 h 9908"/>
                <a:gd name="connsiteX12" fmla="*/ 9966 w 10000"/>
                <a:gd name="connsiteY12" fmla="*/ 2693 h 9908"/>
                <a:gd name="connsiteX13" fmla="*/ 496 w 10000"/>
                <a:gd name="connsiteY13" fmla="*/ 9908 h 9908"/>
                <a:gd name="connsiteX14" fmla="*/ 260 w 10000"/>
                <a:gd name="connsiteY14" fmla="*/ 9790 h 9908"/>
                <a:gd name="connsiteX15" fmla="*/ 86 w 10000"/>
                <a:gd name="connsiteY15" fmla="*/ 9652 h 9908"/>
                <a:gd name="connsiteX16" fmla="*/ 35 w 10000"/>
                <a:gd name="connsiteY16" fmla="*/ 9495 h 9908"/>
                <a:gd name="connsiteX17" fmla="*/ 0 w 10000"/>
                <a:gd name="connsiteY17" fmla="*/ 2712 h 9908"/>
                <a:gd name="connsiteX18" fmla="*/ 35 w 10000"/>
                <a:gd name="connsiteY18" fmla="*/ 294 h 9908"/>
                <a:gd name="connsiteX19" fmla="*/ 66 w 10000"/>
                <a:gd name="connsiteY19" fmla="*/ 202 h 9908"/>
                <a:gd name="connsiteX20" fmla="*/ 128 w 10000"/>
                <a:gd name="connsiteY20" fmla="*/ 134 h 9908"/>
                <a:gd name="connsiteX21" fmla="*/ 260 w 10000"/>
                <a:gd name="connsiteY21" fmla="*/ 76 h 9908"/>
                <a:gd name="connsiteX22" fmla="*/ 404 w 10000"/>
                <a:gd name="connsiteY22" fmla="*/ 42 h 9908"/>
                <a:gd name="connsiteX23" fmla="*/ 589 w 10000"/>
                <a:gd name="connsiteY23" fmla="*/ 23 h 9908"/>
                <a:gd name="connsiteX24" fmla="*/ 804 w 10000"/>
                <a:gd name="connsiteY24" fmla="*/ 8 h 9908"/>
                <a:gd name="connsiteX25" fmla="*/ 1039 w 10000"/>
                <a:gd name="connsiteY25" fmla="*/ 0 h 9908"/>
                <a:gd name="connsiteX26" fmla="*/ 1306 w 10000"/>
                <a:gd name="connsiteY26" fmla="*/ 0 h 9908"/>
                <a:gd name="connsiteX0" fmla="*/ 1306 w 10000"/>
                <a:gd name="connsiteY0" fmla="*/ 0 h 9881"/>
                <a:gd name="connsiteX1" fmla="*/ 1582 w 10000"/>
                <a:gd name="connsiteY1" fmla="*/ 0 h 9881"/>
                <a:gd name="connsiteX2" fmla="*/ 8441 w 10000"/>
                <a:gd name="connsiteY2" fmla="*/ 0 h 9881"/>
                <a:gd name="connsiteX3" fmla="*/ 8728 w 10000"/>
                <a:gd name="connsiteY3" fmla="*/ 0 h 9881"/>
                <a:gd name="connsiteX4" fmla="*/ 8985 w 10000"/>
                <a:gd name="connsiteY4" fmla="*/ 0 h 9881"/>
                <a:gd name="connsiteX5" fmla="*/ 9231 w 10000"/>
                <a:gd name="connsiteY5" fmla="*/ 8 h 9881"/>
                <a:gd name="connsiteX6" fmla="*/ 9457 w 10000"/>
                <a:gd name="connsiteY6" fmla="*/ 23 h 9881"/>
                <a:gd name="connsiteX7" fmla="*/ 9641 w 10000"/>
                <a:gd name="connsiteY7" fmla="*/ 42 h 9881"/>
                <a:gd name="connsiteX8" fmla="*/ 9795 w 10000"/>
                <a:gd name="connsiteY8" fmla="*/ 77 h 9881"/>
                <a:gd name="connsiteX9" fmla="*/ 9907 w 10000"/>
                <a:gd name="connsiteY9" fmla="*/ 135 h 9881"/>
                <a:gd name="connsiteX10" fmla="*/ 9979 w 10000"/>
                <a:gd name="connsiteY10" fmla="*/ 204 h 9881"/>
                <a:gd name="connsiteX11" fmla="*/ 10000 w 10000"/>
                <a:gd name="connsiteY11" fmla="*/ 297 h 9881"/>
                <a:gd name="connsiteX12" fmla="*/ 9966 w 10000"/>
                <a:gd name="connsiteY12" fmla="*/ 2718 h 9881"/>
                <a:gd name="connsiteX13" fmla="*/ 260 w 10000"/>
                <a:gd name="connsiteY13" fmla="*/ 9881 h 9881"/>
                <a:gd name="connsiteX14" fmla="*/ 86 w 10000"/>
                <a:gd name="connsiteY14" fmla="*/ 9742 h 9881"/>
                <a:gd name="connsiteX15" fmla="*/ 35 w 10000"/>
                <a:gd name="connsiteY15" fmla="*/ 9583 h 9881"/>
                <a:gd name="connsiteX16" fmla="*/ 0 w 10000"/>
                <a:gd name="connsiteY16" fmla="*/ 2737 h 9881"/>
                <a:gd name="connsiteX17" fmla="*/ 35 w 10000"/>
                <a:gd name="connsiteY17" fmla="*/ 297 h 9881"/>
                <a:gd name="connsiteX18" fmla="*/ 66 w 10000"/>
                <a:gd name="connsiteY18" fmla="*/ 204 h 9881"/>
                <a:gd name="connsiteX19" fmla="*/ 128 w 10000"/>
                <a:gd name="connsiteY19" fmla="*/ 135 h 9881"/>
                <a:gd name="connsiteX20" fmla="*/ 260 w 10000"/>
                <a:gd name="connsiteY20" fmla="*/ 77 h 9881"/>
                <a:gd name="connsiteX21" fmla="*/ 404 w 10000"/>
                <a:gd name="connsiteY21" fmla="*/ 42 h 9881"/>
                <a:gd name="connsiteX22" fmla="*/ 589 w 10000"/>
                <a:gd name="connsiteY22" fmla="*/ 23 h 9881"/>
                <a:gd name="connsiteX23" fmla="*/ 804 w 10000"/>
                <a:gd name="connsiteY23" fmla="*/ 8 h 9881"/>
                <a:gd name="connsiteX24" fmla="*/ 1039 w 10000"/>
                <a:gd name="connsiteY24" fmla="*/ 0 h 9881"/>
                <a:gd name="connsiteX25" fmla="*/ 1306 w 10000"/>
                <a:gd name="connsiteY25" fmla="*/ 0 h 9881"/>
                <a:gd name="connsiteX0" fmla="*/ 1306 w 10000"/>
                <a:gd name="connsiteY0" fmla="*/ 0 h 9859"/>
                <a:gd name="connsiteX1" fmla="*/ 1582 w 10000"/>
                <a:gd name="connsiteY1" fmla="*/ 0 h 9859"/>
                <a:gd name="connsiteX2" fmla="*/ 8441 w 10000"/>
                <a:gd name="connsiteY2" fmla="*/ 0 h 9859"/>
                <a:gd name="connsiteX3" fmla="*/ 8728 w 10000"/>
                <a:gd name="connsiteY3" fmla="*/ 0 h 9859"/>
                <a:gd name="connsiteX4" fmla="*/ 8985 w 10000"/>
                <a:gd name="connsiteY4" fmla="*/ 0 h 9859"/>
                <a:gd name="connsiteX5" fmla="*/ 9231 w 10000"/>
                <a:gd name="connsiteY5" fmla="*/ 8 h 9859"/>
                <a:gd name="connsiteX6" fmla="*/ 9457 w 10000"/>
                <a:gd name="connsiteY6" fmla="*/ 23 h 9859"/>
                <a:gd name="connsiteX7" fmla="*/ 9641 w 10000"/>
                <a:gd name="connsiteY7" fmla="*/ 43 h 9859"/>
                <a:gd name="connsiteX8" fmla="*/ 9795 w 10000"/>
                <a:gd name="connsiteY8" fmla="*/ 78 h 9859"/>
                <a:gd name="connsiteX9" fmla="*/ 9907 w 10000"/>
                <a:gd name="connsiteY9" fmla="*/ 137 h 9859"/>
                <a:gd name="connsiteX10" fmla="*/ 9979 w 10000"/>
                <a:gd name="connsiteY10" fmla="*/ 206 h 9859"/>
                <a:gd name="connsiteX11" fmla="*/ 10000 w 10000"/>
                <a:gd name="connsiteY11" fmla="*/ 301 h 9859"/>
                <a:gd name="connsiteX12" fmla="*/ 9966 w 10000"/>
                <a:gd name="connsiteY12" fmla="*/ 2751 h 9859"/>
                <a:gd name="connsiteX13" fmla="*/ 86 w 10000"/>
                <a:gd name="connsiteY13" fmla="*/ 9859 h 9859"/>
                <a:gd name="connsiteX14" fmla="*/ 35 w 10000"/>
                <a:gd name="connsiteY14" fmla="*/ 9698 h 9859"/>
                <a:gd name="connsiteX15" fmla="*/ 0 w 10000"/>
                <a:gd name="connsiteY15" fmla="*/ 2770 h 9859"/>
                <a:gd name="connsiteX16" fmla="*/ 35 w 10000"/>
                <a:gd name="connsiteY16" fmla="*/ 301 h 9859"/>
                <a:gd name="connsiteX17" fmla="*/ 66 w 10000"/>
                <a:gd name="connsiteY17" fmla="*/ 206 h 9859"/>
                <a:gd name="connsiteX18" fmla="*/ 128 w 10000"/>
                <a:gd name="connsiteY18" fmla="*/ 137 h 9859"/>
                <a:gd name="connsiteX19" fmla="*/ 260 w 10000"/>
                <a:gd name="connsiteY19" fmla="*/ 78 h 9859"/>
                <a:gd name="connsiteX20" fmla="*/ 404 w 10000"/>
                <a:gd name="connsiteY20" fmla="*/ 43 h 9859"/>
                <a:gd name="connsiteX21" fmla="*/ 589 w 10000"/>
                <a:gd name="connsiteY21" fmla="*/ 23 h 9859"/>
                <a:gd name="connsiteX22" fmla="*/ 804 w 10000"/>
                <a:gd name="connsiteY22" fmla="*/ 8 h 9859"/>
                <a:gd name="connsiteX23" fmla="*/ 1039 w 10000"/>
                <a:gd name="connsiteY23" fmla="*/ 0 h 9859"/>
                <a:gd name="connsiteX24" fmla="*/ 1306 w 10000"/>
                <a:gd name="connsiteY24" fmla="*/ 0 h 9859"/>
                <a:gd name="connsiteX0" fmla="*/ 1306 w 10000"/>
                <a:gd name="connsiteY0" fmla="*/ 0 h 9837"/>
                <a:gd name="connsiteX1" fmla="*/ 1582 w 10000"/>
                <a:gd name="connsiteY1" fmla="*/ 0 h 9837"/>
                <a:gd name="connsiteX2" fmla="*/ 8441 w 10000"/>
                <a:gd name="connsiteY2" fmla="*/ 0 h 9837"/>
                <a:gd name="connsiteX3" fmla="*/ 8728 w 10000"/>
                <a:gd name="connsiteY3" fmla="*/ 0 h 9837"/>
                <a:gd name="connsiteX4" fmla="*/ 8985 w 10000"/>
                <a:gd name="connsiteY4" fmla="*/ 0 h 9837"/>
                <a:gd name="connsiteX5" fmla="*/ 9231 w 10000"/>
                <a:gd name="connsiteY5" fmla="*/ 8 h 9837"/>
                <a:gd name="connsiteX6" fmla="*/ 9457 w 10000"/>
                <a:gd name="connsiteY6" fmla="*/ 23 h 9837"/>
                <a:gd name="connsiteX7" fmla="*/ 9641 w 10000"/>
                <a:gd name="connsiteY7" fmla="*/ 44 h 9837"/>
                <a:gd name="connsiteX8" fmla="*/ 9795 w 10000"/>
                <a:gd name="connsiteY8" fmla="*/ 79 h 9837"/>
                <a:gd name="connsiteX9" fmla="*/ 9907 w 10000"/>
                <a:gd name="connsiteY9" fmla="*/ 139 h 9837"/>
                <a:gd name="connsiteX10" fmla="*/ 9979 w 10000"/>
                <a:gd name="connsiteY10" fmla="*/ 209 h 9837"/>
                <a:gd name="connsiteX11" fmla="*/ 10000 w 10000"/>
                <a:gd name="connsiteY11" fmla="*/ 305 h 9837"/>
                <a:gd name="connsiteX12" fmla="*/ 9966 w 10000"/>
                <a:gd name="connsiteY12" fmla="*/ 2790 h 9837"/>
                <a:gd name="connsiteX13" fmla="*/ 35 w 10000"/>
                <a:gd name="connsiteY13" fmla="*/ 9837 h 9837"/>
                <a:gd name="connsiteX14" fmla="*/ 0 w 10000"/>
                <a:gd name="connsiteY14" fmla="*/ 2810 h 9837"/>
                <a:gd name="connsiteX15" fmla="*/ 35 w 10000"/>
                <a:gd name="connsiteY15" fmla="*/ 305 h 9837"/>
                <a:gd name="connsiteX16" fmla="*/ 66 w 10000"/>
                <a:gd name="connsiteY16" fmla="*/ 209 h 9837"/>
                <a:gd name="connsiteX17" fmla="*/ 128 w 10000"/>
                <a:gd name="connsiteY17" fmla="*/ 139 h 9837"/>
                <a:gd name="connsiteX18" fmla="*/ 260 w 10000"/>
                <a:gd name="connsiteY18" fmla="*/ 79 h 9837"/>
                <a:gd name="connsiteX19" fmla="*/ 404 w 10000"/>
                <a:gd name="connsiteY19" fmla="*/ 44 h 9837"/>
                <a:gd name="connsiteX20" fmla="*/ 589 w 10000"/>
                <a:gd name="connsiteY20" fmla="*/ 23 h 9837"/>
                <a:gd name="connsiteX21" fmla="*/ 804 w 10000"/>
                <a:gd name="connsiteY21" fmla="*/ 8 h 9837"/>
                <a:gd name="connsiteX22" fmla="*/ 1039 w 10000"/>
                <a:gd name="connsiteY22" fmla="*/ 0 h 9837"/>
                <a:gd name="connsiteX23" fmla="*/ 1306 w 10000"/>
                <a:gd name="connsiteY23" fmla="*/ 0 h 9837"/>
                <a:gd name="connsiteX0" fmla="*/ 1306 w 10000"/>
                <a:gd name="connsiteY0" fmla="*/ 0 h 3163"/>
                <a:gd name="connsiteX1" fmla="*/ 1582 w 10000"/>
                <a:gd name="connsiteY1" fmla="*/ 0 h 3163"/>
                <a:gd name="connsiteX2" fmla="*/ 8441 w 10000"/>
                <a:gd name="connsiteY2" fmla="*/ 0 h 3163"/>
                <a:gd name="connsiteX3" fmla="*/ 8728 w 10000"/>
                <a:gd name="connsiteY3" fmla="*/ 0 h 3163"/>
                <a:gd name="connsiteX4" fmla="*/ 8985 w 10000"/>
                <a:gd name="connsiteY4" fmla="*/ 0 h 3163"/>
                <a:gd name="connsiteX5" fmla="*/ 9231 w 10000"/>
                <a:gd name="connsiteY5" fmla="*/ 8 h 3163"/>
                <a:gd name="connsiteX6" fmla="*/ 9457 w 10000"/>
                <a:gd name="connsiteY6" fmla="*/ 23 h 3163"/>
                <a:gd name="connsiteX7" fmla="*/ 9641 w 10000"/>
                <a:gd name="connsiteY7" fmla="*/ 45 h 3163"/>
                <a:gd name="connsiteX8" fmla="*/ 9795 w 10000"/>
                <a:gd name="connsiteY8" fmla="*/ 80 h 3163"/>
                <a:gd name="connsiteX9" fmla="*/ 9907 w 10000"/>
                <a:gd name="connsiteY9" fmla="*/ 141 h 3163"/>
                <a:gd name="connsiteX10" fmla="*/ 9979 w 10000"/>
                <a:gd name="connsiteY10" fmla="*/ 212 h 3163"/>
                <a:gd name="connsiteX11" fmla="*/ 10000 w 10000"/>
                <a:gd name="connsiteY11" fmla="*/ 310 h 3163"/>
                <a:gd name="connsiteX12" fmla="*/ 9966 w 10000"/>
                <a:gd name="connsiteY12" fmla="*/ 2836 h 3163"/>
                <a:gd name="connsiteX13" fmla="*/ 0 w 10000"/>
                <a:gd name="connsiteY13" fmla="*/ 2857 h 3163"/>
                <a:gd name="connsiteX14" fmla="*/ 35 w 10000"/>
                <a:gd name="connsiteY14" fmla="*/ 310 h 3163"/>
                <a:gd name="connsiteX15" fmla="*/ 66 w 10000"/>
                <a:gd name="connsiteY15" fmla="*/ 212 h 3163"/>
                <a:gd name="connsiteX16" fmla="*/ 128 w 10000"/>
                <a:gd name="connsiteY16" fmla="*/ 141 h 3163"/>
                <a:gd name="connsiteX17" fmla="*/ 260 w 10000"/>
                <a:gd name="connsiteY17" fmla="*/ 80 h 3163"/>
                <a:gd name="connsiteX18" fmla="*/ 404 w 10000"/>
                <a:gd name="connsiteY18" fmla="*/ 45 h 3163"/>
                <a:gd name="connsiteX19" fmla="*/ 589 w 10000"/>
                <a:gd name="connsiteY19" fmla="*/ 23 h 3163"/>
                <a:gd name="connsiteX20" fmla="*/ 804 w 10000"/>
                <a:gd name="connsiteY20" fmla="*/ 8 h 3163"/>
                <a:gd name="connsiteX21" fmla="*/ 1039 w 10000"/>
                <a:gd name="connsiteY21" fmla="*/ 0 h 3163"/>
                <a:gd name="connsiteX22" fmla="*/ 1306 w 10000"/>
                <a:gd name="connsiteY22" fmla="*/ 0 h 3163"/>
                <a:gd name="connsiteX0" fmla="*/ 1306 w 10000"/>
                <a:gd name="connsiteY0" fmla="*/ 0 h 9033"/>
                <a:gd name="connsiteX1" fmla="*/ 1582 w 10000"/>
                <a:gd name="connsiteY1" fmla="*/ 0 h 9033"/>
                <a:gd name="connsiteX2" fmla="*/ 8441 w 10000"/>
                <a:gd name="connsiteY2" fmla="*/ 0 h 9033"/>
                <a:gd name="connsiteX3" fmla="*/ 8728 w 10000"/>
                <a:gd name="connsiteY3" fmla="*/ 0 h 9033"/>
                <a:gd name="connsiteX4" fmla="*/ 8985 w 10000"/>
                <a:gd name="connsiteY4" fmla="*/ 0 h 9033"/>
                <a:gd name="connsiteX5" fmla="*/ 9231 w 10000"/>
                <a:gd name="connsiteY5" fmla="*/ 25 h 9033"/>
                <a:gd name="connsiteX6" fmla="*/ 9457 w 10000"/>
                <a:gd name="connsiteY6" fmla="*/ 73 h 9033"/>
                <a:gd name="connsiteX7" fmla="*/ 9641 w 10000"/>
                <a:gd name="connsiteY7" fmla="*/ 142 h 9033"/>
                <a:gd name="connsiteX8" fmla="*/ 9795 w 10000"/>
                <a:gd name="connsiteY8" fmla="*/ 253 h 9033"/>
                <a:gd name="connsiteX9" fmla="*/ 9907 w 10000"/>
                <a:gd name="connsiteY9" fmla="*/ 446 h 9033"/>
                <a:gd name="connsiteX10" fmla="*/ 9979 w 10000"/>
                <a:gd name="connsiteY10" fmla="*/ 670 h 9033"/>
                <a:gd name="connsiteX11" fmla="*/ 10000 w 10000"/>
                <a:gd name="connsiteY11" fmla="*/ 980 h 9033"/>
                <a:gd name="connsiteX12" fmla="*/ 9966 w 10000"/>
                <a:gd name="connsiteY12" fmla="*/ 8966 h 9033"/>
                <a:gd name="connsiteX13" fmla="*/ 0 w 10000"/>
                <a:gd name="connsiteY13" fmla="*/ 9033 h 9033"/>
                <a:gd name="connsiteX14" fmla="*/ 35 w 10000"/>
                <a:gd name="connsiteY14" fmla="*/ 980 h 9033"/>
                <a:gd name="connsiteX15" fmla="*/ 66 w 10000"/>
                <a:gd name="connsiteY15" fmla="*/ 670 h 9033"/>
                <a:gd name="connsiteX16" fmla="*/ 128 w 10000"/>
                <a:gd name="connsiteY16" fmla="*/ 446 h 9033"/>
                <a:gd name="connsiteX17" fmla="*/ 260 w 10000"/>
                <a:gd name="connsiteY17" fmla="*/ 253 h 9033"/>
                <a:gd name="connsiteX18" fmla="*/ 404 w 10000"/>
                <a:gd name="connsiteY18" fmla="*/ 142 h 9033"/>
                <a:gd name="connsiteX19" fmla="*/ 589 w 10000"/>
                <a:gd name="connsiteY19" fmla="*/ 73 h 9033"/>
                <a:gd name="connsiteX20" fmla="*/ 804 w 10000"/>
                <a:gd name="connsiteY20" fmla="*/ 25 h 9033"/>
                <a:gd name="connsiteX21" fmla="*/ 1039 w 10000"/>
                <a:gd name="connsiteY21" fmla="*/ 0 h 9033"/>
                <a:gd name="connsiteX22" fmla="*/ 1306 w 10000"/>
                <a:gd name="connsiteY22" fmla="*/ 0 h 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9033">
                  <a:moveTo>
                    <a:pt x="1306" y="0"/>
                  </a:moveTo>
                  <a:lnTo>
                    <a:pt x="1582" y="0"/>
                  </a:lnTo>
                  <a:lnTo>
                    <a:pt x="8441" y="0"/>
                  </a:lnTo>
                  <a:lnTo>
                    <a:pt x="8728" y="0"/>
                  </a:lnTo>
                  <a:lnTo>
                    <a:pt x="8985" y="0"/>
                  </a:lnTo>
                  <a:lnTo>
                    <a:pt x="9231" y="25"/>
                  </a:lnTo>
                  <a:lnTo>
                    <a:pt x="9457" y="73"/>
                  </a:lnTo>
                  <a:lnTo>
                    <a:pt x="9641" y="142"/>
                  </a:lnTo>
                  <a:lnTo>
                    <a:pt x="9795" y="253"/>
                  </a:lnTo>
                  <a:lnTo>
                    <a:pt x="9907" y="446"/>
                  </a:lnTo>
                  <a:cubicBezTo>
                    <a:pt x="9931" y="522"/>
                    <a:pt x="9955" y="598"/>
                    <a:pt x="9979" y="670"/>
                  </a:cubicBezTo>
                  <a:cubicBezTo>
                    <a:pt x="9986" y="771"/>
                    <a:pt x="9993" y="879"/>
                    <a:pt x="10000" y="980"/>
                  </a:cubicBezTo>
                  <a:cubicBezTo>
                    <a:pt x="9989" y="3645"/>
                    <a:pt x="9977" y="6310"/>
                    <a:pt x="9966" y="8966"/>
                  </a:cubicBezTo>
                  <a:lnTo>
                    <a:pt x="0" y="9033"/>
                  </a:lnTo>
                  <a:cubicBezTo>
                    <a:pt x="12" y="6348"/>
                    <a:pt x="23" y="3664"/>
                    <a:pt x="35" y="980"/>
                  </a:cubicBezTo>
                  <a:cubicBezTo>
                    <a:pt x="45" y="879"/>
                    <a:pt x="56" y="771"/>
                    <a:pt x="66" y="670"/>
                  </a:cubicBezTo>
                  <a:cubicBezTo>
                    <a:pt x="87" y="598"/>
                    <a:pt x="107" y="522"/>
                    <a:pt x="128" y="446"/>
                  </a:cubicBezTo>
                  <a:lnTo>
                    <a:pt x="260" y="253"/>
                  </a:lnTo>
                  <a:lnTo>
                    <a:pt x="404" y="142"/>
                  </a:lnTo>
                  <a:lnTo>
                    <a:pt x="589" y="73"/>
                  </a:lnTo>
                  <a:lnTo>
                    <a:pt x="804" y="25"/>
                  </a:lnTo>
                  <a:lnTo>
                    <a:pt x="1039" y="0"/>
                  </a:lnTo>
                  <a:lnTo>
                    <a:pt x="1306"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 name="Freeform 13"/>
            <p:cNvSpPr>
              <a:spLocks/>
            </p:cNvSpPr>
            <p:nvPr/>
          </p:nvSpPr>
          <p:spPr bwMode="auto">
            <a:xfrm rot="3243413">
              <a:off x="4649429" y="4520863"/>
              <a:ext cx="651404" cy="74522"/>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a:gsLst>
                <a:gs pos="1000">
                  <a:schemeClr val="bg1">
                    <a:lumMod val="50000"/>
                  </a:schemeClr>
                </a:gs>
                <a:gs pos="100000">
                  <a:schemeClr val="bg1">
                    <a:lumMod val="50000"/>
                  </a:schemeClr>
                </a:gs>
                <a:gs pos="46000">
                  <a:schemeClr val="bg1">
                    <a:lumMod val="95000"/>
                  </a:schemeClr>
                </a:gs>
              </a:gsLst>
              <a:lin ang="54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 name="Freeform 13"/>
            <p:cNvSpPr>
              <a:spLocks/>
            </p:cNvSpPr>
            <p:nvPr/>
          </p:nvSpPr>
          <p:spPr bwMode="auto">
            <a:xfrm rot="3243413">
              <a:off x="4581473" y="4559937"/>
              <a:ext cx="651404" cy="98887"/>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flip="none" rotWithShape="1">
              <a:gsLst>
                <a:gs pos="1000">
                  <a:schemeClr val="bg1">
                    <a:lumMod val="50000"/>
                  </a:schemeClr>
                </a:gs>
                <a:gs pos="100000">
                  <a:schemeClr val="bg1">
                    <a:lumMod val="50000"/>
                  </a:schemeClr>
                </a:gs>
                <a:gs pos="46000">
                  <a:schemeClr val="bg1">
                    <a:lumMod val="95000"/>
                  </a:schemeClr>
                </a:gs>
              </a:gsLst>
              <a:lin ang="54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61" name="TextBox 60"/>
          <p:cNvSpPr txBox="1"/>
          <p:nvPr/>
        </p:nvSpPr>
        <p:spPr>
          <a:xfrm>
            <a:off x="4107281" y="1265489"/>
            <a:ext cx="3501612" cy="738664"/>
          </a:xfrm>
          <a:prstGeom prst="rect">
            <a:avLst/>
          </a:prstGeom>
          <a:noFill/>
        </p:spPr>
        <p:txBody>
          <a:bodyPr wrap="square" rtlCol="0">
            <a:spAutoFit/>
          </a:bodyPr>
          <a:lstStyle/>
          <a:p>
            <a:r>
              <a:rPr lang="en-IN" sz="2400" b="1" dirty="0">
                <a:solidFill>
                  <a:schemeClr val="accent6"/>
                </a:solidFill>
                <a:latin typeface="Times New Roman" panose="02020603050405020304" pitchFamily="18" charset="0"/>
                <a:cs typeface="Times New Roman" panose="02020603050405020304" pitchFamily="18" charset="0"/>
              </a:rPr>
              <a:t>Spécification des Besoins</a:t>
            </a:r>
          </a:p>
          <a:p>
            <a:endParaRPr lang="en-IN" b="1" dirty="0">
              <a:solidFill>
                <a:schemeClr val="accent6"/>
              </a:solidFill>
              <a:latin typeface="Times New Roman" panose="02020603050405020304" pitchFamily="18" charset="0"/>
              <a:cs typeface="Times New Roman" panose="02020603050405020304" pitchFamily="18" charset="0"/>
            </a:endParaRPr>
          </a:p>
        </p:txBody>
      </p:sp>
      <p:sp>
        <p:nvSpPr>
          <p:cNvPr id="5" name="Rectangle 4"/>
          <p:cNvSpPr/>
          <p:nvPr/>
        </p:nvSpPr>
        <p:spPr>
          <a:xfrm>
            <a:off x="4242750" y="2110652"/>
            <a:ext cx="4089635" cy="1938992"/>
          </a:xfrm>
          <a:prstGeom prst="rect">
            <a:avLst/>
          </a:prstGeom>
        </p:spPr>
        <p:txBody>
          <a:bodyPr wrap="square">
            <a:spAutoFit/>
          </a:bodyPr>
          <a:lstStyle/>
          <a:p>
            <a:pPr marL="342900" indent="-342900">
              <a:buFont typeface="Wingdings" panose="05000000000000000000" pitchFamily="2" charset="2"/>
              <a:buChar char="Ø"/>
            </a:pPr>
            <a:r>
              <a:rPr lang="fr-FR" sz="2000" dirty="0" smtClean="0">
                <a:latin typeface="Times New Roman" panose="02020603050405020304" pitchFamily="18" charset="0"/>
                <a:ea typeface="Calibri" panose="020F0502020204030204" pitchFamily="34" charset="0"/>
                <a:cs typeface="Times New Roman" panose="02020603050405020304" pitchFamily="18" charset="0"/>
              </a:rPr>
              <a:t>L’aide </a:t>
            </a:r>
            <a:r>
              <a:rPr lang="fr-FR" sz="2000" dirty="0">
                <a:latin typeface="Times New Roman" panose="02020603050405020304" pitchFamily="18" charset="0"/>
                <a:ea typeface="Calibri" panose="020F0502020204030204" pitchFamily="34" charset="0"/>
                <a:cs typeface="Times New Roman" panose="02020603050405020304" pitchFamily="18" charset="0"/>
              </a:rPr>
              <a:t>au diagnostic </a:t>
            </a:r>
            <a:endParaRPr lang="fr-FR" sz="2000"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Ø"/>
            </a:pPr>
            <a:endParaRPr lang="fr-FR"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fr-FR" sz="2000" dirty="0" smtClean="0">
                <a:latin typeface="Times New Roman" panose="02020603050405020304" pitchFamily="18" charset="0"/>
                <a:cs typeface="Times New Roman" panose="02020603050405020304" pitchFamily="18" charset="0"/>
              </a:rPr>
              <a:t>L’archivage </a:t>
            </a:r>
            <a:r>
              <a:rPr lang="fr-FR" sz="2000" dirty="0">
                <a:latin typeface="Times New Roman" panose="02020603050405020304" pitchFamily="18" charset="0"/>
                <a:cs typeface="Times New Roman" panose="02020603050405020304" pitchFamily="18" charset="0"/>
              </a:rPr>
              <a:t>des données </a:t>
            </a:r>
            <a:endParaRPr lang="fr-FR"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fr-FR"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Réduction </a:t>
            </a:r>
            <a:r>
              <a:rPr lang="fr-FR" sz="2000" dirty="0">
                <a:latin typeface="Times New Roman" panose="02020603050405020304" pitchFamily="18" charset="0"/>
                <a:cs typeface="Times New Roman" panose="02020603050405020304" pitchFamily="18" charset="0"/>
              </a:rPr>
              <a:t>de frais médicaux</a:t>
            </a:r>
          </a:p>
          <a:p>
            <a:endParaRPr lang="fr-FR" sz="2000" dirty="0">
              <a:latin typeface="Times New Roman" panose="02020603050405020304" pitchFamily="18" charset="0"/>
              <a:cs typeface="Times New Roman" panose="02020603050405020304" pitchFamily="18" charset="0"/>
            </a:endParaRPr>
          </a:p>
        </p:txBody>
      </p:sp>
      <p:sp>
        <p:nvSpPr>
          <p:cNvPr id="25" name="Rectangle 24"/>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26" name="Pentagone 25"/>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14</a:t>
            </a:r>
            <a:endParaRPr lang="fr-FR" sz="2400" b="1" dirty="0">
              <a:latin typeface="Times New Roman" panose="02020603050405020304" pitchFamily="18" charset="0"/>
              <a:cs typeface="Times New Roman" panose="02020603050405020304" pitchFamily="18" charset="0"/>
            </a:endParaRPr>
          </a:p>
        </p:txBody>
      </p:sp>
      <p:sp>
        <p:nvSpPr>
          <p:cNvPr id="27" name="Rectangle 26"/>
          <p:cNvSpPr/>
          <p:nvPr/>
        </p:nvSpPr>
        <p:spPr>
          <a:xfrm>
            <a:off x="-47183" y="629460"/>
            <a:ext cx="2036135" cy="461665"/>
          </a:xfrm>
          <a:prstGeom prst="rect">
            <a:avLst/>
          </a:prstGeom>
        </p:spPr>
        <p:txBody>
          <a:bodyPr wrap="none">
            <a:spAutoFit/>
          </a:bodyPr>
          <a:lstStyle/>
          <a:p>
            <a:pPr marL="342900" indent="-342900">
              <a:buFont typeface="Wingdings" panose="05000000000000000000" pitchFamily="2" charset="2"/>
              <a:buChar char="v"/>
            </a:pPr>
            <a:r>
              <a:rPr lang="en-IN" sz="2400" b="1" dirty="0" smtClean="0">
                <a:solidFill>
                  <a:srgbClr val="002060"/>
                </a:solidFill>
                <a:latin typeface="Times New Roman" panose="02020603050405020304" pitchFamily="18" charset="0"/>
                <a:cs typeface="Times New Roman" panose="02020603050405020304" pitchFamily="18" charset="0"/>
              </a:rPr>
              <a:t>Conception</a:t>
            </a:r>
            <a:endParaRPr lang="en-IN" sz="2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211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25"/>
                                        </p:tgtEl>
                                        <p:attrNameLst>
                                          <p:attrName>style.opacity</p:attrName>
                                        </p:attrNameLst>
                                      </p:cBhvr>
                                      <p:to>
                                        <p:strVal val="0.5"/>
                                      </p:to>
                                    </p:set>
                                    <p:animEffect filter="image" prLst="opacity: 0.5">
                                      <p:cBhvr rctx="IE">
                                        <p:cTn id="7" dur="indefinite"/>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500" fill="hold"/>
                                        <p:tgtEl>
                                          <p:spTgt spid="61"/>
                                        </p:tgtEl>
                                        <p:attrNameLst>
                                          <p:attrName>ppt_w</p:attrName>
                                        </p:attrNameLst>
                                      </p:cBhvr>
                                      <p:tavLst>
                                        <p:tav tm="0">
                                          <p:val>
                                            <p:fltVal val="0"/>
                                          </p:val>
                                        </p:tav>
                                        <p:tav tm="100000">
                                          <p:val>
                                            <p:strVal val="#ppt_w"/>
                                          </p:val>
                                        </p:tav>
                                      </p:tavLst>
                                    </p:anim>
                                    <p:anim calcmode="lin" valueType="num">
                                      <p:cBhvr>
                                        <p:cTn id="19" dur="500" fill="hold"/>
                                        <p:tgtEl>
                                          <p:spTgt spid="61"/>
                                        </p:tgtEl>
                                        <p:attrNameLst>
                                          <p:attrName>ppt_h</p:attrName>
                                        </p:attrNameLst>
                                      </p:cBhvr>
                                      <p:tavLst>
                                        <p:tav tm="0">
                                          <p:val>
                                            <p:fltVal val="0"/>
                                          </p:val>
                                        </p:tav>
                                        <p:tav tm="100000">
                                          <p:val>
                                            <p:strVal val="#ppt_h"/>
                                          </p:val>
                                        </p:tav>
                                      </p:tavLst>
                                    </p:anim>
                                    <p:animEffect transition="in" filter="fade">
                                      <p:cBhvr>
                                        <p:cTn id="20" dur="500"/>
                                        <p:tgtEl>
                                          <p:spTgt spid="61"/>
                                        </p:tgtEl>
                                      </p:cBhvr>
                                    </p:animEffect>
                                  </p:childTnLst>
                                </p:cTn>
                              </p:par>
                            </p:childTnLst>
                          </p:cTn>
                        </p:par>
                        <p:par>
                          <p:cTn id="21" fill="hold">
                            <p:stCondLst>
                              <p:cond delay="1000"/>
                            </p:stCondLst>
                            <p:childTnLst>
                              <p:par>
                                <p:cTn id="22" presetID="32" presetClass="emph" presetSubtype="0" fill="hold" nodeType="afterEffect">
                                  <p:stCondLst>
                                    <p:cond delay="0"/>
                                  </p:stCondLst>
                                  <p:childTnLst>
                                    <p:animRot by="120000">
                                      <p:cBhvr>
                                        <p:cTn id="23" dur="100" fill="hold">
                                          <p:stCondLst>
                                            <p:cond delay="0"/>
                                          </p:stCondLst>
                                        </p:cTn>
                                        <p:tgtEl>
                                          <p:spTgt spid="2"/>
                                        </p:tgtEl>
                                        <p:attrNameLst>
                                          <p:attrName>r</p:attrName>
                                        </p:attrNameLst>
                                      </p:cBhvr>
                                    </p:animRot>
                                    <p:animRot by="-240000">
                                      <p:cBhvr>
                                        <p:cTn id="24" dur="200" fill="hold">
                                          <p:stCondLst>
                                            <p:cond delay="200"/>
                                          </p:stCondLst>
                                        </p:cTn>
                                        <p:tgtEl>
                                          <p:spTgt spid="2"/>
                                        </p:tgtEl>
                                        <p:attrNameLst>
                                          <p:attrName>r</p:attrName>
                                        </p:attrNameLst>
                                      </p:cBhvr>
                                    </p:animRot>
                                    <p:animRot by="240000">
                                      <p:cBhvr>
                                        <p:cTn id="25" dur="200" fill="hold">
                                          <p:stCondLst>
                                            <p:cond delay="400"/>
                                          </p:stCondLst>
                                        </p:cTn>
                                        <p:tgtEl>
                                          <p:spTgt spid="2"/>
                                        </p:tgtEl>
                                        <p:attrNameLst>
                                          <p:attrName>r</p:attrName>
                                        </p:attrNameLst>
                                      </p:cBhvr>
                                    </p:animRot>
                                    <p:animRot by="-240000">
                                      <p:cBhvr>
                                        <p:cTn id="26" dur="200" fill="hold">
                                          <p:stCondLst>
                                            <p:cond delay="600"/>
                                          </p:stCondLst>
                                        </p:cTn>
                                        <p:tgtEl>
                                          <p:spTgt spid="2"/>
                                        </p:tgtEl>
                                        <p:attrNameLst>
                                          <p:attrName>r</p:attrName>
                                        </p:attrNameLst>
                                      </p:cBhvr>
                                    </p:animRot>
                                    <p:animRot by="120000">
                                      <p:cBhvr>
                                        <p:cTn id="27" dur="200" fill="hold">
                                          <p:stCondLst>
                                            <p:cond delay="800"/>
                                          </p:stCondLst>
                                        </p:cTn>
                                        <p:tgtEl>
                                          <p:spTgt spid="2"/>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1191" y="3143251"/>
            <a:ext cx="9141619" cy="2000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5" name="Oval 34"/>
          <p:cNvSpPr/>
          <p:nvPr/>
        </p:nvSpPr>
        <p:spPr>
          <a:xfrm>
            <a:off x="1194467" y="4219246"/>
            <a:ext cx="4257184" cy="400750"/>
          </a:xfrm>
          <a:prstGeom prst="ellipse">
            <a:avLst/>
          </a:prstGeom>
          <a:gradFill flip="none" rotWithShape="1">
            <a:gsLst>
              <a:gs pos="0">
                <a:schemeClr val="tx1">
                  <a:alpha val="43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800">
              <a:defRPr/>
            </a:pPr>
            <a:endParaRPr lang="en-US" sz="1350" kern="0">
              <a:solidFill>
                <a:sysClr val="window" lastClr="FFFFFF"/>
              </a:solidFill>
              <a:latin typeface="Calibri"/>
            </a:endParaRPr>
          </a:p>
        </p:txBody>
      </p:sp>
      <p:grpSp>
        <p:nvGrpSpPr>
          <p:cNvPr id="2" name="Group 1"/>
          <p:cNvGrpSpPr/>
          <p:nvPr/>
        </p:nvGrpSpPr>
        <p:grpSpPr>
          <a:xfrm>
            <a:off x="1054115" y="1083842"/>
            <a:ext cx="4029644" cy="3310685"/>
            <a:chOff x="3279130" y="1445123"/>
            <a:chExt cx="5372858" cy="4414246"/>
          </a:xfrm>
        </p:grpSpPr>
        <p:grpSp>
          <p:nvGrpSpPr>
            <p:cNvPr id="23" name="Group 22"/>
            <p:cNvGrpSpPr/>
            <p:nvPr/>
          </p:nvGrpSpPr>
          <p:grpSpPr>
            <a:xfrm>
              <a:off x="5103606" y="1445123"/>
              <a:ext cx="3548382" cy="3548382"/>
              <a:chOff x="608012" y="2220660"/>
              <a:chExt cx="2766951" cy="2766951"/>
            </a:xfrm>
          </p:grpSpPr>
          <p:sp>
            <p:nvSpPr>
              <p:cNvPr id="22" name="Oval 21"/>
              <p:cNvSpPr/>
              <p:nvPr/>
            </p:nvSpPr>
            <p:spPr>
              <a:xfrm>
                <a:off x="608012" y="2220660"/>
                <a:ext cx="2766951" cy="2766951"/>
              </a:xfrm>
              <a:prstGeom prst="ellipse">
                <a:avLst/>
              </a:prstGeom>
              <a:gradFill flip="none" rotWithShape="1">
                <a:gsLst>
                  <a:gs pos="66000">
                    <a:schemeClr val="bg1">
                      <a:lumMod val="95000"/>
                    </a:schemeClr>
                  </a:gs>
                  <a:gs pos="23000">
                    <a:srgbClr val="5A5A5A"/>
                  </a:gs>
                  <a:gs pos="45000">
                    <a:schemeClr val="bg1">
                      <a:lumMod val="85000"/>
                    </a:schemeClr>
                  </a:gs>
                  <a:gs pos="1000">
                    <a:schemeClr val="accent1">
                      <a:tint val="66000"/>
                      <a:satMod val="160000"/>
                      <a:alpha val="0"/>
                      <a:lumMod val="0"/>
                    </a:schemeClr>
                  </a:gs>
                  <a:gs pos="100000">
                    <a:schemeClr val="tx1">
                      <a:alpha val="53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9" name="Oval 28"/>
              <p:cNvSpPr/>
              <p:nvPr/>
            </p:nvSpPr>
            <p:spPr>
              <a:xfrm>
                <a:off x="721448" y="2334097"/>
                <a:ext cx="2540079" cy="2540078"/>
              </a:xfrm>
              <a:prstGeom prst="ellipse">
                <a:avLst/>
              </a:prstGeom>
              <a:gradFill flip="none" rotWithShape="1">
                <a:gsLst>
                  <a:gs pos="83000">
                    <a:schemeClr val="bg1">
                      <a:lumMod val="85000"/>
                    </a:schemeClr>
                  </a:gs>
                  <a:gs pos="0">
                    <a:srgbClr val="5A5A5A"/>
                  </a:gs>
                  <a:gs pos="39195">
                    <a:schemeClr val="bg1">
                      <a:lumMod val="85000"/>
                    </a:schemeClr>
                  </a:gs>
                  <a:gs pos="62000">
                    <a:srgbClr val="000000"/>
                  </a:gs>
                  <a:gs pos="13000">
                    <a:schemeClr val="bg1">
                      <a:lumMod val="93000"/>
                    </a:schemeClr>
                  </a:gs>
                  <a:gs pos="100000">
                    <a:schemeClr val="tx1">
                      <a:alpha val="5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1" name="Oval 30"/>
              <p:cNvSpPr/>
              <p:nvPr/>
            </p:nvSpPr>
            <p:spPr>
              <a:xfrm>
                <a:off x="793760" y="2406408"/>
                <a:ext cx="2395455" cy="2395455"/>
              </a:xfrm>
              <a:prstGeom prst="ellipse">
                <a:avLst/>
              </a:prstGeom>
              <a:gradFill flip="none" rotWithShape="1">
                <a:gsLst>
                  <a:gs pos="83000">
                    <a:schemeClr val="bg1">
                      <a:lumMod val="85000"/>
                    </a:schemeClr>
                  </a:gs>
                  <a:gs pos="22000">
                    <a:srgbClr val="5A5A5A"/>
                  </a:gs>
                  <a:gs pos="39195">
                    <a:schemeClr val="bg1">
                      <a:lumMod val="85000"/>
                    </a:schemeClr>
                  </a:gs>
                  <a:gs pos="62000">
                    <a:srgbClr val="000000"/>
                  </a:gs>
                  <a:gs pos="5000">
                    <a:schemeClr val="accent1">
                      <a:tint val="66000"/>
                      <a:satMod val="160000"/>
                      <a:alpha val="0"/>
                      <a:lumMod val="0"/>
                    </a:schemeClr>
                  </a:gs>
                  <a:gs pos="100000">
                    <a:schemeClr val="tx1">
                      <a:alpha val="5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8" name="Rectangle 7"/>
            <p:cNvSpPr>
              <a:spLocks noChangeArrowheads="1"/>
            </p:cNvSpPr>
            <p:nvPr/>
          </p:nvSpPr>
          <p:spPr bwMode="auto">
            <a:xfrm>
              <a:off x="6877077" y="3218594"/>
              <a:ext cx="720" cy="720"/>
            </a:xfrm>
            <a:prstGeom prst="rect">
              <a:avLst/>
            </a:prstGeom>
            <a:solidFill>
              <a:schemeClr val="tx1">
                <a:lumMod val="75000"/>
                <a:lumOff val="25000"/>
              </a:schemeClr>
            </a:solidFill>
            <a:ln w="0">
              <a:noFill/>
              <a:prstDash val="solid"/>
              <a:miter lim="800000"/>
              <a:headEnd/>
              <a:tailEnd/>
            </a:ln>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7" name="Freeform 6"/>
            <p:cNvSpPr>
              <a:spLocks/>
            </p:cNvSpPr>
            <p:nvPr/>
          </p:nvSpPr>
          <p:spPr bwMode="auto">
            <a:xfrm>
              <a:off x="5442435" y="2823924"/>
              <a:ext cx="1434642" cy="1830753"/>
            </a:xfrm>
            <a:custGeom>
              <a:avLst/>
              <a:gdLst>
                <a:gd name="T0" fmla="*/ 1020 w 1992"/>
                <a:gd name="T1" fmla="*/ 5 h 2542"/>
                <a:gd name="T2" fmla="*/ 1121 w 1992"/>
                <a:gd name="T3" fmla="*/ 42 h 2542"/>
                <a:gd name="T4" fmla="*/ 1203 w 1992"/>
                <a:gd name="T5" fmla="*/ 111 h 2542"/>
                <a:gd name="T6" fmla="*/ 1258 w 1992"/>
                <a:gd name="T7" fmla="*/ 203 h 2542"/>
                <a:gd name="T8" fmla="*/ 1278 w 1992"/>
                <a:gd name="T9" fmla="*/ 313 h 2542"/>
                <a:gd name="T10" fmla="*/ 1259 w 1992"/>
                <a:gd name="T11" fmla="*/ 419 h 2542"/>
                <a:gd name="T12" fmla="*/ 1208 w 1992"/>
                <a:gd name="T13" fmla="*/ 510 h 2542"/>
                <a:gd name="T14" fmla="*/ 1172 w 1992"/>
                <a:gd name="T15" fmla="*/ 548 h 2542"/>
                <a:gd name="T16" fmla="*/ 1992 w 1992"/>
                <a:gd name="T17" fmla="*/ 1369 h 2542"/>
                <a:gd name="T18" fmla="*/ 1954 w 1992"/>
                <a:gd name="T19" fmla="*/ 1334 h 2542"/>
                <a:gd name="T20" fmla="*/ 1862 w 1992"/>
                <a:gd name="T21" fmla="*/ 1283 h 2542"/>
                <a:gd name="T22" fmla="*/ 1756 w 1992"/>
                <a:gd name="T23" fmla="*/ 1265 h 2542"/>
                <a:gd name="T24" fmla="*/ 1647 w 1992"/>
                <a:gd name="T25" fmla="*/ 1285 h 2542"/>
                <a:gd name="T26" fmla="*/ 1555 w 1992"/>
                <a:gd name="T27" fmla="*/ 1338 h 2542"/>
                <a:gd name="T28" fmla="*/ 1486 w 1992"/>
                <a:gd name="T29" fmla="*/ 1420 h 2542"/>
                <a:gd name="T30" fmla="*/ 1449 w 1992"/>
                <a:gd name="T31" fmla="*/ 1523 h 2542"/>
                <a:gd name="T32" fmla="*/ 1449 w 1992"/>
                <a:gd name="T33" fmla="*/ 1634 h 2542"/>
                <a:gd name="T34" fmla="*/ 1488 w 1992"/>
                <a:gd name="T35" fmla="*/ 1736 h 2542"/>
                <a:gd name="T36" fmla="*/ 1557 w 1992"/>
                <a:gd name="T37" fmla="*/ 1817 h 2542"/>
                <a:gd name="T38" fmla="*/ 1649 w 1992"/>
                <a:gd name="T39" fmla="*/ 1870 h 2542"/>
                <a:gd name="T40" fmla="*/ 1758 w 1992"/>
                <a:gd name="T41" fmla="*/ 1890 h 2542"/>
                <a:gd name="T42" fmla="*/ 1864 w 1992"/>
                <a:gd name="T43" fmla="*/ 1872 h 2542"/>
                <a:gd name="T44" fmla="*/ 1956 w 1992"/>
                <a:gd name="T45" fmla="*/ 1819 h 2542"/>
                <a:gd name="T46" fmla="*/ 1992 w 1992"/>
                <a:gd name="T47" fmla="*/ 2542 h 2542"/>
                <a:gd name="T48" fmla="*/ 1698 w 1992"/>
                <a:gd name="T49" fmla="*/ 2520 h 2542"/>
                <a:gd name="T50" fmla="*/ 1417 w 1992"/>
                <a:gd name="T51" fmla="*/ 2457 h 2542"/>
                <a:gd name="T52" fmla="*/ 1153 w 1992"/>
                <a:gd name="T53" fmla="*/ 2356 h 2542"/>
                <a:gd name="T54" fmla="*/ 909 w 1992"/>
                <a:gd name="T55" fmla="*/ 2221 h 2542"/>
                <a:gd name="T56" fmla="*/ 686 w 1992"/>
                <a:gd name="T57" fmla="*/ 2053 h 2542"/>
                <a:gd name="T58" fmla="*/ 488 w 1992"/>
                <a:gd name="T59" fmla="*/ 1857 h 2542"/>
                <a:gd name="T60" fmla="*/ 322 w 1992"/>
                <a:gd name="T61" fmla="*/ 1634 h 2542"/>
                <a:gd name="T62" fmla="*/ 185 w 1992"/>
                <a:gd name="T63" fmla="*/ 1389 h 2542"/>
                <a:gd name="T64" fmla="*/ 84 w 1992"/>
                <a:gd name="T65" fmla="*/ 1124 h 2542"/>
                <a:gd name="T66" fmla="*/ 22 w 1992"/>
                <a:gd name="T67" fmla="*/ 843 h 2542"/>
                <a:gd name="T68" fmla="*/ 0 w 1992"/>
                <a:gd name="T69" fmla="*/ 548 h 2542"/>
                <a:gd name="T70" fmla="*/ 759 w 1992"/>
                <a:gd name="T71" fmla="*/ 548 h 2542"/>
                <a:gd name="T72" fmla="*/ 693 w 1992"/>
                <a:gd name="T73" fmla="*/ 468 h 2542"/>
                <a:gd name="T74" fmla="*/ 656 w 1992"/>
                <a:gd name="T75" fmla="*/ 369 h 2542"/>
                <a:gd name="T76" fmla="*/ 656 w 1992"/>
                <a:gd name="T77" fmla="*/ 258 h 2542"/>
                <a:gd name="T78" fmla="*/ 695 w 1992"/>
                <a:gd name="T79" fmla="*/ 157 h 2542"/>
                <a:gd name="T80" fmla="*/ 762 w 1992"/>
                <a:gd name="T81" fmla="*/ 75 h 2542"/>
                <a:gd name="T82" fmla="*/ 854 w 1992"/>
                <a:gd name="T83" fmla="*/ 20 h 2542"/>
                <a:gd name="T84" fmla="*/ 963 w 1992"/>
                <a:gd name="T85" fmla="*/ 0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2" h="2542">
                  <a:moveTo>
                    <a:pt x="963" y="0"/>
                  </a:moveTo>
                  <a:lnTo>
                    <a:pt x="1020" y="5"/>
                  </a:lnTo>
                  <a:lnTo>
                    <a:pt x="1073" y="20"/>
                  </a:lnTo>
                  <a:lnTo>
                    <a:pt x="1121" y="42"/>
                  </a:lnTo>
                  <a:lnTo>
                    <a:pt x="1164" y="73"/>
                  </a:lnTo>
                  <a:lnTo>
                    <a:pt x="1203" y="111"/>
                  </a:lnTo>
                  <a:lnTo>
                    <a:pt x="1234" y="153"/>
                  </a:lnTo>
                  <a:lnTo>
                    <a:pt x="1258" y="203"/>
                  </a:lnTo>
                  <a:lnTo>
                    <a:pt x="1272" y="256"/>
                  </a:lnTo>
                  <a:lnTo>
                    <a:pt x="1278" y="313"/>
                  </a:lnTo>
                  <a:lnTo>
                    <a:pt x="1272" y="367"/>
                  </a:lnTo>
                  <a:lnTo>
                    <a:pt x="1259" y="419"/>
                  </a:lnTo>
                  <a:lnTo>
                    <a:pt x="1237" y="466"/>
                  </a:lnTo>
                  <a:lnTo>
                    <a:pt x="1208" y="510"/>
                  </a:lnTo>
                  <a:lnTo>
                    <a:pt x="1172" y="546"/>
                  </a:lnTo>
                  <a:lnTo>
                    <a:pt x="1172" y="548"/>
                  </a:lnTo>
                  <a:lnTo>
                    <a:pt x="1992" y="548"/>
                  </a:lnTo>
                  <a:lnTo>
                    <a:pt x="1992" y="1369"/>
                  </a:lnTo>
                  <a:lnTo>
                    <a:pt x="1990" y="1369"/>
                  </a:lnTo>
                  <a:lnTo>
                    <a:pt x="1954" y="1334"/>
                  </a:lnTo>
                  <a:lnTo>
                    <a:pt x="1910" y="1305"/>
                  </a:lnTo>
                  <a:lnTo>
                    <a:pt x="1862" y="1283"/>
                  </a:lnTo>
                  <a:lnTo>
                    <a:pt x="1811" y="1268"/>
                  </a:lnTo>
                  <a:lnTo>
                    <a:pt x="1756" y="1265"/>
                  </a:lnTo>
                  <a:lnTo>
                    <a:pt x="1700" y="1270"/>
                  </a:lnTo>
                  <a:lnTo>
                    <a:pt x="1647" y="1285"/>
                  </a:lnTo>
                  <a:lnTo>
                    <a:pt x="1599" y="1307"/>
                  </a:lnTo>
                  <a:lnTo>
                    <a:pt x="1555" y="1338"/>
                  </a:lnTo>
                  <a:lnTo>
                    <a:pt x="1517" y="1376"/>
                  </a:lnTo>
                  <a:lnTo>
                    <a:pt x="1486" y="1420"/>
                  </a:lnTo>
                  <a:lnTo>
                    <a:pt x="1464" y="1470"/>
                  </a:lnTo>
                  <a:lnTo>
                    <a:pt x="1449" y="1523"/>
                  </a:lnTo>
                  <a:lnTo>
                    <a:pt x="1444" y="1579"/>
                  </a:lnTo>
                  <a:lnTo>
                    <a:pt x="1449" y="1634"/>
                  </a:lnTo>
                  <a:lnTo>
                    <a:pt x="1464" y="1687"/>
                  </a:lnTo>
                  <a:lnTo>
                    <a:pt x="1488" y="1736"/>
                  </a:lnTo>
                  <a:lnTo>
                    <a:pt x="1519" y="1780"/>
                  </a:lnTo>
                  <a:lnTo>
                    <a:pt x="1557" y="1817"/>
                  </a:lnTo>
                  <a:lnTo>
                    <a:pt x="1601" y="1848"/>
                  </a:lnTo>
                  <a:lnTo>
                    <a:pt x="1649" y="1870"/>
                  </a:lnTo>
                  <a:lnTo>
                    <a:pt x="1702" y="1884"/>
                  </a:lnTo>
                  <a:lnTo>
                    <a:pt x="1758" y="1890"/>
                  </a:lnTo>
                  <a:lnTo>
                    <a:pt x="1813" y="1884"/>
                  </a:lnTo>
                  <a:lnTo>
                    <a:pt x="1864" y="1872"/>
                  </a:lnTo>
                  <a:lnTo>
                    <a:pt x="1912" y="1848"/>
                  </a:lnTo>
                  <a:lnTo>
                    <a:pt x="1956" y="1819"/>
                  </a:lnTo>
                  <a:lnTo>
                    <a:pt x="1992" y="1782"/>
                  </a:lnTo>
                  <a:lnTo>
                    <a:pt x="1992" y="2542"/>
                  </a:lnTo>
                  <a:lnTo>
                    <a:pt x="1844" y="2537"/>
                  </a:lnTo>
                  <a:lnTo>
                    <a:pt x="1698" y="2520"/>
                  </a:lnTo>
                  <a:lnTo>
                    <a:pt x="1555" y="2493"/>
                  </a:lnTo>
                  <a:lnTo>
                    <a:pt x="1417" y="2457"/>
                  </a:lnTo>
                  <a:lnTo>
                    <a:pt x="1283" y="2411"/>
                  </a:lnTo>
                  <a:lnTo>
                    <a:pt x="1153" y="2356"/>
                  </a:lnTo>
                  <a:lnTo>
                    <a:pt x="1027" y="2292"/>
                  </a:lnTo>
                  <a:lnTo>
                    <a:pt x="909" y="2221"/>
                  </a:lnTo>
                  <a:lnTo>
                    <a:pt x="793" y="2140"/>
                  </a:lnTo>
                  <a:lnTo>
                    <a:pt x="686" y="2053"/>
                  </a:lnTo>
                  <a:lnTo>
                    <a:pt x="583" y="1958"/>
                  </a:lnTo>
                  <a:lnTo>
                    <a:pt x="488" y="1857"/>
                  </a:lnTo>
                  <a:lnTo>
                    <a:pt x="401" y="1747"/>
                  </a:lnTo>
                  <a:lnTo>
                    <a:pt x="322" y="1634"/>
                  </a:lnTo>
                  <a:lnTo>
                    <a:pt x="249" y="1513"/>
                  </a:lnTo>
                  <a:lnTo>
                    <a:pt x="185" y="1389"/>
                  </a:lnTo>
                  <a:lnTo>
                    <a:pt x="130" y="1259"/>
                  </a:lnTo>
                  <a:lnTo>
                    <a:pt x="84" y="1124"/>
                  </a:lnTo>
                  <a:lnTo>
                    <a:pt x="48" y="985"/>
                  </a:lnTo>
                  <a:lnTo>
                    <a:pt x="22" y="843"/>
                  </a:lnTo>
                  <a:lnTo>
                    <a:pt x="6" y="698"/>
                  </a:lnTo>
                  <a:lnTo>
                    <a:pt x="0" y="548"/>
                  </a:lnTo>
                  <a:lnTo>
                    <a:pt x="0" y="548"/>
                  </a:lnTo>
                  <a:lnTo>
                    <a:pt x="759" y="548"/>
                  </a:lnTo>
                  <a:lnTo>
                    <a:pt x="722" y="512"/>
                  </a:lnTo>
                  <a:lnTo>
                    <a:pt x="693" y="468"/>
                  </a:lnTo>
                  <a:lnTo>
                    <a:pt x="671" y="420"/>
                  </a:lnTo>
                  <a:lnTo>
                    <a:pt x="656" y="369"/>
                  </a:lnTo>
                  <a:lnTo>
                    <a:pt x="653" y="314"/>
                  </a:lnTo>
                  <a:lnTo>
                    <a:pt x="656" y="258"/>
                  </a:lnTo>
                  <a:lnTo>
                    <a:pt x="671" y="205"/>
                  </a:lnTo>
                  <a:lnTo>
                    <a:pt x="695" y="157"/>
                  </a:lnTo>
                  <a:lnTo>
                    <a:pt x="724" y="113"/>
                  </a:lnTo>
                  <a:lnTo>
                    <a:pt x="762" y="75"/>
                  </a:lnTo>
                  <a:lnTo>
                    <a:pt x="806" y="44"/>
                  </a:lnTo>
                  <a:lnTo>
                    <a:pt x="854" y="20"/>
                  </a:lnTo>
                  <a:lnTo>
                    <a:pt x="907" y="5"/>
                  </a:lnTo>
                  <a:lnTo>
                    <a:pt x="963" y="0"/>
                  </a:lnTo>
                  <a:close/>
                </a:path>
              </a:pathLst>
            </a:custGeom>
            <a:solidFill>
              <a:schemeClr val="bg1"/>
            </a:solidFill>
            <a:ln w="38100">
              <a:solidFill>
                <a:schemeClr val="bg1">
                  <a:lumMod val="75000"/>
                </a:schemeClr>
              </a:solidFill>
              <a:prstDash val="solid"/>
              <a:round/>
              <a:headEnd/>
              <a:tailEnd/>
            </a:ln>
            <a:effectLst>
              <a:innerShdw blurRad="558800" dist="203200" dir="81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9" name="Freeform 8"/>
            <p:cNvSpPr>
              <a:spLocks/>
            </p:cNvSpPr>
            <p:nvPr/>
          </p:nvSpPr>
          <p:spPr bwMode="auto">
            <a:xfrm>
              <a:off x="5442435" y="1783952"/>
              <a:ext cx="1829313" cy="1434642"/>
            </a:xfrm>
            <a:custGeom>
              <a:avLst/>
              <a:gdLst>
                <a:gd name="T0" fmla="*/ 1992 w 2540"/>
                <a:gd name="T1" fmla="*/ 0 h 1992"/>
                <a:gd name="T2" fmla="*/ 2031 w 2540"/>
                <a:gd name="T3" fmla="*/ 722 h 1992"/>
                <a:gd name="T4" fmla="*/ 2120 w 2540"/>
                <a:gd name="T5" fmla="*/ 671 h 1992"/>
                <a:gd name="T6" fmla="*/ 2226 w 2540"/>
                <a:gd name="T7" fmla="*/ 651 h 1992"/>
                <a:gd name="T8" fmla="*/ 2336 w 2540"/>
                <a:gd name="T9" fmla="*/ 671 h 1992"/>
                <a:gd name="T10" fmla="*/ 2429 w 2540"/>
                <a:gd name="T11" fmla="*/ 724 h 1992"/>
                <a:gd name="T12" fmla="*/ 2496 w 2540"/>
                <a:gd name="T13" fmla="*/ 806 h 1992"/>
                <a:gd name="T14" fmla="*/ 2535 w 2540"/>
                <a:gd name="T15" fmla="*/ 907 h 1992"/>
                <a:gd name="T16" fmla="*/ 2537 w 2540"/>
                <a:gd name="T17" fmla="*/ 1020 h 1992"/>
                <a:gd name="T18" fmla="*/ 2498 w 2540"/>
                <a:gd name="T19" fmla="*/ 1120 h 1992"/>
                <a:gd name="T20" fmla="*/ 2431 w 2540"/>
                <a:gd name="T21" fmla="*/ 1203 h 1992"/>
                <a:gd name="T22" fmla="*/ 2337 w 2540"/>
                <a:gd name="T23" fmla="*/ 1258 h 1992"/>
                <a:gd name="T24" fmla="*/ 2230 w 2540"/>
                <a:gd name="T25" fmla="*/ 1278 h 1992"/>
                <a:gd name="T26" fmla="*/ 2122 w 2540"/>
                <a:gd name="T27" fmla="*/ 1259 h 1992"/>
                <a:gd name="T28" fmla="*/ 2032 w 2540"/>
                <a:gd name="T29" fmla="*/ 1208 h 1992"/>
                <a:gd name="T30" fmla="*/ 1992 w 2540"/>
                <a:gd name="T31" fmla="*/ 1172 h 1992"/>
                <a:gd name="T32" fmla="*/ 1172 w 2540"/>
                <a:gd name="T33" fmla="*/ 1992 h 1992"/>
                <a:gd name="T34" fmla="*/ 1208 w 2540"/>
                <a:gd name="T35" fmla="*/ 1954 h 1992"/>
                <a:gd name="T36" fmla="*/ 1259 w 2540"/>
                <a:gd name="T37" fmla="*/ 1863 h 1992"/>
                <a:gd name="T38" fmla="*/ 1278 w 2540"/>
                <a:gd name="T39" fmla="*/ 1757 h 1992"/>
                <a:gd name="T40" fmla="*/ 1258 w 2540"/>
                <a:gd name="T41" fmla="*/ 1647 h 1992"/>
                <a:gd name="T42" fmla="*/ 1203 w 2540"/>
                <a:gd name="T43" fmla="*/ 1555 h 1992"/>
                <a:gd name="T44" fmla="*/ 1121 w 2540"/>
                <a:gd name="T45" fmla="*/ 1486 h 1992"/>
                <a:gd name="T46" fmla="*/ 1020 w 2540"/>
                <a:gd name="T47" fmla="*/ 1449 h 1992"/>
                <a:gd name="T48" fmla="*/ 907 w 2540"/>
                <a:gd name="T49" fmla="*/ 1449 h 1992"/>
                <a:gd name="T50" fmla="*/ 806 w 2540"/>
                <a:gd name="T51" fmla="*/ 1488 h 1992"/>
                <a:gd name="T52" fmla="*/ 724 w 2540"/>
                <a:gd name="T53" fmla="*/ 1557 h 1992"/>
                <a:gd name="T54" fmla="*/ 671 w 2540"/>
                <a:gd name="T55" fmla="*/ 1649 h 1992"/>
                <a:gd name="T56" fmla="*/ 653 w 2540"/>
                <a:gd name="T57" fmla="*/ 1758 h 1992"/>
                <a:gd name="T58" fmla="*/ 671 w 2540"/>
                <a:gd name="T59" fmla="*/ 1864 h 1992"/>
                <a:gd name="T60" fmla="*/ 722 w 2540"/>
                <a:gd name="T61" fmla="*/ 1956 h 1992"/>
                <a:gd name="T62" fmla="*/ 0 w 2540"/>
                <a:gd name="T63" fmla="*/ 1992 h 1992"/>
                <a:gd name="T64" fmla="*/ 22 w 2540"/>
                <a:gd name="T65" fmla="*/ 1698 h 1992"/>
                <a:gd name="T66" fmla="*/ 84 w 2540"/>
                <a:gd name="T67" fmla="*/ 1417 h 1992"/>
                <a:gd name="T68" fmla="*/ 185 w 2540"/>
                <a:gd name="T69" fmla="*/ 1153 h 1992"/>
                <a:gd name="T70" fmla="*/ 322 w 2540"/>
                <a:gd name="T71" fmla="*/ 907 h 1992"/>
                <a:gd name="T72" fmla="*/ 488 w 2540"/>
                <a:gd name="T73" fmla="*/ 685 h 1992"/>
                <a:gd name="T74" fmla="*/ 686 w 2540"/>
                <a:gd name="T75" fmla="*/ 488 h 1992"/>
                <a:gd name="T76" fmla="*/ 909 w 2540"/>
                <a:gd name="T77" fmla="*/ 320 h 1992"/>
                <a:gd name="T78" fmla="*/ 1153 w 2540"/>
                <a:gd name="T79" fmla="*/ 185 h 1992"/>
                <a:gd name="T80" fmla="*/ 1417 w 2540"/>
                <a:gd name="T81" fmla="*/ 84 h 1992"/>
                <a:gd name="T82" fmla="*/ 1698 w 2540"/>
                <a:gd name="T83" fmla="*/ 22 h 1992"/>
                <a:gd name="T84" fmla="*/ 1992 w 2540"/>
                <a:gd name="T85" fmla="*/ 0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0" h="1992">
                  <a:moveTo>
                    <a:pt x="1992" y="0"/>
                  </a:moveTo>
                  <a:lnTo>
                    <a:pt x="1992" y="0"/>
                  </a:lnTo>
                  <a:lnTo>
                    <a:pt x="1992" y="759"/>
                  </a:lnTo>
                  <a:lnTo>
                    <a:pt x="2031" y="722"/>
                  </a:lnTo>
                  <a:lnTo>
                    <a:pt x="2073" y="693"/>
                  </a:lnTo>
                  <a:lnTo>
                    <a:pt x="2120" y="671"/>
                  </a:lnTo>
                  <a:lnTo>
                    <a:pt x="2171" y="656"/>
                  </a:lnTo>
                  <a:lnTo>
                    <a:pt x="2226" y="651"/>
                  </a:lnTo>
                  <a:lnTo>
                    <a:pt x="2283" y="656"/>
                  </a:lnTo>
                  <a:lnTo>
                    <a:pt x="2336" y="671"/>
                  </a:lnTo>
                  <a:lnTo>
                    <a:pt x="2385" y="693"/>
                  </a:lnTo>
                  <a:lnTo>
                    <a:pt x="2429" y="724"/>
                  </a:lnTo>
                  <a:lnTo>
                    <a:pt x="2465" y="762"/>
                  </a:lnTo>
                  <a:lnTo>
                    <a:pt x="2496" y="806"/>
                  </a:lnTo>
                  <a:lnTo>
                    <a:pt x="2520" y="854"/>
                  </a:lnTo>
                  <a:lnTo>
                    <a:pt x="2535" y="907"/>
                  </a:lnTo>
                  <a:lnTo>
                    <a:pt x="2540" y="963"/>
                  </a:lnTo>
                  <a:lnTo>
                    <a:pt x="2537" y="1020"/>
                  </a:lnTo>
                  <a:lnTo>
                    <a:pt x="2522" y="1073"/>
                  </a:lnTo>
                  <a:lnTo>
                    <a:pt x="2498" y="1120"/>
                  </a:lnTo>
                  <a:lnTo>
                    <a:pt x="2467" y="1164"/>
                  </a:lnTo>
                  <a:lnTo>
                    <a:pt x="2431" y="1203"/>
                  </a:lnTo>
                  <a:lnTo>
                    <a:pt x="2387" y="1234"/>
                  </a:lnTo>
                  <a:lnTo>
                    <a:pt x="2337" y="1258"/>
                  </a:lnTo>
                  <a:lnTo>
                    <a:pt x="2286" y="1272"/>
                  </a:lnTo>
                  <a:lnTo>
                    <a:pt x="2230" y="1278"/>
                  </a:lnTo>
                  <a:lnTo>
                    <a:pt x="2175" y="1272"/>
                  </a:lnTo>
                  <a:lnTo>
                    <a:pt x="2122" y="1259"/>
                  </a:lnTo>
                  <a:lnTo>
                    <a:pt x="2074" y="1237"/>
                  </a:lnTo>
                  <a:lnTo>
                    <a:pt x="2032" y="1208"/>
                  </a:lnTo>
                  <a:lnTo>
                    <a:pt x="1994" y="1172"/>
                  </a:lnTo>
                  <a:lnTo>
                    <a:pt x="1992" y="1172"/>
                  </a:lnTo>
                  <a:lnTo>
                    <a:pt x="1992" y="1992"/>
                  </a:lnTo>
                  <a:lnTo>
                    <a:pt x="1172" y="1992"/>
                  </a:lnTo>
                  <a:lnTo>
                    <a:pt x="1172" y="1990"/>
                  </a:lnTo>
                  <a:lnTo>
                    <a:pt x="1208" y="1954"/>
                  </a:lnTo>
                  <a:lnTo>
                    <a:pt x="1237" y="1910"/>
                  </a:lnTo>
                  <a:lnTo>
                    <a:pt x="1259" y="1863"/>
                  </a:lnTo>
                  <a:lnTo>
                    <a:pt x="1272" y="1811"/>
                  </a:lnTo>
                  <a:lnTo>
                    <a:pt x="1278" y="1757"/>
                  </a:lnTo>
                  <a:lnTo>
                    <a:pt x="1272" y="1700"/>
                  </a:lnTo>
                  <a:lnTo>
                    <a:pt x="1258" y="1647"/>
                  </a:lnTo>
                  <a:lnTo>
                    <a:pt x="1234" y="1597"/>
                  </a:lnTo>
                  <a:lnTo>
                    <a:pt x="1203" y="1555"/>
                  </a:lnTo>
                  <a:lnTo>
                    <a:pt x="1164" y="1517"/>
                  </a:lnTo>
                  <a:lnTo>
                    <a:pt x="1121" y="1486"/>
                  </a:lnTo>
                  <a:lnTo>
                    <a:pt x="1073" y="1464"/>
                  </a:lnTo>
                  <a:lnTo>
                    <a:pt x="1020" y="1449"/>
                  </a:lnTo>
                  <a:lnTo>
                    <a:pt x="963" y="1444"/>
                  </a:lnTo>
                  <a:lnTo>
                    <a:pt x="907" y="1449"/>
                  </a:lnTo>
                  <a:lnTo>
                    <a:pt x="854" y="1464"/>
                  </a:lnTo>
                  <a:lnTo>
                    <a:pt x="806" y="1488"/>
                  </a:lnTo>
                  <a:lnTo>
                    <a:pt x="762" y="1519"/>
                  </a:lnTo>
                  <a:lnTo>
                    <a:pt x="724" y="1557"/>
                  </a:lnTo>
                  <a:lnTo>
                    <a:pt x="695" y="1601"/>
                  </a:lnTo>
                  <a:lnTo>
                    <a:pt x="671" y="1649"/>
                  </a:lnTo>
                  <a:lnTo>
                    <a:pt x="656" y="1702"/>
                  </a:lnTo>
                  <a:lnTo>
                    <a:pt x="653" y="1758"/>
                  </a:lnTo>
                  <a:lnTo>
                    <a:pt x="656" y="1813"/>
                  </a:lnTo>
                  <a:lnTo>
                    <a:pt x="671" y="1864"/>
                  </a:lnTo>
                  <a:lnTo>
                    <a:pt x="693" y="1912"/>
                  </a:lnTo>
                  <a:lnTo>
                    <a:pt x="722" y="1956"/>
                  </a:lnTo>
                  <a:lnTo>
                    <a:pt x="759" y="1992"/>
                  </a:lnTo>
                  <a:lnTo>
                    <a:pt x="0" y="1992"/>
                  </a:lnTo>
                  <a:lnTo>
                    <a:pt x="6" y="1844"/>
                  </a:lnTo>
                  <a:lnTo>
                    <a:pt x="22" y="1698"/>
                  </a:lnTo>
                  <a:lnTo>
                    <a:pt x="48" y="1555"/>
                  </a:lnTo>
                  <a:lnTo>
                    <a:pt x="84" y="1417"/>
                  </a:lnTo>
                  <a:lnTo>
                    <a:pt x="130" y="1283"/>
                  </a:lnTo>
                  <a:lnTo>
                    <a:pt x="185" y="1153"/>
                  </a:lnTo>
                  <a:lnTo>
                    <a:pt x="249" y="1027"/>
                  </a:lnTo>
                  <a:lnTo>
                    <a:pt x="322" y="907"/>
                  </a:lnTo>
                  <a:lnTo>
                    <a:pt x="401" y="793"/>
                  </a:lnTo>
                  <a:lnTo>
                    <a:pt x="488" y="685"/>
                  </a:lnTo>
                  <a:lnTo>
                    <a:pt x="583" y="583"/>
                  </a:lnTo>
                  <a:lnTo>
                    <a:pt x="686" y="488"/>
                  </a:lnTo>
                  <a:lnTo>
                    <a:pt x="793" y="400"/>
                  </a:lnTo>
                  <a:lnTo>
                    <a:pt x="909" y="320"/>
                  </a:lnTo>
                  <a:lnTo>
                    <a:pt x="1027" y="249"/>
                  </a:lnTo>
                  <a:lnTo>
                    <a:pt x="1153" y="185"/>
                  </a:lnTo>
                  <a:lnTo>
                    <a:pt x="1283" y="130"/>
                  </a:lnTo>
                  <a:lnTo>
                    <a:pt x="1417" y="84"/>
                  </a:lnTo>
                  <a:lnTo>
                    <a:pt x="1555" y="48"/>
                  </a:lnTo>
                  <a:lnTo>
                    <a:pt x="1698" y="22"/>
                  </a:lnTo>
                  <a:lnTo>
                    <a:pt x="1844" y="5"/>
                  </a:lnTo>
                  <a:lnTo>
                    <a:pt x="1992" y="0"/>
                  </a:lnTo>
                  <a:close/>
                </a:path>
              </a:pathLst>
            </a:custGeom>
            <a:solidFill>
              <a:schemeClr val="bg1"/>
            </a:solidFill>
            <a:ln w="38100">
              <a:solidFill>
                <a:schemeClr val="bg1">
                  <a:lumMod val="75000"/>
                </a:schemeClr>
              </a:solidFill>
              <a:prstDash val="solid"/>
              <a:round/>
              <a:headEnd/>
              <a:tailEnd/>
            </a:ln>
            <a:effectLst>
              <a:innerShdw blurRad="406400" dist="304800" dir="13740000">
                <a:prstClr val="black">
                  <a:alpha val="63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0" name="Freeform 9"/>
            <p:cNvSpPr>
              <a:spLocks/>
            </p:cNvSpPr>
            <p:nvPr/>
          </p:nvSpPr>
          <p:spPr bwMode="auto">
            <a:xfrm>
              <a:off x="6482407" y="3218594"/>
              <a:ext cx="1830753" cy="1436083"/>
            </a:xfrm>
            <a:custGeom>
              <a:avLst/>
              <a:gdLst>
                <a:gd name="T0" fmla="*/ 1369 w 2542"/>
                <a:gd name="T1" fmla="*/ 0 h 1994"/>
                <a:gd name="T2" fmla="*/ 1334 w 2542"/>
                <a:gd name="T3" fmla="*/ 41 h 1994"/>
                <a:gd name="T4" fmla="*/ 1283 w 2542"/>
                <a:gd name="T5" fmla="*/ 130 h 1994"/>
                <a:gd name="T6" fmla="*/ 1264 w 2542"/>
                <a:gd name="T7" fmla="*/ 238 h 1994"/>
                <a:gd name="T8" fmla="*/ 1285 w 2542"/>
                <a:gd name="T9" fmla="*/ 346 h 1994"/>
                <a:gd name="T10" fmla="*/ 1339 w 2542"/>
                <a:gd name="T11" fmla="*/ 439 h 1994"/>
                <a:gd name="T12" fmla="*/ 1420 w 2542"/>
                <a:gd name="T13" fmla="*/ 507 h 1994"/>
                <a:gd name="T14" fmla="*/ 1522 w 2542"/>
                <a:gd name="T15" fmla="*/ 543 h 1994"/>
                <a:gd name="T16" fmla="*/ 1634 w 2542"/>
                <a:gd name="T17" fmla="*/ 543 h 1994"/>
                <a:gd name="T18" fmla="*/ 1736 w 2542"/>
                <a:gd name="T19" fmla="*/ 505 h 1994"/>
                <a:gd name="T20" fmla="*/ 1816 w 2542"/>
                <a:gd name="T21" fmla="*/ 437 h 1994"/>
                <a:gd name="T22" fmla="*/ 1871 w 2542"/>
                <a:gd name="T23" fmla="*/ 344 h 1994"/>
                <a:gd name="T24" fmla="*/ 1889 w 2542"/>
                <a:gd name="T25" fmla="*/ 234 h 1994"/>
                <a:gd name="T26" fmla="*/ 1871 w 2542"/>
                <a:gd name="T27" fmla="*/ 128 h 1994"/>
                <a:gd name="T28" fmla="*/ 1818 w 2542"/>
                <a:gd name="T29" fmla="*/ 39 h 1994"/>
                <a:gd name="T30" fmla="*/ 2542 w 2542"/>
                <a:gd name="T31" fmla="*/ 0 h 1994"/>
                <a:gd name="T32" fmla="*/ 2520 w 2542"/>
                <a:gd name="T33" fmla="*/ 295 h 1994"/>
                <a:gd name="T34" fmla="*/ 2458 w 2542"/>
                <a:gd name="T35" fmla="*/ 576 h 1994"/>
                <a:gd name="T36" fmla="*/ 2355 w 2542"/>
                <a:gd name="T37" fmla="*/ 841 h 1994"/>
                <a:gd name="T38" fmla="*/ 2220 w 2542"/>
                <a:gd name="T39" fmla="*/ 1086 h 1994"/>
                <a:gd name="T40" fmla="*/ 2052 w 2542"/>
                <a:gd name="T41" fmla="*/ 1309 h 1994"/>
                <a:gd name="T42" fmla="*/ 1856 w 2542"/>
                <a:gd name="T43" fmla="*/ 1505 h 1994"/>
                <a:gd name="T44" fmla="*/ 1634 w 2542"/>
                <a:gd name="T45" fmla="*/ 1673 h 1994"/>
                <a:gd name="T46" fmla="*/ 1389 w 2542"/>
                <a:gd name="T47" fmla="*/ 1808 h 1994"/>
                <a:gd name="T48" fmla="*/ 1124 w 2542"/>
                <a:gd name="T49" fmla="*/ 1909 h 1994"/>
                <a:gd name="T50" fmla="*/ 842 w 2542"/>
                <a:gd name="T51" fmla="*/ 1972 h 1994"/>
                <a:gd name="T52" fmla="*/ 548 w 2542"/>
                <a:gd name="T53" fmla="*/ 1994 h 1994"/>
                <a:gd name="T54" fmla="*/ 512 w 2542"/>
                <a:gd name="T55" fmla="*/ 1271 h 1994"/>
                <a:gd name="T56" fmla="*/ 420 w 2542"/>
                <a:gd name="T57" fmla="*/ 1324 h 1994"/>
                <a:gd name="T58" fmla="*/ 314 w 2542"/>
                <a:gd name="T59" fmla="*/ 1342 h 1994"/>
                <a:gd name="T60" fmla="*/ 205 w 2542"/>
                <a:gd name="T61" fmla="*/ 1322 h 1994"/>
                <a:gd name="T62" fmla="*/ 113 w 2542"/>
                <a:gd name="T63" fmla="*/ 1269 h 1994"/>
                <a:gd name="T64" fmla="*/ 44 w 2542"/>
                <a:gd name="T65" fmla="*/ 1188 h 1994"/>
                <a:gd name="T66" fmla="*/ 5 w 2542"/>
                <a:gd name="T67" fmla="*/ 1086 h 1994"/>
                <a:gd name="T68" fmla="*/ 5 w 2542"/>
                <a:gd name="T69" fmla="*/ 975 h 1994"/>
                <a:gd name="T70" fmla="*/ 42 w 2542"/>
                <a:gd name="T71" fmla="*/ 872 h 1994"/>
                <a:gd name="T72" fmla="*/ 111 w 2542"/>
                <a:gd name="T73" fmla="*/ 790 h 1994"/>
                <a:gd name="T74" fmla="*/ 203 w 2542"/>
                <a:gd name="T75" fmla="*/ 737 h 1994"/>
                <a:gd name="T76" fmla="*/ 312 w 2542"/>
                <a:gd name="T77" fmla="*/ 717 h 1994"/>
                <a:gd name="T78" fmla="*/ 418 w 2542"/>
                <a:gd name="T79" fmla="*/ 735 h 1994"/>
                <a:gd name="T80" fmla="*/ 510 w 2542"/>
                <a:gd name="T81" fmla="*/ 786 h 1994"/>
                <a:gd name="T82" fmla="*/ 548 w 2542"/>
                <a:gd name="T83" fmla="*/ 821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2" h="1994">
                  <a:moveTo>
                    <a:pt x="548" y="0"/>
                  </a:moveTo>
                  <a:lnTo>
                    <a:pt x="1369" y="0"/>
                  </a:lnTo>
                  <a:lnTo>
                    <a:pt x="1369" y="2"/>
                  </a:lnTo>
                  <a:lnTo>
                    <a:pt x="1334" y="41"/>
                  </a:lnTo>
                  <a:lnTo>
                    <a:pt x="1305" y="83"/>
                  </a:lnTo>
                  <a:lnTo>
                    <a:pt x="1283" y="130"/>
                  </a:lnTo>
                  <a:lnTo>
                    <a:pt x="1268" y="183"/>
                  </a:lnTo>
                  <a:lnTo>
                    <a:pt x="1264" y="238"/>
                  </a:lnTo>
                  <a:lnTo>
                    <a:pt x="1270" y="293"/>
                  </a:lnTo>
                  <a:lnTo>
                    <a:pt x="1285" y="346"/>
                  </a:lnTo>
                  <a:lnTo>
                    <a:pt x="1308" y="395"/>
                  </a:lnTo>
                  <a:lnTo>
                    <a:pt x="1339" y="439"/>
                  </a:lnTo>
                  <a:lnTo>
                    <a:pt x="1376" y="476"/>
                  </a:lnTo>
                  <a:lnTo>
                    <a:pt x="1420" y="507"/>
                  </a:lnTo>
                  <a:lnTo>
                    <a:pt x="1469" y="530"/>
                  </a:lnTo>
                  <a:lnTo>
                    <a:pt x="1522" y="543"/>
                  </a:lnTo>
                  <a:lnTo>
                    <a:pt x="1579" y="549"/>
                  </a:lnTo>
                  <a:lnTo>
                    <a:pt x="1634" y="543"/>
                  </a:lnTo>
                  <a:lnTo>
                    <a:pt x="1687" y="529"/>
                  </a:lnTo>
                  <a:lnTo>
                    <a:pt x="1736" y="505"/>
                  </a:lnTo>
                  <a:lnTo>
                    <a:pt x="1780" y="474"/>
                  </a:lnTo>
                  <a:lnTo>
                    <a:pt x="1816" y="437"/>
                  </a:lnTo>
                  <a:lnTo>
                    <a:pt x="1847" y="393"/>
                  </a:lnTo>
                  <a:lnTo>
                    <a:pt x="1871" y="344"/>
                  </a:lnTo>
                  <a:lnTo>
                    <a:pt x="1884" y="291"/>
                  </a:lnTo>
                  <a:lnTo>
                    <a:pt x="1889" y="234"/>
                  </a:lnTo>
                  <a:lnTo>
                    <a:pt x="1884" y="179"/>
                  </a:lnTo>
                  <a:lnTo>
                    <a:pt x="1871" y="128"/>
                  </a:lnTo>
                  <a:lnTo>
                    <a:pt x="1847" y="81"/>
                  </a:lnTo>
                  <a:lnTo>
                    <a:pt x="1818" y="39"/>
                  </a:lnTo>
                  <a:lnTo>
                    <a:pt x="1783" y="0"/>
                  </a:lnTo>
                  <a:lnTo>
                    <a:pt x="2542" y="0"/>
                  </a:lnTo>
                  <a:lnTo>
                    <a:pt x="2536" y="150"/>
                  </a:lnTo>
                  <a:lnTo>
                    <a:pt x="2520" y="295"/>
                  </a:lnTo>
                  <a:lnTo>
                    <a:pt x="2492" y="437"/>
                  </a:lnTo>
                  <a:lnTo>
                    <a:pt x="2458" y="576"/>
                  </a:lnTo>
                  <a:lnTo>
                    <a:pt x="2410" y="711"/>
                  </a:lnTo>
                  <a:lnTo>
                    <a:pt x="2355" y="841"/>
                  </a:lnTo>
                  <a:lnTo>
                    <a:pt x="2291" y="965"/>
                  </a:lnTo>
                  <a:lnTo>
                    <a:pt x="2220" y="1086"/>
                  </a:lnTo>
                  <a:lnTo>
                    <a:pt x="2140" y="1199"/>
                  </a:lnTo>
                  <a:lnTo>
                    <a:pt x="2052" y="1309"/>
                  </a:lnTo>
                  <a:lnTo>
                    <a:pt x="1957" y="1410"/>
                  </a:lnTo>
                  <a:lnTo>
                    <a:pt x="1856" y="1505"/>
                  </a:lnTo>
                  <a:lnTo>
                    <a:pt x="1749" y="1592"/>
                  </a:lnTo>
                  <a:lnTo>
                    <a:pt x="1634" y="1673"/>
                  </a:lnTo>
                  <a:lnTo>
                    <a:pt x="1513" y="1744"/>
                  </a:lnTo>
                  <a:lnTo>
                    <a:pt x="1389" y="1808"/>
                  </a:lnTo>
                  <a:lnTo>
                    <a:pt x="1259" y="1863"/>
                  </a:lnTo>
                  <a:lnTo>
                    <a:pt x="1124" y="1909"/>
                  </a:lnTo>
                  <a:lnTo>
                    <a:pt x="985" y="1945"/>
                  </a:lnTo>
                  <a:lnTo>
                    <a:pt x="842" y="1972"/>
                  </a:lnTo>
                  <a:lnTo>
                    <a:pt x="698" y="1989"/>
                  </a:lnTo>
                  <a:lnTo>
                    <a:pt x="548" y="1994"/>
                  </a:lnTo>
                  <a:lnTo>
                    <a:pt x="548" y="1234"/>
                  </a:lnTo>
                  <a:lnTo>
                    <a:pt x="512" y="1271"/>
                  </a:lnTo>
                  <a:lnTo>
                    <a:pt x="468" y="1300"/>
                  </a:lnTo>
                  <a:lnTo>
                    <a:pt x="420" y="1324"/>
                  </a:lnTo>
                  <a:lnTo>
                    <a:pt x="369" y="1336"/>
                  </a:lnTo>
                  <a:lnTo>
                    <a:pt x="314" y="1342"/>
                  </a:lnTo>
                  <a:lnTo>
                    <a:pt x="258" y="1336"/>
                  </a:lnTo>
                  <a:lnTo>
                    <a:pt x="205" y="1322"/>
                  </a:lnTo>
                  <a:lnTo>
                    <a:pt x="157" y="1300"/>
                  </a:lnTo>
                  <a:lnTo>
                    <a:pt x="113" y="1269"/>
                  </a:lnTo>
                  <a:lnTo>
                    <a:pt x="75" y="1232"/>
                  </a:lnTo>
                  <a:lnTo>
                    <a:pt x="44" y="1188"/>
                  </a:lnTo>
                  <a:lnTo>
                    <a:pt x="20" y="1139"/>
                  </a:lnTo>
                  <a:lnTo>
                    <a:pt x="5" y="1086"/>
                  </a:lnTo>
                  <a:lnTo>
                    <a:pt x="0" y="1031"/>
                  </a:lnTo>
                  <a:lnTo>
                    <a:pt x="5" y="975"/>
                  </a:lnTo>
                  <a:lnTo>
                    <a:pt x="20" y="922"/>
                  </a:lnTo>
                  <a:lnTo>
                    <a:pt x="42" y="872"/>
                  </a:lnTo>
                  <a:lnTo>
                    <a:pt x="73" y="828"/>
                  </a:lnTo>
                  <a:lnTo>
                    <a:pt x="111" y="790"/>
                  </a:lnTo>
                  <a:lnTo>
                    <a:pt x="155" y="759"/>
                  </a:lnTo>
                  <a:lnTo>
                    <a:pt x="203" y="737"/>
                  </a:lnTo>
                  <a:lnTo>
                    <a:pt x="256" y="722"/>
                  </a:lnTo>
                  <a:lnTo>
                    <a:pt x="312" y="717"/>
                  </a:lnTo>
                  <a:lnTo>
                    <a:pt x="367" y="720"/>
                  </a:lnTo>
                  <a:lnTo>
                    <a:pt x="418" y="735"/>
                  </a:lnTo>
                  <a:lnTo>
                    <a:pt x="466" y="757"/>
                  </a:lnTo>
                  <a:lnTo>
                    <a:pt x="510" y="786"/>
                  </a:lnTo>
                  <a:lnTo>
                    <a:pt x="546" y="821"/>
                  </a:lnTo>
                  <a:lnTo>
                    <a:pt x="548" y="821"/>
                  </a:lnTo>
                  <a:lnTo>
                    <a:pt x="548" y="0"/>
                  </a:lnTo>
                  <a:close/>
                </a:path>
              </a:pathLst>
            </a:custGeom>
            <a:solidFill>
              <a:schemeClr val="accent2"/>
            </a:solidFill>
            <a:ln w="38100">
              <a:solidFill>
                <a:schemeClr val="bg1">
                  <a:lumMod val="75000"/>
                </a:schemeClr>
              </a:solidFill>
              <a:prstDash val="solid"/>
              <a:round/>
              <a:headEnd/>
              <a:tailEnd/>
            </a:ln>
            <a:effectLst>
              <a:innerShdw blurRad="508000" dist="203200" dir="27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1" name="Freeform 10"/>
            <p:cNvSpPr>
              <a:spLocks/>
            </p:cNvSpPr>
            <p:nvPr/>
          </p:nvSpPr>
          <p:spPr bwMode="auto">
            <a:xfrm>
              <a:off x="6877076" y="1783952"/>
              <a:ext cx="1436083" cy="1830033"/>
            </a:xfrm>
            <a:custGeom>
              <a:avLst/>
              <a:gdLst>
                <a:gd name="T0" fmla="*/ 150 w 1994"/>
                <a:gd name="T1" fmla="*/ 5 h 2541"/>
                <a:gd name="T2" fmla="*/ 437 w 1994"/>
                <a:gd name="T3" fmla="*/ 48 h 2541"/>
                <a:gd name="T4" fmla="*/ 711 w 1994"/>
                <a:gd name="T5" fmla="*/ 130 h 2541"/>
                <a:gd name="T6" fmla="*/ 965 w 1994"/>
                <a:gd name="T7" fmla="*/ 249 h 2541"/>
                <a:gd name="T8" fmla="*/ 1201 w 1994"/>
                <a:gd name="T9" fmla="*/ 400 h 2541"/>
                <a:gd name="T10" fmla="*/ 1409 w 1994"/>
                <a:gd name="T11" fmla="*/ 583 h 2541"/>
                <a:gd name="T12" fmla="*/ 1592 w 1994"/>
                <a:gd name="T13" fmla="*/ 793 h 2541"/>
                <a:gd name="T14" fmla="*/ 1743 w 1994"/>
                <a:gd name="T15" fmla="*/ 1027 h 2541"/>
                <a:gd name="T16" fmla="*/ 1862 w 1994"/>
                <a:gd name="T17" fmla="*/ 1283 h 2541"/>
                <a:gd name="T18" fmla="*/ 1944 w 1994"/>
                <a:gd name="T19" fmla="*/ 1555 h 2541"/>
                <a:gd name="T20" fmla="*/ 1988 w 1994"/>
                <a:gd name="T21" fmla="*/ 1844 h 2541"/>
                <a:gd name="T22" fmla="*/ 1235 w 1994"/>
                <a:gd name="T23" fmla="*/ 1992 h 2541"/>
                <a:gd name="T24" fmla="*/ 1299 w 1994"/>
                <a:gd name="T25" fmla="*/ 2073 h 2541"/>
                <a:gd name="T26" fmla="*/ 1336 w 1994"/>
                <a:gd name="T27" fmla="*/ 2171 h 2541"/>
                <a:gd name="T28" fmla="*/ 1336 w 1994"/>
                <a:gd name="T29" fmla="*/ 2283 h 2541"/>
                <a:gd name="T30" fmla="*/ 1299 w 1994"/>
                <a:gd name="T31" fmla="*/ 2385 h 2541"/>
                <a:gd name="T32" fmla="*/ 1232 w 1994"/>
                <a:gd name="T33" fmla="*/ 2466 h 2541"/>
                <a:gd name="T34" fmla="*/ 1139 w 1994"/>
                <a:gd name="T35" fmla="*/ 2521 h 2541"/>
                <a:gd name="T36" fmla="*/ 1031 w 1994"/>
                <a:gd name="T37" fmla="*/ 2541 h 2541"/>
                <a:gd name="T38" fmla="*/ 921 w 1994"/>
                <a:gd name="T39" fmla="*/ 2522 h 2541"/>
                <a:gd name="T40" fmla="*/ 828 w 1994"/>
                <a:gd name="T41" fmla="*/ 2468 h 2541"/>
                <a:gd name="T42" fmla="*/ 760 w 1994"/>
                <a:gd name="T43" fmla="*/ 2387 h 2541"/>
                <a:gd name="T44" fmla="*/ 722 w 1994"/>
                <a:gd name="T45" fmla="*/ 2285 h 2541"/>
                <a:gd name="T46" fmla="*/ 720 w 1994"/>
                <a:gd name="T47" fmla="*/ 2175 h 2541"/>
                <a:gd name="T48" fmla="*/ 757 w 1994"/>
                <a:gd name="T49" fmla="*/ 2075 h 2541"/>
                <a:gd name="T50" fmla="*/ 821 w 1994"/>
                <a:gd name="T51" fmla="*/ 1994 h 2541"/>
                <a:gd name="T52" fmla="*/ 0 w 1994"/>
                <a:gd name="T53" fmla="*/ 1992 h 2541"/>
                <a:gd name="T54" fmla="*/ 2 w 1994"/>
                <a:gd name="T55" fmla="*/ 1172 h 2541"/>
                <a:gd name="T56" fmla="*/ 82 w 1994"/>
                <a:gd name="T57" fmla="*/ 1237 h 2541"/>
                <a:gd name="T58" fmla="*/ 183 w 1994"/>
                <a:gd name="T59" fmla="*/ 1272 h 2541"/>
                <a:gd name="T60" fmla="*/ 294 w 1994"/>
                <a:gd name="T61" fmla="*/ 1272 h 2541"/>
                <a:gd name="T62" fmla="*/ 395 w 1994"/>
                <a:gd name="T63" fmla="*/ 1234 h 2541"/>
                <a:gd name="T64" fmla="*/ 475 w 1994"/>
                <a:gd name="T65" fmla="*/ 1164 h 2541"/>
                <a:gd name="T66" fmla="*/ 530 w 1994"/>
                <a:gd name="T67" fmla="*/ 1073 h 2541"/>
                <a:gd name="T68" fmla="*/ 548 w 1994"/>
                <a:gd name="T69" fmla="*/ 963 h 2541"/>
                <a:gd name="T70" fmla="*/ 528 w 1994"/>
                <a:gd name="T71" fmla="*/ 854 h 2541"/>
                <a:gd name="T72" fmla="*/ 473 w 1994"/>
                <a:gd name="T73" fmla="*/ 762 h 2541"/>
                <a:gd name="T74" fmla="*/ 393 w 1994"/>
                <a:gd name="T75" fmla="*/ 693 h 2541"/>
                <a:gd name="T76" fmla="*/ 291 w 1994"/>
                <a:gd name="T77" fmla="*/ 656 h 2541"/>
                <a:gd name="T78" fmla="*/ 179 w 1994"/>
                <a:gd name="T79" fmla="*/ 656 h 2541"/>
                <a:gd name="T80" fmla="*/ 81 w 1994"/>
                <a:gd name="T81" fmla="*/ 693 h 2541"/>
                <a:gd name="T82" fmla="*/ 0 w 1994"/>
                <a:gd name="T83" fmla="*/ 759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4" h="2541">
                  <a:moveTo>
                    <a:pt x="0" y="0"/>
                  </a:moveTo>
                  <a:lnTo>
                    <a:pt x="150" y="5"/>
                  </a:lnTo>
                  <a:lnTo>
                    <a:pt x="294" y="22"/>
                  </a:lnTo>
                  <a:lnTo>
                    <a:pt x="437" y="48"/>
                  </a:lnTo>
                  <a:lnTo>
                    <a:pt x="576" y="84"/>
                  </a:lnTo>
                  <a:lnTo>
                    <a:pt x="711" y="130"/>
                  </a:lnTo>
                  <a:lnTo>
                    <a:pt x="841" y="185"/>
                  </a:lnTo>
                  <a:lnTo>
                    <a:pt x="965" y="249"/>
                  </a:lnTo>
                  <a:lnTo>
                    <a:pt x="1086" y="320"/>
                  </a:lnTo>
                  <a:lnTo>
                    <a:pt x="1201" y="400"/>
                  </a:lnTo>
                  <a:lnTo>
                    <a:pt x="1308" y="488"/>
                  </a:lnTo>
                  <a:lnTo>
                    <a:pt x="1409" y="583"/>
                  </a:lnTo>
                  <a:lnTo>
                    <a:pt x="1504" y="685"/>
                  </a:lnTo>
                  <a:lnTo>
                    <a:pt x="1592" y="793"/>
                  </a:lnTo>
                  <a:lnTo>
                    <a:pt x="1672" y="907"/>
                  </a:lnTo>
                  <a:lnTo>
                    <a:pt x="1743" y="1027"/>
                  </a:lnTo>
                  <a:lnTo>
                    <a:pt x="1807" y="1153"/>
                  </a:lnTo>
                  <a:lnTo>
                    <a:pt x="1862" y="1283"/>
                  </a:lnTo>
                  <a:lnTo>
                    <a:pt x="1910" y="1417"/>
                  </a:lnTo>
                  <a:lnTo>
                    <a:pt x="1944" y="1555"/>
                  </a:lnTo>
                  <a:lnTo>
                    <a:pt x="1972" y="1698"/>
                  </a:lnTo>
                  <a:lnTo>
                    <a:pt x="1988" y="1844"/>
                  </a:lnTo>
                  <a:lnTo>
                    <a:pt x="1994" y="1992"/>
                  </a:lnTo>
                  <a:lnTo>
                    <a:pt x="1235" y="1992"/>
                  </a:lnTo>
                  <a:lnTo>
                    <a:pt x="1270" y="2031"/>
                  </a:lnTo>
                  <a:lnTo>
                    <a:pt x="1299" y="2073"/>
                  </a:lnTo>
                  <a:lnTo>
                    <a:pt x="1323" y="2120"/>
                  </a:lnTo>
                  <a:lnTo>
                    <a:pt x="1336" y="2171"/>
                  </a:lnTo>
                  <a:lnTo>
                    <a:pt x="1341" y="2226"/>
                  </a:lnTo>
                  <a:lnTo>
                    <a:pt x="1336" y="2283"/>
                  </a:lnTo>
                  <a:lnTo>
                    <a:pt x="1323" y="2336"/>
                  </a:lnTo>
                  <a:lnTo>
                    <a:pt x="1299" y="2385"/>
                  </a:lnTo>
                  <a:lnTo>
                    <a:pt x="1268" y="2429"/>
                  </a:lnTo>
                  <a:lnTo>
                    <a:pt x="1232" y="2466"/>
                  </a:lnTo>
                  <a:lnTo>
                    <a:pt x="1188" y="2497"/>
                  </a:lnTo>
                  <a:lnTo>
                    <a:pt x="1139" y="2521"/>
                  </a:lnTo>
                  <a:lnTo>
                    <a:pt x="1086" y="2535"/>
                  </a:lnTo>
                  <a:lnTo>
                    <a:pt x="1031" y="2541"/>
                  </a:lnTo>
                  <a:lnTo>
                    <a:pt x="974" y="2535"/>
                  </a:lnTo>
                  <a:lnTo>
                    <a:pt x="921" y="2522"/>
                  </a:lnTo>
                  <a:lnTo>
                    <a:pt x="872" y="2499"/>
                  </a:lnTo>
                  <a:lnTo>
                    <a:pt x="828" y="2468"/>
                  </a:lnTo>
                  <a:lnTo>
                    <a:pt x="791" y="2431"/>
                  </a:lnTo>
                  <a:lnTo>
                    <a:pt x="760" y="2387"/>
                  </a:lnTo>
                  <a:lnTo>
                    <a:pt x="737" y="2338"/>
                  </a:lnTo>
                  <a:lnTo>
                    <a:pt x="722" y="2285"/>
                  </a:lnTo>
                  <a:lnTo>
                    <a:pt x="716" y="2230"/>
                  </a:lnTo>
                  <a:lnTo>
                    <a:pt x="720" y="2175"/>
                  </a:lnTo>
                  <a:lnTo>
                    <a:pt x="735" y="2122"/>
                  </a:lnTo>
                  <a:lnTo>
                    <a:pt x="757" y="2075"/>
                  </a:lnTo>
                  <a:lnTo>
                    <a:pt x="786" y="2033"/>
                  </a:lnTo>
                  <a:lnTo>
                    <a:pt x="821" y="1994"/>
                  </a:lnTo>
                  <a:lnTo>
                    <a:pt x="821" y="1992"/>
                  </a:lnTo>
                  <a:lnTo>
                    <a:pt x="0" y="1992"/>
                  </a:lnTo>
                  <a:lnTo>
                    <a:pt x="0" y="1172"/>
                  </a:lnTo>
                  <a:lnTo>
                    <a:pt x="2" y="1172"/>
                  </a:lnTo>
                  <a:lnTo>
                    <a:pt x="40" y="1208"/>
                  </a:lnTo>
                  <a:lnTo>
                    <a:pt x="82" y="1237"/>
                  </a:lnTo>
                  <a:lnTo>
                    <a:pt x="130" y="1259"/>
                  </a:lnTo>
                  <a:lnTo>
                    <a:pt x="183" y="1272"/>
                  </a:lnTo>
                  <a:lnTo>
                    <a:pt x="238" y="1278"/>
                  </a:lnTo>
                  <a:lnTo>
                    <a:pt x="294" y="1272"/>
                  </a:lnTo>
                  <a:lnTo>
                    <a:pt x="345" y="1258"/>
                  </a:lnTo>
                  <a:lnTo>
                    <a:pt x="395" y="1234"/>
                  </a:lnTo>
                  <a:lnTo>
                    <a:pt x="439" y="1203"/>
                  </a:lnTo>
                  <a:lnTo>
                    <a:pt x="475" y="1164"/>
                  </a:lnTo>
                  <a:lnTo>
                    <a:pt x="506" y="1120"/>
                  </a:lnTo>
                  <a:lnTo>
                    <a:pt x="530" y="1073"/>
                  </a:lnTo>
                  <a:lnTo>
                    <a:pt x="545" y="1020"/>
                  </a:lnTo>
                  <a:lnTo>
                    <a:pt x="548" y="963"/>
                  </a:lnTo>
                  <a:lnTo>
                    <a:pt x="543" y="907"/>
                  </a:lnTo>
                  <a:lnTo>
                    <a:pt x="528" y="854"/>
                  </a:lnTo>
                  <a:lnTo>
                    <a:pt x="504" y="806"/>
                  </a:lnTo>
                  <a:lnTo>
                    <a:pt x="473" y="762"/>
                  </a:lnTo>
                  <a:lnTo>
                    <a:pt x="437" y="724"/>
                  </a:lnTo>
                  <a:lnTo>
                    <a:pt x="393" y="693"/>
                  </a:lnTo>
                  <a:lnTo>
                    <a:pt x="344" y="671"/>
                  </a:lnTo>
                  <a:lnTo>
                    <a:pt x="291" y="656"/>
                  </a:lnTo>
                  <a:lnTo>
                    <a:pt x="234" y="651"/>
                  </a:lnTo>
                  <a:lnTo>
                    <a:pt x="179" y="656"/>
                  </a:lnTo>
                  <a:lnTo>
                    <a:pt x="128" y="671"/>
                  </a:lnTo>
                  <a:lnTo>
                    <a:pt x="81" y="693"/>
                  </a:lnTo>
                  <a:lnTo>
                    <a:pt x="39" y="722"/>
                  </a:lnTo>
                  <a:lnTo>
                    <a:pt x="0" y="759"/>
                  </a:lnTo>
                  <a:lnTo>
                    <a:pt x="0" y="0"/>
                  </a:lnTo>
                  <a:close/>
                </a:path>
              </a:pathLst>
            </a:custGeom>
            <a:solidFill>
              <a:schemeClr val="bg1"/>
            </a:solidFill>
            <a:ln w="38100">
              <a:solidFill>
                <a:schemeClr val="bg1">
                  <a:lumMod val="75000"/>
                </a:schemeClr>
              </a:solidFill>
              <a:prstDash val="solid"/>
              <a:round/>
              <a:headEnd/>
              <a:tailEnd/>
            </a:ln>
            <a:effectLst>
              <a:innerShdw blurRad="381000" dist="266700" dir="189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5" name="Freeform 11"/>
            <p:cNvSpPr>
              <a:spLocks/>
            </p:cNvSpPr>
            <p:nvPr/>
          </p:nvSpPr>
          <p:spPr bwMode="auto">
            <a:xfrm rot="3243413">
              <a:off x="4729837" y="4045610"/>
              <a:ext cx="566236" cy="956811"/>
            </a:xfrm>
            <a:custGeom>
              <a:avLst/>
              <a:gdLst>
                <a:gd name="T0" fmla="*/ 152 w 851"/>
                <a:gd name="T1" fmla="*/ 0 h 1438"/>
                <a:gd name="T2" fmla="*/ 700 w 851"/>
                <a:gd name="T3" fmla="*/ 0 h 1438"/>
                <a:gd name="T4" fmla="*/ 740 w 851"/>
                <a:gd name="T5" fmla="*/ 5 h 1438"/>
                <a:gd name="T6" fmla="*/ 777 w 851"/>
                <a:gd name="T7" fmla="*/ 20 h 1438"/>
                <a:gd name="T8" fmla="*/ 808 w 851"/>
                <a:gd name="T9" fmla="*/ 44 h 1438"/>
                <a:gd name="T10" fmla="*/ 831 w 851"/>
                <a:gd name="T11" fmla="*/ 75 h 1438"/>
                <a:gd name="T12" fmla="*/ 846 w 851"/>
                <a:gd name="T13" fmla="*/ 111 h 1438"/>
                <a:gd name="T14" fmla="*/ 851 w 851"/>
                <a:gd name="T15" fmla="*/ 152 h 1438"/>
                <a:gd name="T16" fmla="*/ 851 w 851"/>
                <a:gd name="T17" fmla="*/ 1287 h 1438"/>
                <a:gd name="T18" fmla="*/ 846 w 851"/>
                <a:gd name="T19" fmla="*/ 1327 h 1438"/>
                <a:gd name="T20" fmla="*/ 831 w 851"/>
                <a:gd name="T21" fmla="*/ 1363 h 1438"/>
                <a:gd name="T22" fmla="*/ 808 w 851"/>
                <a:gd name="T23" fmla="*/ 1394 h 1438"/>
                <a:gd name="T24" fmla="*/ 777 w 851"/>
                <a:gd name="T25" fmla="*/ 1418 h 1438"/>
                <a:gd name="T26" fmla="*/ 740 w 851"/>
                <a:gd name="T27" fmla="*/ 1433 h 1438"/>
                <a:gd name="T28" fmla="*/ 700 w 851"/>
                <a:gd name="T29" fmla="*/ 1438 h 1438"/>
                <a:gd name="T30" fmla="*/ 152 w 851"/>
                <a:gd name="T31" fmla="*/ 1438 h 1438"/>
                <a:gd name="T32" fmla="*/ 111 w 851"/>
                <a:gd name="T33" fmla="*/ 1433 h 1438"/>
                <a:gd name="T34" fmla="*/ 75 w 851"/>
                <a:gd name="T35" fmla="*/ 1418 h 1438"/>
                <a:gd name="T36" fmla="*/ 46 w 851"/>
                <a:gd name="T37" fmla="*/ 1394 h 1438"/>
                <a:gd name="T38" fmla="*/ 22 w 851"/>
                <a:gd name="T39" fmla="*/ 1363 h 1438"/>
                <a:gd name="T40" fmla="*/ 5 w 851"/>
                <a:gd name="T41" fmla="*/ 1327 h 1438"/>
                <a:gd name="T42" fmla="*/ 0 w 851"/>
                <a:gd name="T43" fmla="*/ 1287 h 1438"/>
                <a:gd name="T44" fmla="*/ 0 w 851"/>
                <a:gd name="T45" fmla="*/ 152 h 1438"/>
                <a:gd name="T46" fmla="*/ 5 w 851"/>
                <a:gd name="T47" fmla="*/ 111 h 1438"/>
                <a:gd name="T48" fmla="*/ 22 w 851"/>
                <a:gd name="T49" fmla="*/ 75 h 1438"/>
                <a:gd name="T50" fmla="*/ 46 w 851"/>
                <a:gd name="T51" fmla="*/ 44 h 1438"/>
                <a:gd name="T52" fmla="*/ 75 w 851"/>
                <a:gd name="T53" fmla="*/ 20 h 1438"/>
                <a:gd name="T54" fmla="*/ 111 w 851"/>
                <a:gd name="T55" fmla="*/ 5 h 1438"/>
                <a:gd name="T56" fmla="*/ 152 w 851"/>
                <a:gd name="T57"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1" h="1438">
                  <a:moveTo>
                    <a:pt x="152" y="0"/>
                  </a:moveTo>
                  <a:lnTo>
                    <a:pt x="700" y="0"/>
                  </a:lnTo>
                  <a:lnTo>
                    <a:pt x="740" y="5"/>
                  </a:lnTo>
                  <a:lnTo>
                    <a:pt x="777" y="20"/>
                  </a:lnTo>
                  <a:lnTo>
                    <a:pt x="808" y="44"/>
                  </a:lnTo>
                  <a:lnTo>
                    <a:pt x="831" y="75"/>
                  </a:lnTo>
                  <a:lnTo>
                    <a:pt x="846" y="111"/>
                  </a:lnTo>
                  <a:lnTo>
                    <a:pt x="851" y="152"/>
                  </a:lnTo>
                  <a:lnTo>
                    <a:pt x="851" y="1287"/>
                  </a:lnTo>
                  <a:lnTo>
                    <a:pt x="846" y="1327"/>
                  </a:lnTo>
                  <a:lnTo>
                    <a:pt x="831" y="1363"/>
                  </a:lnTo>
                  <a:lnTo>
                    <a:pt x="808" y="1394"/>
                  </a:lnTo>
                  <a:lnTo>
                    <a:pt x="777" y="1418"/>
                  </a:lnTo>
                  <a:lnTo>
                    <a:pt x="740" y="1433"/>
                  </a:lnTo>
                  <a:lnTo>
                    <a:pt x="700" y="1438"/>
                  </a:lnTo>
                  <a:lnTo>
                    <a:pt x="152" y="1438"/>
                  </a:lnTo>
                  <a:lnTo>
                    <a:pt x="111" y="1433"/>
                  </a:lnTo>
                  <a:lnTo>
                    <a:pt x="75" y="1418"/>
                  </a:lnTo>
                  <a:lnTo>
                    <a:pt x="46" y="1394"/>
                  </a:lnTo>
                  <a:lnTo>
                    <a:pt x="22" y="1363"/>
                  </a:lnTo>
                  <a:lnTo>
                    <a:pt x="5" y="1327"/>
                  </a:lnTo>
                  <a:lnTo>
                    <a:pt x="0" y="1287"/>
                  </a:lnTo>
                  <a:lnTo>
                    <a:pt x="0" y="152"/>
                  </a:lnTo>
                  <a:lnTo>
                    <a:pt x="5" y="111"/>
                  </a:lnTo>
                  <a:lnTo>
                    <a:pt x="22" y="75"/>
                  </a:lnTo>
                  <a:lnTo>
                    <a:pt x="46" y="44"/>
                  </a:lnTo>
                  <a:lnTo>
                    <a:pt x="75" y="20"/>
                  </a:lnTo>
                  <a:lnTo>
                    <a:pt x="111" y="5"/>
                  </a:lnTo>
                  <a:lnTo>
                    <a:pt x="152"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 name="Freeform 12"/>
            <p:cNvSpPr>
              <a:spLocks/>
            </p:cNvSpPr>
            <p:nvPr/>
          </p:nvSpPr>
          <p:spPr bwMode="auto">
            <a:xfrm rot="3243413">
              <a:off x="3832723" y="4268706"/>
              <a:ext cx="646746" cy="1753932"/>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2" h="2636">
                  <a:moveTo>
                    <a:pt x="124" y="0"/>
                  </a:moveTo>
                  <a:lnTo>
                    <a:pt x="151" y="0"/>
                  </a:lnTo>
                  <a:lnTo>
                    <a:pt x="820" y="0"/>
                  </a:lnTo>
                  <a:lnTo>
                    <a:pt x="848" y="0"/>
                  </a:lnTo>
                  <a:lnTo>
                    <a:pt x="873" y="0"/>
                  </a:lnTo>
                  <a:lnTo>
                    <a:pt x="897" y="2"/>
                  </a:lnTo>
                  <a:lnTo>
                    <a:pt x="919" y="6"/>
                  </a:lnTo>
                  <a:lnTo>
                    <a:pt x="937" y="11"/>
                  </a:lnTo>
                  <a:lnTo>
                    <a:pt x="952" y="20"/>
                  </a:lnTo>
                  <a:lnTo>
                    <a:pt x="963" y="35"/>
                  </a:lnTo>
                  <a:lnTo>
                    <a:pt x="970" y="53"/>
                  </a:lnTo>
                  <a:lnTo>
                    <a:pt x="972" y="77"/>
                  </a:lnTo>
                  <a:lnTo>
                    <a:pt x="972" y="2484"/>
                  </a:lnTo>
                  <a:lnTo>
                    <a:pt x="966" y="2525"/>
                  </a:lnTo>
                  <a:lnTo>
                    <a:pt x="952" y="2561"/>
                  </a:lnTo>
                  <a:lnTo>
                    <a:pt x="928" y="2592"/>
                  </a:lnTo>
                  <a:lnTo>
                    <a:pt x="897" y="2616"/>
                  </a:lnTo>
                  <a:lnTo>
                    <a:pt x="860" y="2632"/>
                  </a:lnTo>
                  <a:lnTo>
                    <a:pt x="820" y="2636"/>
                  </a:lnTo>
                  <a:lnTo>
                    <a:pt x="151" y="2636"/>
                  </a:lnTo>
                  <a:lnTo>
                    <a:pt x="111" y="2632"/>
                  </a:lnTo>
                  <a:lnTo>
                    <a:pt x="75" y="2616"/>
                  </a:lnTo>
                  <a:lnTo>
                    <a:pt x="45" y="2592"/>
                  </a:lnTo>
                  <a:lnTo>
                    <a:pt x="22" y="2561"/>
                  </a:lnTo>
                  <a:lnTo>
                    <a:pt x="5" y="2525"/>
                  </a:lnTo>
                  <a:lnTo>
                    <a:pt x="0" y="2484"/>
                  </a:lnTo>
                  <a:lnTo>
                    <a:pt x="0" y="77"/>
                  </a:lnTo>
                  <a:lnTo>
                    <a:pt x="3" y="53"/>
                  </a:lnTo>
                  <a:lnTo>
                    <a:pt x="9" y="35"/>
                  </a:lnTo>
                  <a:lnTo>
                    <a:pt x="22" y="20"/>
                  </a:lnTo>
                  <a:lnTo>
                    <a:pt x="36" y="11"/>
                  </a:lnTo>
                  <a:lnTo>
                    <a:pt x="54" y="6"/>
                  </a:lnTo>
                  <a:lnTo>
                    <a:pt x="75" y="2"/>
                  </a:lnTo>
                  <a:lnTo>
                    <a:pt x="98" y="0"/>
                  </a:lnTo>
                  <a:lnTo>
                    <a:pt x="124"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 name="Freeform 15"/>
            <p:cNvSpPr>
              <a:spLocks/>
            </p:cNvSpPr>
            <p:nvPr/>
          </p:nvSpPr>
          <p:spPr bwMode="auto">
            <a:xfrm rot="3243413">
              <a:off x="5073728" y="4179969"/>
              <a:ext cx="600835" cy="164348"/>
            </a:xfrm>
            <a:custGeom>
              <a:avLst/>
              <a:gdLst>
                <a:gd name="T0" fmla="*/ 79 w 903"/>
                <a:gd name="T1" fmla="*/ 0 h 247"/>
                <a:gd name="T2" fmla="*/ 824 w 903"/>
                <a:gd name="T3" fmla="*/ 0 h 247"/>
                <a:gd name="T4" fmla="*/ 850 w 903"/>
                <a:gd name="T5" fmla="*/ 5 h 247"/>
                <a:gd name="T6" fmla="*/ 870 w 903"/>
                <a:gd name="T7" fmla="*/ 16 h 247"/>
                <a:gd name="T8" fmla="*/ 888 w 903"/>
                <a:gd name="T9" fmla="*/ 33 h 247"/>
                <a:gd name="T10" fmla="*/ 899 w 903"/>
                <a:gd name="T11" fmla="*/ 55 h 247"/>
                <a:gd name="T12" fmla="*/ 903 w 903"/>
                <a:gd name="T13" fmla="*/ 80 h 247"/>
                <a:gd name="T14" fmla="*/ 903 w 903"/>
                <a:gd name="T15" fmla="*/ 168 h 247"/>
                <a:gd name="T16" fmla="*/ 899 w 903"/>
                <a:gd name="T17" fmla="*/ 194 h 247"/>
                <a:gd name="T18" fmla="*/ 888 w 903"/>
                <a:gd name="T19" fmla="*/ 216 h 247"/>
                <a:gd name="T20" fmla="*/ 870 w 903"/>
                <a:gd name="T21" fmla="*/ 232 h 247"/>
                <a:gd name="T22" fmla="*/ 850 w 903"/>
                <a:gd name="T23" fmla="*/ 243 h 247"/>
                <a:gd name="T24" fmla="*/ 824 w 903"/>
                <a:gd name="T25" fmla="*/ 247 h 247"/>
                <a:gd name="T26" fmla="*/ 79 w 903"/>
                <a:gd name="T27" fmla="*/ 247 h 247"/>
                <a:gd name="T28" fmla="*/ 55 w 903"/>
                <a:gd name="T29" fmla="*/ 243 h 247"/>
                <a:gd name="T30" fmla="*/ 33 w 903"/>
                <a:gd name="T31" fmla="*/ 232 h 247"/>
                <a:gd name="T32" fmla="*/ 17 w 903"/>
                <a:gd name="T33" fmla="*/ 216 h 247"/>
                <a:gd name="T34" fmla="*/ 6 w 903"/>
                <a:gd name="T35" fmla="*/ 194 h 247"/>
                <a:gd name="T36" fmla="*/ 0 w 903"/>
                <a:gd name="T37" fmla="*/ 168 h 247"/>
                <a:gd name="T38" fmla="*/ 0 w 903"/>
                <a:gd name="T39" fmla="*/ 80 h 247"/>
                <a:gd name="T40" fmla="*/ 6 w 903"/>
                <a:gd name="T41" fmla="*/ 55 h 247"/>
                <a:gd name="T42" fmla="*/ 17 w 903"/>
                <a:gd name="T43" fmla="*/ 33 h 247"/>
                <a:gd name="T44" fmla="*/ 33 w 903"/>
                <a:gd name="T45" fmla="*/ 16 h 247"/>
                <a:gd name="T46" fmla="*/ 55 w 903"/>
                <a:gd name="T47" fmla="*/ 5 h 247"/>
                <a:gd name="T48" fmla="*/ 79 w 903"/>
                <a:gd name="T4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3" h="247">
                  <a:moveTo>
                    <a:pt x="79" y="0"/>
                  </a:moveTo>
                  <a:lnTo>
                    <a:pt x="824" y="0"/>
                  </a:lnTo>
                  <a:lnTo>
                    <a:pt x="850" y="5"/>
                  </a:lnTo>
                  <a:lnTo>
                    <a:pt x="870" y="16"/>
                  </a:lnTo>
                  <a:lnTo>
                    <a:pt x="888" y="33"/>
                  </a:lnTo>
                  <a:lnTo>
                    <a:pt x="899" y="55"/>
                  </a:lnTo>
                  <a:lnTo>
                    <a:pt x="903" y="80"/>
                  </a:lnTo>
                  <a:lnTo>
                    <a:pt x="903" y="168"/>
                  </a:lnTo>
                  <a:lnTo>
                    <a:pt x="899" y="194"/>
                  </a:lnTo>
                  <a:lnTo>
                    <a:pt x="888" y="216"/>
                  </a:lnTo>
                  <a:lnTo>
                    <a:pt x="870" y="232"/>
                  </a:lnTo>
                  <a:lnTo>
                    <a:pt x="850" y="243"/>
                  </a:lnTo>
                  <a:lnTo>
                    <a:pt x="824" y="247"/>
                  </a:lnTo>
                  <a:lnTo>
                    <a:pt x="79" y="247"/>
                  </a:lnTo>
                  <a:lnTo>
                    <a:pt x="55" y="243"/>
                  </a:lnTo>
                  <a:lnTo>
                    <a:pt x="33" y="232"/>
                  </a:lnTo>
                  <a:lnTo>
                    <a:pt x="17" y="216"/>
                  </a:lnTo>
                  <a:lnTo>
                    <a:pt x="6" y="194"/>
                  </a:lnTo>
                  <a:lnTo>
                    <a:pt x="0" y="168"/>
                  </a:lnTo>
                  <a:lnTo>
                    <a:pt x="0" y="80"/>
                  </a:lnTo>
                  <a:lnTo>
                    <a:pt x="6" y="55"/>
                  </a:lnTo>
                  <a:lnTo>
                    <a:pt x="17" y="33"/>
                  </a:lnTo>
                  <a:lnTo>
                    <a:pt x="33" y="16"/>
                  </a:lnTo>
                  <a:lnTo>
                    <a:pt x="55" y="5"/>
                  </a:lnTo>
                  <a:lnTo>
                    <a:pt x="79"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 name="Freeform 12"/>
            <p:cNvSpPr>
              <a:spLocks/>
            </p:cNvSpPr>
            <p:nvPr/>
          </p:nvSpPr>
          <p:spPr bwMode="auto">
            <a:xfrm rot="3243413">
              <a:off x="3293986" y="5320650"/>
              <a:ext cx="651800" cy="425638"/>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292 w 10016"/>
                <a:gd name="connsiteY0" fmla="*/ 0 h 10000"/>
                <a:gd name="connsiteX1" fmla="*/ 1569 w 10016"/>
                <a:gd name="connsiteY1" fmla="*/ 0 h 10000"/>
                <a:gd name="connsiteX2" fmla="*/ 8452 w 10016"/>
                <a:gd name="connsiteY2" fmla="*/ 0 h 10000"/>
                <a:gd name="connsiteX3" fmla="*/ 8740 w 10016"/>
                <a:gd name="connsiteY3" fmla="*/ 0 h 10000"/>
                <a:gd name="connsiteX4" fmla="*/ 8997 w 10016"/>
                <a:gd name="connsiteY4" fmla="*/ 0 h 10000"/>
                <a:gd name="connsiteX5" fmla="*/ 9244 w 10016"/>
                <a:gd name="connsiteY5" fmla="*/ 8 h 10000"/>
                <a:gd name="connsiteX6" fmla="*/ 9471 w 10016"/>
                <a:gd name="connsiteY6" fmla="*/ 23 h 10000"/>
                <a:gd name="connsiteX7" fmla="*/ 9656 w 10016"/>
                <a:gd name="connsiteY7" fmla="*/ 42 h 10000"/>
                <a:gd name="connsiteX8" fmla="*/ 9810 w 10016"/>
                <a:gd name="connsiteY8" fmla="*/ 76 h 10000"/>
                <a:gd name="connsiteX9" fmla="*/ 9923 w 10016"/>
                <a:gd name="connsiteY9" fmla="*/ 133 h 10000"/>
                <a:gd name="connsiteX10" fmla="*/ 9995 w 10016"/>
                <a:gd name="connsiteY10" fmla="*/ 201 h 10000"/>
                <a:gd name="connsiteX11" fmla="*/ 10016 w 10016"/>
                <a:gd name="connsiteY11" fmla="*/ 292 h 10000"/>
                <a:gd name="connsiteX12" fmla="*/ 10016 w 10016"/>
                <a:gd name="connsiteY12" fmla="*/ 9423 h 10000"/>
                <a:gd name="connsiteX13" fmla="*/ 9954 w 10016"/>
                <a:gd name="connsiteY13" fmla="*/ 9579 h 10000"/>
                <a:gd name="connsiteX14" fmla="*/ 9810 w 10016"/>
                <a:gd name="connsiteY14" fmla="*/ 9715 h 10000"/>
                <a:gd name="connsiteX15" fmla="*/ 9563 w 10016"/>
                <a:gd name="connsiteY15" fmla="*/ 9833 h 10000"/>
                <a:gd name="connsiteX16" fmla="*/ 9244 w 10016"/>
                <a:gd name="connsiteY16" fmla="*/ 9924 h 10000"/>
                <a:gd name="connsiteX17" fmla="*/ 8864 w 10016"/>
                <a:gd name="connsiteY17" fmla="*/ 9985 h 10000"/>
                <a:gd name="connsiteX18" fmla="*/ 8452 w 10016"/>
                <a:gd name="connsiteY18" fmla="*/ 10000 h 10000"/>
                <a:gd name="connsiteX19" fmla="*/ 1569 w 10016"/>
                <a:gd name="connsiteY19" fmla="*/ 10000 h 10000"/>
                <a:gd name="connsiteX20" fmla="*/ 1158 w 10016"/>
                <a:gd name="connsiteY20" fmla="*/ 9985 h 10000"/>
                <a:gd name="connsiteX21" fmla="*/ 788 w 10016"/>
                <a:gd name="connsiteY21" fmla="*/ 9924 h 10000"/>
                <a:gd name="connsiteX22" fmla="*/ 479 w 10016"/>
                <a:gd name="connsiteY22" fmla="*/ 9833 h 10000"/>
                <a:gd name="connsiteX23" fmla="*/ 242 w 10016"/>
                <a:gd name="connsiteY23" fmla="*/ 9715 h 10000"/>
                <a:gd name="connsiteX24" fmla="*/ 67 w 10016"/>
                <a:gd name="connsiteY24" fmla="*/ 9579 h 10000"/>
                <a:gd name="connsiteX25" fmla="*/ 16 w 10016"/>
                <a:gd name="connsiteY25" fmla="*/ 9423 h 10000"/>
                <a:gd name="connsiteX26" fmla="*/ 0 w 10016"/>
                <a:gd name="connsiteY26" fmla="*/ 7482 h 10000"/>
                <a:gd name="connsiteX27" fmla="*/ 16 w 10016"/>
                <a:gd name="connsiteY27" fmla="*/ 292 h 10000"/>
                <a:gd name="connsiteX28" fmla="*/ 47 w 10016"/>
                <a:gd name="connsiteY28" fmla="*/ 201 h 10000"/>
                <a:gd name="connsiteX29" fmla="*/ 109 w 10016"/>
                <a:gd name="connsiteY29" fmla="*/ 133 h 10000"/>
                <a:gd name="connsiteX30" fmla="*/ 242 w 10016"/>
                <a:gd name="connsiteY30" fmla="*/ 76 h 10000"/>
                <a:gd name="connsiteX31" fmla="*/ 386 w 10016"/>
                <a:gd name="connsiteY31" fmla="*/ 42 h 10000"/>
                <a:gd name="connsiteX32" fmla="*/ 572 w 10016"/>
                <a:gd name="connsiteY32" fmla="*/ 23 h 10000"/>
                <a:gd name="connsiteX33" fmla="*/ 788 w 10016"/>
                <a:gd name="connsiteY33" fmla="*/ 8 h 10000"/>
                <a:gd name="connsiteX34" fmla="*/ 1024 w 10016"/>
                <a:gd name="connsiteY34" fmla="*/ 0 h 10000"/>
                <a:gd name="connsiteX35" fmla="*/ 1292 w 10016"/>
                <a:gd name="connsiteY35"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9923 w 10035"/>
                <a:gd name="connsiteY9" fmla="*/ 133 h 10000"/>
                <a:gd name="connsiteX10" fmla="*/ 9995 w 10035"/>
                <a:gd name="connsiteY10" fmla="*/ 201 h 10000"/>
                <a:gd name="connsiteX11" fmla="*/ 10016 w 10035"/>
                <a:gd name="connsiteY11" fmla="*/ 292 h 10000"/>
                <a:gd name="connsiteX12" fmla="*/ 10035 w 10035"/>
                <a:gd name="connsiteY12" fmla="*/ 7579 h 10000"/>
                <a:gd name="connsiteX13" fmla="*/ 10016 w 10035"/>
                <a:gd name="connsiteY13" fmla="*/ 9423 h 10000"/>
                <a:gd name="connsiteX14" fmla="*/ 9954 w 10035"/>
                <a:gd name="connsiteY14" fmla="*/ 9579 h 10000"/>
                <a:gd name="connsiteX15" fmla="*/ 9810 w 10035"/>
                <a:gd name="connsiteY15" fmla="*/ 9715 h 10000"/>
                <a:gd name="connsiteX16" fmla="*/ 9563 w 10035"/>
                <a:gd name="connsiteY16" fmla="*/ 9833 h 10000"/>
                <a:gd name="connsiteX17" fmla="*/ 9244 w 10035"/>
                <a:gd name="connsiteY17" fmla="*/ 9924 h 10000"/>
                <a:gd name="connsiteX18" fmla="*/ 8864 w 10035"/>
                <a:gd name="connsiteY18" fmla="*/ 9985 h 10000"/>
                <a:gd name="connsiteX19" fmla="*/ 8452 w 10035"/>
                <a:gd name="connsiteY19" fmla="*/ 10000 h 10000"/>
                <a:gd name="connsiteX20" fmla="*/ 1569 w 10035"/>
                <a:gd name="connsiteY20" fmla="*/ 10000 h 10000"/>
                <a:gd name="connsiteX21" fmla="*/ 1158 w 10035"/>
                <a:gd name="connsiteY21" fmla="*/ 9985 h 10000"/>
                <a:gd name="connsiteX22" fmla="*/ 788 w 10035"/>
                <a:gd name="connsiteY22" fmla="*/ 9924 h 10000"/>
                <a:gd name="connsiteX23" fmla="*/ 479 w 10035"/>
                <a:gd name="connsiteY23" fmla="*/ 9833 h 10000"/>
                <a:gd name="connsiteX24" fmla="*/ 242 w 10035"/>
                <a:gd name="connsiteY24" fmla="*/ 9715 h 10000"/>
                <a:gd name="connsiteX25" fmla="*/ 67 w 10035"/>
                <a:gd name="connsiteY25" fmla="*/ 9579 h 10000"/>
                <a:gd name="connsiteX26" fmla="*/ 16 w 10035"/>
                <a:gd name="connsiteY26" fmla="*/ 9423 h 10000"/>
                <a:gd name="connsiteX27" fmla="*/ 0 w 10035"/>
                <a:gd name="connsiteY27" fmla="*/ 7482 h 10000"/>
                <a:gd name="connsiteX28" fmla="*/ 16 w 10035"/>
                <a:gd name="connsiteY28" fmla="*/ 292 h 10000"/>
                <a:gd name="connsiteX29" fmla="*/ 47 w 10035"/>
                <a:gd name="connsiteY29" fmla="*/ 201 h 10000"/>
                <a:gd name="connsiteX30" fmla="*/ 109 w 10035"/>
                <a:gd name="connsiteY30" fmla="*/ 133 h 10000"/>
                <a:gd name="connsiteX31" fmla="*/ 242 w 10035"/>
                <a:gd name="connsiteY31" fmla="*/ 76 h 10000"/>
                <a:gd name="connsiteX32" fmla="*/ 386 w 10035"/>
                <a:gd name="connsiteY32" fmla="*/ 42 h 10000"/>
                <a:gd name="connsiteX33" fmla="*/ 572 w 10035"/>
                <a:gd name="connsiteY33" fmla="*/ 23 h 10000"/>
                <a:gd name="connsiteX34" fmla="*/ 788 w 10035"/>
                <a:gd name="connsiteY34" fmla="*/ 8 h 10000"/>
                <a:gd name="connsiteX35" fmla="*/ 1024 w 10035"/>
                <a:gd name="connsiteY35" fmla="*/ 0 h 10000"/>
                <a:gd name="connsiteX36" fmla="*/ 1292 w 10035"/>
                <a:gd name="connsiteY36" fmla="*/ 0 h 10000"/>
                <a:gd name="connsiteX0" fmla="*/ 1292 w 10035"/>
                <a:gd name="connsiteY0" fmla="*/ 295 h 10295"/>
                <a:gd name="connsiteX1" fmla="*/ 1569 w 10035"/>
                <a:gd name="connsiteY1" fmla="*/ 295 h 10295"/>
                <a:gd name="connsiteX2" fmla="*/ 8452 w 10035"/>
                <a:gd name="connsiteY2" fmla="*/ 295 h 10295"/>
                <a:gd name="connsiteX3" fmla="*/ 8740 w 10035"/>
                <a:gd name="connsiteY3" fmla="*/ 295 h 10295"/>
                <a:gd name="connsiteX4" fmla="*/ 8997 w 10035"/>
                <a:gd name="connsiteY4" fmla="*/ 295 h 10295"/>
                <a:gd name="connsiteX5" fmla="*/ 9244 w 10035"/>
                <a:gd name="connsiteY5" fmla="*/ 303 h 10295"/>
                <a:gd name="connsiteX6" fmla="*/ 9471 w 10035"/>
                <a:gd name="connsiteY6" fmla="*/ 318 h 10295"/>
                <a:gd name="connsiteX7" fmla="*/ 9656 w 10035"/>
                <a:gd name="connsiteY7" fmla="*/ 337 h 10295"/>
                <a:gd name="connsiteX8" fmla="*/ 9810 w 10035"/>
                <a:gd name="connsiteY8" fmla="*/ 371 h 10295"/>
                <a:gd name="connsiteX9" fmla="*/ 9923 w 10035"/>
                <a:gd name="connsiteY9" fmla="*/ 428 h 10295"/>
                <a:gd name="connsiteX10" fmla="*/ 10016 w 10035"/>
                <a:gd name="connsiteY10" fmla="*/ 587 h 10295"/>
                <a:gd name="connsiteX11" fmla="*/ 10035 w 10035"/>
                <a:gd name="connsiteY11" fmla="*/ 7874 h 10295"/>
                <a:gd name="connsiteX12" fmla="*/ 10016 w 10035"/>
                <a:gd name="connsiteY12" fmla="*/ 9718 h 10295"/>
                <a:gd name="connsiteX13" fmla="*/ 9954 w 10035"/>
                <a:gd name="connsiteY13" fmla="*/ 9874 h 10295"/>
                <a:gd name="connsiteX14" fmla="*/ 9810 w 10035"/>
                <a:gd name="connsiteY14" fmla="*/ 10010 h 10295"/>
                <a:gd name="connsiteX15" fmla="*/ 9563 w 10035"/>
                <a:gd name="connsiteY15" fmla="*/ 10128 h 10295"/>
                <a:gd name="connsiteX16" fmla="*/ 9244 w 10035"/>
                <a:gd name="connsiteY16" fmla="*/ 10219 h 10295"/>
                <a:gd name="connsiteX17" fmla="*/ 8864 w 10035"/>
                <a:gd name="connsiteY17" fmla="*/ 10280 h 10295"/>
                <a:gd name="connsiteX18" fmla="*/ 8452 w 10035"/>
                <a:gd name="connsiteY18" fmla="*/ 10295 h 10295"/>
                <a:gd name="connsiteX19" fmla="*/ 1569 w 10035"/>
                <a:gd name="connsiteY19" fmla="*/ 10295 h 10295"/>
                <a:gd name="connsiteX20" fmla="*/ 1158 w 10035"/>
                <a:gd name="connsiteY20" fmla="*/ 10280 h 10295"/>
                <a:gd name="connsiteX21" fmla="*/ 788 w 10035"/>
                <a:gd name="connsiteY21" fmla="*/ 10219 h 10295"/>
                <a:gd name="connsiteX22" fmla="*/ 479 w 10035"/>
                <a:gd name="connsiteY22" fmla="*/ 10128 h 10295"/>
                <a:gd name="connsiteX23" fmla="*/ 242 w 10035"/>
                <a:gd name="connsiteY23" fmla="*/ 10010 h 10295"/>
                <a:gd name="connsiteX24" fmla="*/ 67 w 10035"/>
                <a:gd name="connsiteY24" fmla="*/ 9874 h 10295"/>
                <a:gd name="connsiteX25" fmla="*/ 16 w 10035"/>
                <a:gd name="connsiteY25" fmla="*/ 9718 h 10295"/>
                <a:gd name="connsiteX26" fmla="*/ 0 w 10035"/>
                <a:gd name="connsiteY26" fmla="*/ 7777 h 10295"/>
                <a:gd name="connsiteX27" fmla="*/ 16 w 10035"/>
                <a:gd name="connsiteY27" fmla="*/ 587 h 10295"/>
                <a:gd name="connsiteX28" fmla="*/ 47 w 10035"/>
                <a:gd name="connsiteY28" fmla="*/ 496 h 10295"/>
                <a:gd name="connsiteX29" fmla="*/ 109 w 10035"/>
                <a:gd name="connsiteY29" fmla="*/ 428 h 10295"/>
                <a:gd name="connsiteX30" fmla="*/ 242 w 10035"/>
                <a:gd name="connsiteY30" fmla="*/ 371 h 10295"/>
                <a:gd name="connsiteX31" fmla="*/ 386 w 10035"/>
                <a:gd name="connsiteY31" fmla="*/ 337 h 10295"/>
                <a:gd name="connsiteX32" fmla="*/ 572 w 10035"/>
                <a:gd name="connsiteY32" fmla="*/ 318 h 10295"/>
                <a:gd name="connsiteX33" fmla="*/ 788 w 10035"/>
                <a:gd name="connsiteY33" fmla="*/ 303 h 10295"/>
                <a:gd name="connsiteX34" fmla="*/ 1024 w 10035"/>
                <a:gd name="connsiteY34" fmla="*/ 295 h 10295"/>
                <a:gd name="connsiteX35" fmla="*/ 1292 w 10035"/>
                <a:gd name="connsiteY35" fmla="*/ 295 h 10295"/>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16 w 10035"/>
                <a:gd name="connsiteY9" fmla="*/ 292 h 10000"/>
                <a:gd name="connsiteX10" fmla="*/ 10035 w 10035"/>
                <a:gd name="connsiteY10" fmla="*/ 7579 h 10000"/>
                <a:gd name="connsiteX11" fmla="*/ 10016 w 10035"/>
                <a:gd name="connsiteY11" fmla="*/ 9423 h 10000"/>
                <a:gd name="connsiteX12" fmla="*/ 9954 w 10035"/>
                <a:gd name="connsiteY12" fmla="*/ 9579 h 10000"/>
                <a:gd name="connsiteX13" fmla="*/ 9810 w 10035"/>
                <a:gd name="connsiteY13" fmla="*/ 9715 h 10000"/>
                <a:gd name="connsiteX14" fmla="*/ 9563 w 10035"/>
                <a:gd name="connsiteY14" fmla="*/ 9833 h 10000"/>
                <a:gd name="connsiteX15" fmla="*/ 9244 w 10035"/>
                <a:gd name="connsiteY15" fmla="*/ 9924 h 10000"/>
                <a:gd name="connsiteX16" fmla="*/ 8864 w 10035"/>
                <a:gd name="connsiteY16" fmla="*/ 9985 h 10000"/>
                <a:gd name="connsiteX17" fmla="*/ 8452 w 10035"/>
                <a:gd name="connsiteY17" fmla="*/ 10000 h 10000"/>
                <a:gd name="connsiteX18" fmla="*/ 1569 w 10035"/>
                <a:gd name="connsiteY18" fmla="*/ 10000 h 10000"/>
                <a:gd name="connsiteX19" fmla="*/ 1158 w 10035"/>
                <a:gd name="connsiteY19" fmla="*/ 9985 h 10000"/>
                <a:gd name="connsiteX20" fmla="*/ 788 w 10035"/>
                <a:gd name="connsiteY20" fmla="*/ 9924 h 10000"/>
                <a:gd name="connsiteX21" fmla="*/ 479 w 10035"/>
                <a:gd name="connsiteY21" fmla="*/ 9833 h 10000"/>
                <a:gd name="connsiteX22" fmla="*/ 242 w 10035"/>
                <a:gd name="connsiteY22" fmla="*/ 9715 h 10000"/>
                <a:gd name="connsiteX23" fmla="*/ 67 w 10035"/>
                <a:gd name="connsiteY23" fmla="*/ 9579 h 10000"/>
                <a:gd name="connsiteX24" fmla="*/ 16 w 10035"/>
                <a:gd name="connsiteY24" fmla="*/ 9423 h 10000"/>
                <a:gd name="connsiteX25" fmla="*/ 0 w 10035"/>
                <a:gd name="connsiteY25" fmla="*/ 7482 h 10000"/>
                <a:gd name="connsiteX26" fmla="*/ 16 w 10035"/>
                <a:gd name="connsiteY26" fmla="*/ 292 h 10000"/>
                <a:gd name="connsiteX27" fmla="*/ 47 w 10035"/>
                <a:gd name="connsiteY27" fmla="*/ 201 h 10000"/>
                <a:gd name="connsiteX28" fmla="*/ 109 w 10035"/>
                <a:gd name="connsiteY28" fmla="*/ 133 h 10000"/>
                <a:gd name="connsiteX29" fmla="*/ 242 w 10035"/>
                <a:gd name="connsiteY29" fmla="*/ 76 h 10000"/>
                <a:gd name="connsiteX30" fmla="*/ 386 w 10035"/>
                <a:gd name="connsiteY30" fmla="*/ 42 h 10000"/>
                <a:gd name="connsiteX31" fmla="*/ 572 w 10035"/>
                <a:gd name="connsiteY31" fmla="*/ 23 h 10000"/>
                <a:gd name="connsiteX32" fmla="*/ 788 w 10035"/>
                <a:gd name="connsiteY32" fmla="*/ 8 h 10000"/>
                <a:gd name="connsiteX33" fmla="*/ 1024 w 10035"/>
                <a:gd name="connsiteY33" fmla="*/ 0 h 10000"/>
                <a:gd name="connsiteX34" fmla="*/ 1292 w 10035"/>
                <a:gd name="connsiteY34"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35 w 10035"/>
                <a:gd name="connsiteY9" fmla="*/ 7579 h 10000"/>
                <a:gd name="connsiteX10" fmla="*/ 10016 w 10035"/>
                <a:gd name="connsiteY10" fmla="*/ 9423 h 10000"/>
                <a:gd name="connsiteX11" fmla="*/ 9954 w 10035"/>
                <a:gd name="connsiteY11" fmla="*/ 9579 h 10000"/>
                <a:gd name="connsiteX12" fmla="*/ 9810 w 10035"/>
                <a:gd name="connsiteY12" fmla="*/ 9715 h 10000"/>
                <a:gd name="connsiteX13" fmla="*/ 9563 w 10035"/>
                <a:gd name="connsiteY13" fmla="*/ 9833 h 10000"/>
                <a:gd name="connsiteX14" fmla="*/ 9244 w 10035"/>
                <a:gd name="connsiteY14" fmla="*/ 9924 h 10000"/>
                <a:gd name="connsiteX15" fmla="*/ 8864 w 10035"/>
                <a:gd name="connsiteY15" fmla="*/ 9985 h 10000"/>
                <a:gd name="connsiteX16" fmla="*/ 8452 w 10035"/>
                <a:gd name="connsiteY16" fmla="*/ 10000 h 10000"/>
                <a:gd name="connsiteX17" fmla="*/ 1569 w 10035"/>
                <a:gd name="connsiteY17" fmla="*/ 10000 h 10000"/>
                <a:gd name="connsiteX18" fmla="*/ 1158 w 10035"/>
                <a:gd name="connsiteY18" fmla="*/ 9985 h 10000"/>
                <a:gd name="connsiteX19" fmla="*/ 788 w 10035"/>
                <a:gd name="connsiteY19" fmla="*/ 9924 h 10000"/>
                <a:gd name="connsiteX20" fmla="*/ 479 w 10035"/>
                <a:gd name="connsiteY20" fmla="*/ 9833 h 10000"/>
                <a:gd name="connsiteX21" fmla="*/ 242 w 10035"/>
                <a:gd name="connsiteY21" fmla="*/ 9715 h 10000"/>
                <a:gd name="connsiteX22" fmla="*/ 67 w 10035"/>
                <a:gd name="connsiteY22" fmla="*/ 9579 h 10000"/>
                <a:gd name="connsiteX23" fmla="*/ 16 w 10035"/>
                <a:gd name="connsiteY23" fmla="*/ 9423 h 10000"/>
                <a:gd name="connsiteX24" fmla="*/ 0 w 10035"/>
                <a:gd name="connsiteY24" fmla="*/ 7482 h 10000"/>
                <a:gd name="connsiteX25" fmla="*/ 16 w 10035"/>
                <a:gd name="connsiteY25" fmla="*/ 292 h 10000"/>
                <a:gd name="connsiteX26" fmla="*/ 47 w 10035"/>
                <a:gd name="connsiteY26" fmla="*/ 201 h 10000"/>
                <a:gd name="connsiteX27" fmla="*/ 109 w 10035"/>
                <a:gd name="connsiteY27" fmla="*/ 133 h 10000"/>
                <a:gd name="connsiteX28" fmla="*/ 242 w 10035"/>
                <a:gd name="connsiteY28" fmla="*/ 76 h 10000"/>
                <a:gd name="connsiteX29" fmla="*/ 386 w 10035"/>
                <a:gd name="connsiteY29" fmla="*/ 42 h 10000"/>
                <a:gd name="connsiteX30" fmla="*/ 572 w 10035"/>
                <a:gd name="connsiteY30" fmla="*/ 23 h 10000"/>
                <a:gd name="connsiteX31" fmla="*/ 788 w 10035"/>
                <a:gd name="connsiteY31" fmla="*/ 8 h 10000"/>
                <a:gd name="connsiteX32" fmla="*/ 1024 w 10035"/>
                <a:gd name="connsiteY32" fmla="*/ 0 h 10000"/>
                <a:gd name="connsiteX33" fmla="*/ 1292 w 10035"/>
                <a:gd name="connsiteY33"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10035 w 10035"/>
                <a:gd name="connsiteY8" fmla="*/ 7579 h 10000"/>
                <a:gd name="connsiteX9" fmla="*/ 10016 w 10035"/>
                <a:gd name="connsiteY9" fmla="*/ 9423 h 10000"/>
                <a:gd name="connsiteX10" fmla="*/ 9954 w 10035"/>
                <a:gd name="connsiteY10" fmla="*/ 9579 h 10000"/>
                <a:gd name="connsiteX11" fmla="*/ 9810 w 10035"/>
                <a:gd name="connsiteY11" fmla="*/ 9715 h 10000"/>
                <a:gd name="connsiteX12" fmla="*/ 9563 w 10035"/>
                <a:gd name="connsiteY12" fmla="*/ 9833 h 10000"/>
                <a:gd name="connsiteX13" fmla="*/ 9244 w 10035"/>
                <a:gd name="connsiteY13" fmla="*/ 9924 h 10000"/>
                <a:gd name="connsiteX14" fmla="*/ 8864 w 10035"/>
                <a:gd name="connsiteY14" fmla="*/ 9985 h 10000"/>
                <a:gd name="connsiteX15" fmla="*/ 8452 w 10035"/>
                <a:gd name="connsiteY15" fmla="*/ 10000 h 10000"/>
                <a:gd name="connsiteX16" fmla="*/ 1569 w 10035"/>
                <a:gd name="connsiteY16" fmla="*/ 10000 h 10000"/>
                <a:gd name="connsiteX17" fmla="*/ 1158 w 10035"/>
                <a:gd name="connsiteY17" fmla="*/ 9985 h 10000"/>
                <a:gd name="connsiteX18" fmla="*/ 788 w 10035"/>
                <a:gd name="connsiteY18" fmla="*/ 9924 h 10000"/>
                <a:gd name="connsiteX19" fmla="*/ 479 w 10035"/>
                <a:gd name="connsiteY19" fmla="*/ 9833 h 10000"/>
                <a:gd name="connsiteX20" fmla="*/ 242 w 10035"/>
                <a:gd name="connsiteY20" fmla="*/ 9715 h 10000"/>
                <a:gd name="connsiteX21" fmla="*/ 67 w 10035"/>
                <a:gd name="connsiteY21" fmla="*/ 9579 h 10000"/>
                <a:gd name="connsiteX22" fmla="*/ 16 w 10035"/>
                <a:gd name="connsiteY22" fmla="*/ 9423 h 10000"/>
                <a:gd name="connsiteX23" fmla="*/ 0 w 10035"/>
                <a:gd name="connsiteY23" fmla="*/ 7482 h 10000"/>
                <a:gd name="connsiteX24" fmla="*/ 16 w 10035"/>
                <a:gd name="connsiteY24" fmla="*/ 292 h 10000"/>
                <a:gd name="connsiteX25" fmla="*/ 47 w 10035"/>
                <a:gd name="connsiteY25" fmla="*/ 201 h 10000"/>
                <a:gd name="connsiteX26" fmla="*/ 109 w 10035"/>
                <a:gd name="connsiteY26" fmla="*/ 133 h 10000"/>
                <a:gd name="connsiteX27" fmla="*/ 242 w 10035"/>
                <a:gd name="connsiteY27" fmla="*/ 76 h 10000"/>
                <a:gd name="connsiteX28" fmla="*/ 386 w 10035"/>
                <a:gd name="connsiteY28" fmla="*/ 42 h 10000"/>
                <a:gd name="connsiteX29" fmla="*/ 572 w 10035"/>
                <a:gd name="connsiteY29" fmla="*/ 23 h 10000"/>
                <a:gd name="connsiteX30" fmla="*/ 788 w 10035"/>
                <a:gd name="connsiteY30" fmla="*/ 8 h 10000"/>
                <a:gd name="connsiteX31" fmla="*/ 1024 w 10035"/>
                <a:gd name="connsiteY31" fmla="*/ 0 h 10000"/>
                <a:gd name="connsiteX32" fmla="*/ 1292 w 10035"/>
                <a:gd name="connsiteY32"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10035 w 10035"/>
                <a:gd name="connsiteY7" fmla="*/ 7579 h 10000"/>
                <a:gd name="connsiteX8" fmla="*/ 10016 w 10035"/>
                <a:gd name="connsiteY8" fmla="*/ 9423 h 10000"/>
                <a:gd name="connsiteX9" fmla="*/ 9954 w 10035"/>
                <a:gd name="connsiteY9" fmla="*/ 9579 h 10000"/>
                <a:gd name="connsiteX10" fmla="*/ 9810 w 10035"/>
                <a:gd name="connsiteY10" fmla="*/ 9715 h 10000"/>
                <a:gd name="connsiteX11" fmla="*/ 9563 w 10035"/>
                <a:gd name="connsiteY11" fmla="*/ 9833 h 10000"/>
                <a:gd name="connsiteX12" fmla="*/ 9244 w 10035"/>
                <a:gd name="connsiteY12" fmla="*/ 9924 h 10000"/>
                <a:gd name="connsiteX13" fmla="*/ 8864 w 10035"/>
                <a:gd name="connsiteY13" fmla="*/ 9985 h 10000"/>
                <a:gd name="connsiteX14" fmla="*/ 8452 w 10035"/>
                <a:gd name="connsiteY14" fmla="*/ 10000 h 10000"/>
                <a:gd name="connsiteX15" fmla="*/ 1569 w 10035"/>
                <a:gd name="connsiteY15" fmla="*/ 10000 h 10000"/>
                <a:gd name="connsiteX16" fmla="*/ 1158 w 10035"/>
                <a:gd name="connsiteY16" fmla="*/ 9985 h 10000"/>
                <a:gd name="connsiteX17" fmla="*/ 788 w 10035"/>
                <a:gd name="connsiteY17" fmla="*/ 9924 h 10000"/>
                <a:gd name="connsiteX18" fmla="*/ 479 w 10035"/>
                <a:gd name="connsiteY18" fmla="*/ 9833 h 10000"/>
                <a:gd name="connsiteX19" fmla="*/ 242 w 10035"/>
                <a:gd name="connsiteY19" fmla="*/ 9715 h 10000"/>
                <a:gd name="connsiteX20" fmla="*/ 67 w 10035"/>
                <a:gd name="connsiteY20" fmla="*/ 9579 h 10000"/>
                <a:gd name="connsiteX21" fmla="*/ 16 w 10035"/>
                <a:gd name="connsiteY21" fmla="*/ 9423 h 10000"/>
                <a:gd name="connsiteX22" fmla="*/ 0 w 10035"/>
                <a:gd name="connsiteY22" fmla="*/ 7482 h 10000"/>
                <a:gd name="connsiteX23" fmla="*/ 16 w 10035"/>
                <a:gd name="connsiteY23" fmla="*/ 292 h 10000"/>
                <a:gd name="connsiteX24" fmla="*/ 47 w 10035"/>
                <a:gd name="connsiteY24" fmla="*/ 201 h 10000"/>
                <a:gd name="connsiteX25" fmla="*/ 109 w 10035"/>
                <a:gd name="connsiteY25" fmla="*/ 133 h 10000"/>
                <a:gd name="connsiteX26" fmla="*/ 242 w 10035"/>
                <a:gd name="connsiteY26" fmla="*/ 76 h 10000"/>
                <a:gd name="connsiteX27" fmla="*/ 386 w 10035"/>
                <a:gd name="connsiteY27" fmla="*/ 42 h 10000"/>
                <a:gd name="connsiteX28" fmla="*/ 572 w 10035"/>
                <a:gd name="connsiteY28" fmla="*/ 23 h 10000"/>
                <a:gd name="connsiteX29" fmla="*/ 788 w 10035"/>
                <a:gd name="connsiteY29" fmla="*/ 8 h 10000"/>
                <a:gd name="connsiteX30" fmla="*/ 1024 w 10035"/>
                <a:gd name="connsiteY30" fmla="*/ 0 h 10000"/>
                <a:gd name="connsiteX31" fmla="*/ 1292 w 10035"/>
                <a:gd name="connsiteY31"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10035 w 10035"/>
                <a:gd name="connsiteY6" fmla="*/ 7579 h 10000"/>
                <a:gd name="connsiteX7" fmla="*/ 10016 w 10035"/>
                <a:gd name="connsiteY7" fmla="*/ 9423 h 10000"/>
                <a:gd name="connsiteX8" fmla="*/ 9954 w 10035"/>
                <a:gd name="connsiteY8" fmla="*/ 9579 h 10000"/>
                <a:gd name="connsiteX9" fmla="*/ 9810 w 10035"/>
                <a:gd name="connsiteY9" fmla="*/ 9715 h 10000"/>
                <a:gd name="connsiteX10" fmla="*/ 9563 w 10035"/>
                <a:gd name="connsiteY10" fmla="*/ 9833 h 10000"/>
                <a:gd name="connsiteX11" fmla="*/ 9244 w 10035"/>
                <a:gd name="connsiteY11" fmla="*/ 9924 h 10000"/>
                <a:gd name="connsiteX12" fmla="*/ 8864 w 10035"/>
                <a:gd name="connsiteY12" fmla="*/ 9985 h 10000"/>
                <a:gd name="connsiteX13" fmla="*/ 8452 w 10035"/>
                <a:gd name="connsiteY13" fmla="*/ 10000 h 10000"/>
                <a:gd name="connsiteX14" fmla="*/ 1569 w 10035"/>
                <a:gd name="connsiteY14" fmla="*/ 10000 h 10000"/>
                <a:gd name="connsiteX15" fmla="*/ 1158 w 10035"/>
                <a:gd name="connsiteY15" fmla="*/ 9985 h 10000"/>
                <a:gd name="connsiteX16" fmla="*/ 788 w 10035"/>
                <a:gd name="connsiteY16" fmla="*/ 9924 h 10000"/>
                <a:gd name="connsiteX17" fmla="*/ 479 w 10035"/>
                <a:gd name="connsiteY17" fmla="*/ 9833 h 10000"/>
                <a:gd name="connsiteX18" fmla="*/ 242 w 10035"/>
                <a:gd name="connsiteY18" fmla="*/ 9715 h 10000"/>
                <a:gd name="connsiteX19" fmla="*/ 67 w 10035"/>
                <a:gd name="connsiteY19" fmla="*/ 9579 h 10000"/>
                <a:gd name="connsiteX20" fmla="*/ 16 w 10035"/>
                <a:gd name="connsiteY20" fmla="*/ 9423 h 10000"/>
                <a:gd name="connsiteX21" fmla="*/ 0 w 10035"/>
                <a:gd name="connsiteY21" fmla="*/ 7482 h 10000"/>
                <a:gd name="connsiteX22" fmla="*/ 16 w 10035"/>
                <a:gd name="connsiteY22" fmla="*/ 292 h 10000"/>
                <a:gd name="connsiteX23" fmla="*/ 47 w 10035"/>
                <a:gd name="connsiteY23" fmla="*/ 201 h 10000"/>
                <a:gd name="connsiteX24" fmla="*/ 109 w 10035"/>
                <a:gd name="connsiteY24" fmla="*/ 133 h 10000"/>
                <a:gd name="connsiteX25" fmla="*/ 242 w 10035"/>
                <a:gd name="connsiteY25" fmla="*/ 76 h 10000"/>
                <a:gd name="connsiteX26" fmla="*/ 386 w 10035"/>
                <a:gd name="connsiteY26" fmla="*/ 42 h 10000"/>
                <a:gd name="connsiteX27" fmla="*/ 572 w 10035"/>
                <a:gd name="connsiteY27" fmla="*/ 23 h 10000"/>
                <a:gd name="connsiteX28" fmla="*/ 788 w 10035"/>
                <a:gd name="connsiteY28" fmla="*/ 8 h 10000"/>
                <a:gd name="connsiteX29" fmla="*/ 1024 w 10035"/>
                <a:gd name="connsiteY29" fmla="*/ 0 h 10000"/>
                <a:gd name="connsiteX30" fmla="*/ 1292 w 10035"/>
                <a:gd name="connsiteY30"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10035 w 10035"/>
                <a:gd name="connsiteY5" fmla="*/ 7579 h 10000"/>
                <a:gd name="connsiteX6" fmla="*/ 10016 w 10035"/>
                <a:gd name="connsiteY6" fmla="*/ 9423 h 10000"/>
                <a:gd name="connsiteX7" fmla="*/ 9954 w 10035"/>
                <a:gd name="connsiteY7" fmla="*/ 9579 h 10000"/>
                <a:gd name="connsiteX8" fmla="*/ 9810 w 10035"/>
                <a:gd name="connsiteY8" fmla="*/ 9715 h 10000"/>
                <a:gd name="connsiteX9" fmla="*/ 9563 w 10035"/>
                <a:gd name="connsiteY9" fmla="*/ 9833 h 10000"/>
                <a:gd name="connsiteX10" fmla="*/ 9244 w 10035"/>
                <a:gd name="connsiteY10" fmla="*/ 9924 h 10000"/>
                <a:gd name="connsiteX11" fmla="*/ 8864 w 10035"/>
                <a:gd name="connsiteY11" fmla="*/ 9985 h 10000"/>
                <a:gd name="connsiteX12" fmla="*/ 8452 w 10035"/>
                <a:gd name="connsiteY12" fmla="*/ 10000 h 10000"/>
                <a:gd name="connsiteX13" fmla="*/ 1569 w 10035"/>
                <a:gd name="connsiteY13" fmla="*/ 10000 h 10000"/>
                <a:gd name="connsiteX14" fmla="*/ 1158 w 10035"/>
                <a:gd name="connsiteY14" fmla="*/ 9985 h 10000"/>
                <a:gd name="connsiteX15" fmla="*/ 788 w 10035"/>
                <a:gd name="connsiteY15" fmla="*/ 9924 h 10000"/>
                <a:gd name="connsiteX16" fmla="*/ 479 w 10035"/>
                <a:gd name="connsiteY16" fmla="*/ 9833 h 10000"/>
                <a:gd name="connsiteX17" fmla="*/ 242 w 10035"/>
                <a:gd name="connsiteY17" fmla="*/ 9715 h 10000"/>
                <a:gd name="connsiteX18" fmla="*/ 67 w 10035"/>
                <a:gd name="connsiteY18" fmla="*/ 9579 h 10000"/>
                <a:gd name="connsiteX19" fmla="*/ 16 w 10035"/>
                <a:gd name="connsiteY19" fmla="*/ 9423 h 10000"/>
                <a:gd name="connsiteX20" fmla="*/ 0 w 10035"/>
                <a:gd name="connsiteY20" fmla="*/ 7482 h 10000"/>
                <a:gd name="connsiteX21" fmla="*/ 16 w 10035"/>
                <a:gd name="connsiteY21" fmla="*/ 292 h 10000"/>
                <a:gd name="connsiteX22" fmla="*/ 47 w 10035"/>
                <a:gd name="connsiteY22" fmla="*/ 201 h 10000"/>
                <a:gd name="connsiteX23" fmla="*/ 109 w 10035"/>
                <a:gd name="connsiteY23" fmla="*/ 133 h 10000"/>
                <a:gd name="connsiteX24" fmla="*/ 242 w 10035"/>
                <a:gd name="connsiteY24" fmla="*/ 76 h 10000"/>
                <a:gd name="connsiteX25" fmla="*/ 386 w 10035"/>
                <a:gd name="connsiteY25" fmla="*/ 42 h 10000"/>
                <a:gd name="connsiteX26" fmla="*/ 572 w 10035"/>
                <a:gd name="connsiteY26" fmla="*/ 23 h 10000"/>
                <a:gd name="connsiteX27" fmla="*/ 788 w 10035"/>
                <a:gd name="connsiteY27" fmla="*/ 8 h 10000"/>
                <a:gd name="connsiteX28" fmla="*/ 1024 w 10035"/>
                <a:gd name="connsiteY28" fmla="*/ 0 h 10000"/>
                <a:gd name="connsiteX29" fmla="*/ 1292 w 10035"/>
                <a:gd name="connsiteY29"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10035 w 10035"/>
                <a:gd name="connsiteY4" fmla="*/ 7579 h 10000"/>
                <a:gd name="connsiteX5" fmla="*/ 10016 w 10035"/>
                <a:gd name="connsiteY5" fmla="*/ 9423 h 10000"/>
                <a:gd name="connsiteX6" fmla="*/ 9954 w 10035"/>
                <a:gd name="connsiteY6" fmla="*/ 9579 h 10000"/>
                <a:gd name="connsiteX7" fmla="*/ 9810 w 10035"/>
                <a:gd name="connsiteY7" fmla="*/ 9715 h 10000"/>
                <a:gd name="connsiteX8" fmla="*/ 9563 w 10035"/>
                <a:gd name="connsiteY8" fmla="*/ 9833 h 10000"/>
                <a:gd name="connsiteX9" fmla="*/ 9244 w 10035"/>
                <a:gd name="connsiteY9" fmla="*/ 9924 h 10000"/>
                <a:gd name="connsiteX10" fmla="*/ 8864 w 10035"/>
                <a:gd name="connsiteY10" fmla="*/ 9985 h 10000"/>
                <a:gd name="connsiteX11" fmla="*/ 8452 w 10035"/>
                <a:gd name="connsiteY11" fmla="*/ 10000 h 10000"/>
                <a:gd name="connsiteX12" fmla="*/ 1569 w 10035"/>
                <a:gd name="connsiteY12" fmla="*/ 10000 h 10000"/>
                <a:gd name="connsiteX13" fmla="*/ 1158 w 10035"/>
                <a:gd name="connsiteY13" fmla="*/ 9985 h 10000"/>
                <a:gd name="connsiteX14" fmla="*/ 788 w 10035"/>
                <a:gd name="connsiteY14" fmla="*/ 9924 h 10000"/>
                <a:gd name="connsiteX15" fmla="*/ 479 w 10035"/>
                <a:gd name="connsiteY15" fmla="*/ 9833 h 10000"/>
                <a:gd name="connsiteX16" fmla="*/ 242 w 10035"/>
                <a:gd name="connsiteY16" fmla="*/ 9715 h 10000"/>
                <a:gd name="connsiteX17" fmla="*/ 67 w 10035"/>
                <a:gd name="connsiteY17" fmla="*/ 9579 h 10000"/>
                <a:gd name="connsiteX18" fmla="*/ 16 w 10035"/>
                <a:gd name="connsiteY18" fmla="*/ 9423 h 10000"/>
                <a:gd name="connsiteX19" fmla="*/ 0 w 10035"/>
                <a:gd name="connsiteY19" fmla="*/ 7482 h 10000"/>
                <a:gd name="connsiteX20" fmla="*/ 16 w 10035"/>
                <a:gd name="connsiteY20" fmla="*/ 292 h 10000"/>
                <a:gd name="connsiteX21" fmla="*/ 47 w 10035"/>
                <a:gd name="connsiteY21" fmla="*/ 201 h 10000"/>
                <a:gd name="connsiteX22" fmla="*/ 109 w 10035"/>
                <a:gd name="connsiteY22" fmla="*/ 133 h 10000"/>
                <a:gd name="connsiteX23" fmla="*/ 242 w 10035"/>
                <a:gd name="connsiteY23" fmla="*/ 76 h 10000"/>
                <a:gd name="connsiteX24" fmla="*/ 386 w 10035"/>
                <a:gd name="connsiteY24" fmla="*/ 42 h 10000"/>
                <a:gd name="connsiteX25" fmla="*/ 572 w 10035"/>
                <a:gd name="connsiteY25" fmla="*/ 23 h 10000"/>
                <a:gd name="connsiteX26" fmla="*/ 788 w 10035"/>
                <a:gd name="connsiteY26" fmla="*/ 8 h 10000"/>
                <a:gd name="connsiteX27" fmla="*/ 1024 w 10035"/>
                <a:gd name="connsiteY27" fmla="*/ 0 h 10000"/>
                <a:gd name="connsiteX28" fmla="*/ 1292 w 10035"/>
                <a:gd name="connsiteY28" fmla="*/ 0 h 10000"/>
                <a:gd name="connsiteX0" fmla="*/ 1292 w 10035"/>
                <a:gd name="connsiteY0" fmla="*/ 0 h 10000"/>
                <a:gd name="connsiteX1" fmla="*/ 1569 w 10035"/>
                <a:gd name="connsiteY1" fmla="*/ 0 h 10000"/>
                <a:gd name="connsiteX2" fmla="*/ 8452 w 10035"/>
                <a:gd name="connsiteY2" fmla="*/ 0 h 10000"/>
                <a:gd name="connsiteX3" fmla="*/ 10035 w 10035"/>
                <a:gd name="connsiteY3" fmla="*/ 7579 h 10000"/>
                <a:gd name="connsiteX4" fmla="*/ 10016 w 10035"/>
                <a:gd name="connsiteY4" fmla="*/ 9423 h 10000"/>
                <a:gd name="connsiteX5" fmla="*/ 9954 w 10035"/>
                <a:gd name="connsiteY5" fmla="*/ 9579 h 10000"/>
                <a:gd name="connsiteX6" fmla="*/ 9810 w 10035"/>
                <a:gd name="connsiteY6" fmla="*/ 9715 h 10000"/>
                <a:gd name="connsiteX7" fmla="*/ 9563 w 10035"/>
                <a:gd name="connsiteY7" fmla="*/ 9833 h 10000"/>
                <a:gd name="connsiteX8" fmla="*/ 9244 w 10035"/>
                <a:gd name="connsiteY8" fmla="*/ 9924 h 10000"/>
                <a:gd name="connsiteX9" fmla="*/ 8864 w 10035"/>
                <a:gd name="connsiteY9" fmla="*/ 9985 h 10000"/>
                <a:gd name="connsiteX10" fmla="*/ 8452 w 10035"/>
                <a:gd name="connsiteY10" fmla="*/ 10000 h 10000"/>
                <a:gd name="connsiteX11" fmla="*/ 1569 w 10035"/>
                <a:gd name="connsiteY11" fmla="*/ 10000 h 10000"/>
                <a:gd name="connsiteX12" fmla="*/ 1158 w 10035"/>
                <a:gd name="connsiteY12" fmla="*/ 9985 h 10000"/>
                <a:gd name="connsiteX13" fmla="*/ 788 w 10035"/>
                <a:gd name="connsiteY13" fmla="*/ 9924 h 10000"/>
                <a:gd name="connsiteX14" fmla="*/ 479 w 10035"/>
                <a:gd name="connsiteY14" fmla="*/ 9833 h 10000"/>
                <a:gd name="connsiteX15" fmla="*/ 242 w 10035"/>
                <a:gd name="connsiteY15" fmla="*/ 9715 h 10000"/>
                <a:gd name="connsiteX16" fmla="*/ 67 w 10035"/>
                <a:gd name="connsiteY16" fmla="*/ 9579 h 10000"/>
                <a:gd name="connsiteX17" fmla="*/ 16 w 10035"/>
                <a:gd name="connsiteY17" fmla="*/ 9423 h 10000"/>
                <a:gd name="connsiteX18" fmla="*/ 0 w 10035"/>
                <a:gd name="connsiteY18" fmla="*/ 7482 h 10000"/>
                <a:gd name="connsiteX19" fmla="*/ 16 w 10035"/>
                <a:gd name="connsiteY19" fmla="*/ 292 h 10000"/>
                <a:gd name="connsiteX20" fmla="*/ 47 w 10035"/>
                <a:gd name="connsiteY20" fmla="*/ 201 h 10000"/>
                <a:gd name="connsiteX21" fmla="*/ 109 w 10035"/>
                <a:gd name="connsiteY21" fmla="*/ 133 h 10000"/>
                <a:gd name="connsiteX22" fmla="*/ 242 w 10035"/>
                <a:gd name="connsiteY22" fmla="*/ 76 h 10000"/>
                <a:gd name="connsiteX23" fmla="*/ 386 w 10035"/>
                <a:gd name="connsiteY23" fmla="*/ 42 h 10000"/>
                <a:gd name="connsiteX24" fmla="*/ 572 w 10035"/>
                <a:gd name="connsiteY24" fmla="*/ 23 h 10000"/>
                <a:gd name="connsiteX25" fmla="*/ 788 w 10035"/>
                <a:gd name="connsiteY25" fmla="*/ 8 h 10000"/>
                <a:gd name="connsiteX26" fmla="*/ 1024 w 10035"/>
                <a:gd name="connsiteY26" fmla="*/ 0 h 10000"/>
                <a:gd name="connsiteX27" fmla="*/ 1292 w 10035"/>
                <a:gd name="connsiteY27" fmla="*/ 0 h 10000"/>
                <a:gd name="connsiteX0" fmla="*/ 1292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26" fmla="*/ 1292 w 10035"/>
                <a:gd name="connsiteY26" fmla="*/ 0 h 10000"/>
                <a:gd name="connsiteX0" fmla="*/ 1024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0" fmla="*/ 1024 w 10035"/>
                <a:gd name="connsiteY0" fmla="*/ 0 h 10000"/>
                <a:gd name="connsiteX1" fmla="*/ 10035 w 10035"/>
                <a:gd name="connsiteY1" fmla="*/ 7579 h 10000"/>
                <a:gd name="connsiteX2" fmla="*/ 10016 w 10035"/>
                <a:gd name="connsiteY2" fmla="*/ 9423 h 10000"/>
                <a:gd name="connsiteX3" fmla="*/ 9954 w 10035"/>
                <a:gd name="connsiteY3" fmla="*/ 9579 h 10000"/>
                <a:gd name="connsiteX4" fmla="*/ 9810 w 10035"/>
                <a:gd name="connsiteY4" fmla="*/ 9715 h 10000"/>
                <a:gd name="connsiteX5" fmla="*/ 9563 w 10035"/>
                <a:gd name="connsiteY5" fmla="*/ 9833 h 10000"/>
                <a:gd name="connsiteX6" fmla="*/ 9244 w 10035"/>
                <a:gd name="connsiteY6" fmla="*/ 9924 h 10000"/>
                <a:gd name="connsiteX7" fmla="*/ 8864 w 10035"/>
                <a:gd name="connsiteY7" fmla="*/ 9985 h 10000"/>
                <a:gd name="connsiteX8" fmla="*/ 8452 w 10035"/>
                <a:gd name="connsiteY8" fmla="*/ 10000 h 10000"/>
                <a:gd name="connsiteX9" fmla="*/ 1569 w 10035"/>
                <a:gd name="connsiteY9" fmla="*/ 10000 h 10000"/>
                <a:gd name="connsiteX10" fmla="*/ 1158 w 10035"/>
                <a:gd name="connsiteY10" fmla="*/ 9985 h 10000"/>
                <a:gd name="connsiteX11" fmla="*/ 788 w 10035"/>
                <a:gd name="connsiteY11" fmla="*/ 9924 h 10000"/>
                <a:gd name="connsiteX12" fmla="*/ 479 w 10035"/>
                <a:gd name="connsiteY12" fmla="*/ 9833 h 10000"/>
                <a:gd name="connsiteX13" fmla="*/ 242 w 10035"/>
                <a:gd name="connsiteY13" fmla="*/ 9715 h 10000"/>
                <a:gd name="connsiteX14" fmla="*/ 67 w 10035"/>
                <a:gd name="connsiteY14" fmla="*/ 9579 h 10000"/>
                <a:gd name="connsiteX15" fmla="*/ 16 w 10035"/>
                <a:gd name="connsiteY15" fmla="*/ 9423 h 10000"/>
                <a:gd name="connsiteX16" fmla="*/ 0 w 10035"/>
                <a:gd name="connsiteY16" fmla="*/ 7482 h 10000"/>
                <a:gd name="connsiteX17" fmla="*/ 16 w 10035"/>
                <a:gd name="connsiteY17" fmla="*/ 292 h 10000"/>
                <a:gd name="connsiteX18" fmla="*/ 47 w 10035"/>
                <a:gd name="connsiteY18" fmla="*/ 201 h 10000"/>
                <a:gd name="connsiteX19" fmla="*/ 109 w 10035"/>
                <a:gd name="connsiteY19" fmla="*/ 133 h 10000"/>
                <a:gd name="connsiteX20" fmla="*/ 242 w 10035"/>
                <a:gd name="connsiteY20" fmla="*/ 76 h 10000"/>
                <a:gd name="connsiteX21" fmla="*/ 386 w 10035"/>
                <a:gd name="connsiteY21" fmla="*/ 42 h 10000"/>
                <a:gd name="connsiteX22" fmla="*/ 572 w 10035"/>
                <a:gd name="connsiteY22" fmla="*/ 23 h 10000"/>
                <a:gd name="connsiteX23" fmla="*/ 788 w 10035"/>
                <a:gd name="connsiteY23" fmla="*/ 8 h 10000"/>
                <a:gd name="connsiteX24" fmla="*/ 1024 w 10035"/>
                <a:gd name="connsiteY24" fmla="*/ 0 h 10000"/>
                <a:gd name="connsiteX0" fmla="*/ 788 w 10035"/>
                <a:gd name="connsiteY0" fmla="*/ 0 h 9992"/>
                <a:gd name="connsiteX1" fmla="*/ 10035 w 10035"/>
                <a:gd name="connsiteY1" fmla="*/ 7571 h 9992"/>
                <a:gd name="connsiteX2" fmla="*/ 10016 w 10035"/>
                <a:gd name="connsiteY2" fmla="*/ 9415 h 9992"/>
                <a:gd name="connsiteX3" fmla="*/ 9954 w 10035"/>
                <a:gd name="connsiteY3" fmla="*/ 9571 h 9992"/>
                <a:gd name="connsiteX4" fmla="*/ 9810 w 10035"/>
                <a:gd name="connsiteY4" fmla="*/ 9707 h 9992"/>
                <a:gd name="connsiteX5" fmla="*/ 9563 w 10035"/>
                <a:gd name="connsiteY5" fmla="*/ 9825 h 9992"/>
                <a:gd name="connsiteX6" fmla="*/ 9244 w 10035"/>
                <a:gd name="connsiteY6" fmla="*/ 9916 h 9992"/>
                <a:gd name="connsiteX7" fmla="*/ 8864 w 10035"/>
                <a:gd name="connsiteY7" fmla="*/ 9977 h 9992"/>
                <a:gd name="connsiteX8" fmla="*/ 8452 w 10035"/>
                <a:gd name="connsiteY8" fmla="*/ 9992 h 9992"/>
                <a:gd name="connsiteX9" fmla="*/ 1569 w 10035"/>
                <a:gd name="connsiteY9" fmla="*/ 9992 h 9992"/>
                <a:gd name="connsiteX10" fmla="*/ 1158 w 10035"/>
                <a:gd name="connsiteY10" fmla="*/ 9977 h 9992"/>
                <a:gd name="connsiteX11" fmla="*/ 788 w 10035"/>
                <a:gd name="connsiteY11" fmla="*/ 9916 h 9992"/>
                <a:gd name="connsiteX12" fmla="*/ 479 w 10035"/>
                <a:gd name="connsiteY12" fmla="*/ 9825 h 9992"/>
                <a:gd name="connsiteX13" fmla="*/ 242 w 10035"/>
                <a:gd name="connsiteY13" fmla="*/ 9707 h 9992"/>
                <a:gd name="connsiteX14" fmla="*/ 67 w 10035"/>
                <a:gd name="connsiteY14" fmla="*/ 9571 h 9992"/>
                <a:gd name="connsiteX15" fmla="*/ 16 w 10035"/>
                <a:gd name="connsiteY15" fmla="*/ 9415 h 9992"/>
                <a:gd name="connsiteX16" fmla="*/ 0 w 10035"/>
                <a:gd name="connsiteY16" fmla="*/ 7474 h 9992"/>
                <a:gd name="connsiteX17" fmla="*/ 16 w 10035"/>
                <a:gd name="connsiteY17" fmla="*/ 284 h 9992"/>
                <a:gd name="connsiteX18" fmla="*/ 47 w 10035"/>
                <a:gd name="connsiteY18" fmla="*/ 193 h 9992"/>
                <a:gd name="connsiteX19" fmla="*/ 109 w 10035"/>
                <a:gd name="connsiteY19" fmla="*/ 125 h 9992"/>
                <a:gd name="connsiteX20" fmla="*/ 242 w 10035"/>
                <a:gd name="connsiteY20" fmla="*/ 68 h 9992"/>
                <a:gd name="connsiteX21" fmla="*/ 386 w 10035"/>
                <a:gd name="connsiteY21" fmla="*/ 34 h 9992"/>
                <a:gd name="connsiteX22" fmla="*/ 572 w 10035"/>
                <a:gd name="connsiteY22" fmla="*/ 15 h 9992"/>
                <a:gd name="connsiteX23" fmla="*/ 788 w 10035"/>
                <a:gd name="connsiteY23" fmla="*/ 0 h 9992"/>
                <a:gd name="connsiteX0" fmla="*/ 570 w 10000"/>
                <a:gd name="connsiteY0" fmla="*/ 0 h 9985"/>
                <a:gd name="connsiteX1" fmla="*/ 10000 w 10000"/>
                <a:gd name="connsiteY1" fmla="*/ 7562 h 9985"/>
                <a:gd name="connsiteX2" fmla="*/ 9981 w 10000"/>
                <a:gd name="connsiteY2" fmla="*/ 9408 h 9985"/>
                <a:gd name="connsiteX3" fmla="*/ 9919 w 10000"/>
                <a:gd name="connsiteY3" fmla="*/ 9564 h 9985"/>
                <a:gd name="connsiteX4" fmla="*/ 9776 w 10000"/>
                <a:gd name="connsiteY4" fmla="*/ 9700 h 9985"/>
                <a:gd name="connsiteX5" fmla="*/ 9530 w 10000"/>
                <a:gd name="connsiteY5" fmla="*/ 9818 h 9985"/>
                <a:gd name="connsiteX6" fmla="*/ 9212 w 10000"/>
                <a:gd name="connsiteY6" fmla="*/ 9909 h 9985"/>
                <a:gd name="connsiteX7" fmla="*/ 8833 w 10000"/>
                <a:gd name="connsiteY7" fmla="*/ 9970 h 9985"/>
                <a:gd name="connsiteX8" fmla="*/ 8423 w 10000"/>
                <a:gd name="connsiteY8" fmla="*/ 9985 h 9985"/>
                <a:gd name="connsiteX9" fmla="*/ 1564 w 10000"/>
                <a:gd name="connsiteY9" fmla="*/ 9985 h 9985"/>
                <a:gd name="connsiteX10" fmla="*/ 1154 w 10000"/>
                <a:gd name="connsiteY10" fmla="*/ 9970 h 9985"/>
                <a:gd name="connsiteX11" fmla="*/ 785 w 10000"/>
                <a:gd name="connsiteY11" fmla="*/ 9909 h 9985"/>
                <a:gd name="connsiteX12" fmla="*/ 477 w 10000"/>
                <a:gd name="connsiteY12" fmla="*/ 9818 h 9985"/>
                <a:gd name="connsiteX13" fmla="*/ 241 w 10000"/>
                <a:gd name="connsiteY13" fmla="*/ 9700 h 9985"/>
                <a:gd name="connsiteX14" fmla="*/ 67 w 10000"/>
                <a:gd name="connsiteY14" fmla="*/ 9564 h 9985"/>
                <a:gd name="connsiteX15" fmla="*/ 16 w 10000"/>
                <a:gd name="connsiteY15" fmla="*/ 9408 h 9985"/>
                <a:gd name="connsiteX16" fmla="*/ 0 w 10000"/>
                <a:gd name="connsiteY16" fmla="*/ 7465 h 9985"/>
                <a:gd name="connsiteX17" fmla="*/ 16 w 10000"/>
                <a:gd name="connsiteY17" fmla="*/ 269 h 9985"/>
                <a:gd name="connsiteX18" fmla="*/ 47 w 10000"/>
                <a:gd name="connsiteY18" fmla="*/ 178 h 9985"/>
                <a:gd name="connsiteX19" fmla="*/ 109 w 10000"/>
                <a:gd name="connsiteY19" fmla="*/ 110 h 9985"/>
                <a:gd name="connsiteX20" fmla="*/ 241 w 10000"/>
                <a:gd name="connsiteY20" fmla="*/ 53 h 9985"/>
                <a:gd name="connsiteX21" fmla="*/ 385 w 10000"/>
                <a:gd name="connsiteY21" fmla="*/ 19 h 9985"/>
                <a:gd name="connsiteX22" fmla="*/ 570 w 10000"/>
                <a:gd name="connsiteY22" fmla="*/ 0 h 9985"/>
                <a:gd name="connsiteX0" fmla="*/ 385 w 10000"/>
                <a:gd name="connsiteY0" fmla="*/ 0 h 9981"/>
                <a:gd name="connsiteX1" fmla="*/ 10000 w 10000"/>
                <a:gd name="connsiteY1" fmla="*/ 7554 h 9981"/>
                <a:gd name="connsiteX2" fmla="*/ 9981 w 10000"/>
                <a:gd name="connsiteY2" fmla="*/ 9403 h 9981"/>
                <a:gd name="connsiteX3" fmla="*/ 9919 w 10000"/>
                <a:gd name="connsiteY3" fmla="*/ 9559 h 9981"/>
                <a:gd name="connsiteX4" fmla="*/ 9776 w 10000"/>
                <a:gd name="connsiteY4" fmla="*/ 9696 h 9981"/>
                <a:gd name="connsiteX5" fmla="*/ 9530 w 10000"/>
                <a:gd name="connsiteY5" fmla="*/ 9814 h 9981"/>
                <a:gd name="connsiteX6" fmla="*/ 9212 w 10000"/>
                <a:gd name="connsiteY6" fmla="*/ 9905 h 9981"/>
                <a:gd name="connsiteX7" fmla="*/ 8833 w 10000"/>
                <a:gd name="connsiteY7" fmla="*/ 9966 h 9981"/>
                <a:gd name="connsiteX8" fmla="*/ 8423 w 10000"/>
                <a:gd name="connsiteY8" fmla="*/ 9981 h 9981"/>
                <a:gd name="connsiteX9" fmla="*/ 1564 w 10000"/>
                <a:gd name="connsiteY9" fmla="*/ 9981 h 9981"/>
                <a:gd name="connsiteX10" fmla="*/ 1154 w 10000"/>
                <a:gd name="connsiteY10" fmla="*/ 9966 h 9981"/>
                <a:gd name="connsiteX11" fmla="*/ 785 w 10000"/>
                <a:gd name="connsiteY11" fmla="*/ 9905 h 9981"/>
                <a:gd name="connsiteX12" fmla="*/ 477 w 10000"/>
                <a:gd name="connsiteY12" fmla="*/ 9814 h 9981"/>
                <a:gd name="connsiteX13" fmla="*/ 241 w 10000"/>
                <a:gd name="connsiteY13" fmla="*/ 9696 h 9981"/>
                <a:gd name="connsiteX14" fmla="*/ 67 w 10000"/>
                <a:gd name="connsiteY14" fmla="*/ 9559 h 9981"/>
                <a:gd name="connsiteX15" fmla="*/ 16 w 10000"/>
                <a:gd name="connsiteY15" fmla="*/ 9403 h 9981"/>
                <a:gd name="connsiteX16" fmla="*/ 0 w 10000"/>
                <a:gd name="connsiteY16" fmla="*/ 7457 h 9981"/>
                <a:gd name="connsiteX17" fmla="*/ 16 w 10000"/>
                <a:gd name="connsiteY17" fmla="*/ 250 h 9981"/>
                <a:gd name="connsiteX18" fmla="*/ 47 w 10000"/>
                <a:gd name="connsiteY18" fmla="*/ 159 h 9981"/>
                <a:gd name="connsiteX19" fmla="*/ 109 w 10000"/>
                <a:gd name="connsiteY19" fmla="*/ 91 h 9981"/>
                <a:gd name="connsiteX20" fmla="*/ 241 w 10000"/>
                <a:gd name="connsiteY20" fmla="*/ 34 h 9981"/>
                <a:gd name="connsiteX21" fmla="*/ 385 w 10000"/>
                <a:gd name="connsiteY21" fmla="*/ 0 h 9981"/>
                <a:gd name="connsiteX0" fmla="*/ 385 w 10000"/>
                <a:gd name="connsiteY0" fmla="*/ 0 h 10000"/>
                <a:gd name="connsiteX1" fmla="*/ 10000 w 10000"/>
                <a:gd name="connsiteY1" fmla="*/ 7568 h 10000"/>
                <a:gd name="connsiteX2" fmla="*/ 9981 w 10000"/>
                <a:gd name="connsiteY2" fmla="*/ 9421 h 10000"/>
                <a:gd name="connsiteX3" fmla="*/ 9919 w 10000"/>
                <a:gd name="connsiteY3" fmla="*/ 9577 h 10000"/>
                <a:gd name="connsiteX4" fmla="*/ 9776 w 10000"/>
                <a:gd name="connsiteY4" fmla="*/ 9714 h 10000"/>
                <a:gd name="connsiteX5" fmla="*/ 9530 w 10000"/>
                <a:gd name="connsiteY5" fmla="*/ 9833 h 10000"/>
                <a:gd name="connsiteX6" fmla="*/ 9212 w 10000"/>
                <a:gd name="connsiteY6" fmla="*/ 9924 h 10000"/>
                <a:gd name="connsiteX7" fmla="*/ 8833 w 10000"/>
                <a:gd name="connsiteY7" fmla="*/ 9985 h 10000"/>
                <a:gd name="connsiteX8" fmla="*/ 8423 w 10000"/>
                <a:gd name="connsiteY8" fmla="*/ 10000 h 10000"/>
                <a:gd name="connsiteX9" fmla="*/ 1564 w 10000"/>
                <a:gd name="connsiteY9" fmla="*/ 10000 h 10000"/>
                <a:gd name="connsiteX10" fmla="*/ 1154 w 10000"/>
                <a:gd name="connsiteY10" fmla="*/ 9985 h 10000"/>
                <a:gd name="connsiteX11" fmla="*/ 785 w 10000"/>
                <a:gd name="connsiteY11" fmla="*/ 9924 h 10000"/>
                <a:gd name="connsiteX12" fmla="*/ 477 w 10000"/>
                <a:gd name="connsiteY12" fmla="*/ 9833 h 10000"/>
                <a:gd name="connsiteX13" fmla="*/ 241 w 10000"/>
                <a:gd name="connsiteY13" fmla="*/ 9714 h 10000"/>
                <a:gd name="connsiteX14" fmla="*/ 67 w 10000"/>
                <a:gd name="connsiteY14" fmla="*/ 9577 h 10000"/>
                <a:gd name="connsiteX15" fmla="*/ 16 w 10000"/>
                <a:gd name="connsiteY15" fmla="*/ 9421 h 10000"/>
                <a:gd name="connsiteX16" fmla="*/ 0 w 10000"/>
                <a:gd name="connsiteY16" fmla="*/ 7471 h 10000"/>
                <a:gd name="connsiteX17" fmla="*/ 16 w 10000"/>
                <a:gd name="connsiteY17" fmla="*/ 250 h 10000"/>
                <a:gd name="connsiteX18" fmla="*/ 47 w 10000"/>
                <a:gd name="connsiteY18" fmla="*/ 159 h 10000"/>
                <a:gd name="connsiteX19" fmla="*/ 109 w 10000"/>
                <a:gd name="connsiteY19" fmla="*/ 91 h 10000"/>
                <a:gd name="connsiteX20" fmla="*/ 385 w 10000"/>
                <a:gd name="connsiteY20" fmla="*/ 0 h 10000"/>
                <a:gd name="connsiteX0" fmla="*/ 109 w 10000"/>
                <a:gd name="connsiteY0" fmla="*/ 0 h 9909"/>
                <a:gd name="connsiteX1" fmla="*/ 10000 w 10000"/>
                <a:gd name="connsiteY1" fmla="*/ 7477 h 9909"/>
                <a:gd name="connsiteX2" fmla="*/ 9981 w 10000"/>
                <a:gd name="connsiteY2" fmla="*/ 9330 h 9909"/>
                <a:gd name="connsiteX3" fmla="*/ 9919 w 10000"/>
                <a:gd name="connsiteY3" fmla="*/ 9486 h 9909"/>
                <a:gd name="connsiteX4" fmla="*/ 9776 w 10000"/>
                <a:gd name="connsiteY4" fmla="*/ 9623 h 9909"/>
                <a:gd name="connsiteX5" fmla="*/ 9530 w 10000"/>
                <a:gd name="connsiteY5" fmla="*/ 9742 h 9909"/>
                <a:gd name="connsiteX6" fmla="*/ 9212 w 10000"/>
                <a:gd name="connsiteY6" fmla="*/ 9833 h 9909"/>
                <a:gd name="connsiteX7" fmla="*/ 8833 w 10000"/>
                <a:gd name="connsiteY7" fmla="*/ 9894 h 9909"/>
                <a:gd name="connsiteX8" fmla="*/ 8423 w 10000"/>
                <a:gd name="connsiteY8" fmla="*/ 9909 h 9909"/>
                <a:gd name="connsiteX9" fmla="*/ 1564 w 10000"/>
                <a:gd name="connsiteY9" fmla="*/ 9909 h 9909"/>
                <a:gd name="connsiteX10" fmla="*/ 1154 w 10000"/>
                <a:gd name="connsiteY10" fmla="*/ 9894 h 9909"/>
                <a:gd name="connsiteX11" fmla="*/ 785 w 10000"/>
                <a:gd name="connsiteY11" fmla="*/ 9833 h 9909"/>
                <a:gd name="connsiteX12" fmla="*/ 477 w 10000"/>
                <a:gd name="connsiteY12" fmla="*/ 9742 h 9909"/>
                <a:gd name="connsiteX13" fmla="*/ 241 w 10000"/>
                <a:gd name="connsiteY13" fmla="*/ 9623 h 9909"/>
                <a:gd name="connsiteX14" fmla="*/ 67 w 10000"/>
                <a:gd name="connsiteY14" fmla="*/ 9486 h 9909"/>
                <a:gd name="connsiteX15" fmla="*/ 16 w 10000"/>
                <a:gd name="connsiteY15" fmla="*/ 9330 h 9909"/>
                <a:gd name="connsiteX16" fmla="*/ 0 w 10000"/>
                <a:gd name="connsiteY16" fmla="*/ 7380 h 9909"/>
                <a:gd name="connsiteX17" fmla="*/ 16 w 10000"/>
                <a:gd name="connsiteY17" fmla="*/ 159 h 9909"/>
                <a:gd name="connsiteX18" fmla="*/ 47 w 10000"/>
                <a:gd name="connsiteY18" fmla="*/ 68 h 9909"/>
                <a:gd name="connsiteX19" fmla="*/ 109 w 10000"/>
                <a:gd name="connsiteY19" fmla="*/ 0 h 9909"/>
                <a:gd name="connsiteX0" fmla="*/ 47 w 10000"/>
                <a:gd name="connsiteY0" fmla="*/ 0 h 9931"/>
                <a:gd name="connsiteX1" fmla="*/ 10000 w 10000"/>
                <a:gd name="connsiteY1" fmla="*/ 7477 h 9931"/>
                <a:gd name="connsiteX2" fmla="*/ 9981 w 10000"/>
                <a:gd name="connsiteY2" fmla="*/ 9347 h 9931"/>
                <a:gd name="connsiteX3" fmla="*/ 9919 w 10000"/>
                <a:gd name="connsiteY3" fmla="*/ 9504 h 9931"/>
                <a:gd name="connsiteX4" fmla="*/ 9776 w 10000"/>
                <a:gd name="connsiteY4" fmla="*/ 9642 h 9931"/>
                <a:gd name="connsiteX5" fmla="*/ 9530 w 10000"/>
                <a:gd name="connsiteY5" fmla="*/ 9762 h 9931"/>
                <a:gd name="connsiteX6" fmla="*/ 9212 w 10000"/>
                <a:gd name="connsiteY6" fmla="*/ 9854 h 9931"/>
                <a:gd name="connsiteX7" fmla="*/ 8833 w 10000"/>
                <a:gd name="connsiteY7" fmla="*/ 9916 h 9931"/>
                <a:gd name="connsiteX8" fmla="*/ 8423 w 10000"/>
                <a:gd name="connsiteY8" fmla="*/ 9931 h 9931"/>
                <a:gd name="connsiteX9" fmla="*/ 1564 w 10000"/>
                <a:gd name="connsiteY9" fmla="*/ 9931 h 9931"/>
                <a:gd name="connsiteX10" fmla="*/ 1154 w 10000"/>
                <a:gd name="connsiteY10" fmla="*/ 9916 h 9931"/>
                <a:gd name="connsiteX11" fmla="*/ 785 w 10000"/>
                <a:gd name="connsiteY11" fmla="*/ 9854 h 9931"/>
                <a:gd name="connsiteX12" fmla="*/ 477 w 10000"/>
                <a:gd name="connsiteY12" fmla="*/ 9762 h 9931"/>
                <a:gd name="connsiteX13" fmla="*/ 241 w 10000"/>
                <a:gd name="connsiteY13" fmla="*/ 9642 h 9931"/>
                <a:gd name="connsiteX14" fmla="*/ 67 w 10000"/>
                <a:gd name="connsiteY14" fmla="*/ 9504 h 9931"/>
                <a:gd name="connsiteX15" fmla="*/ 16 w 10000"/>
                <a:gd name="connsiteY15" fmla="*/ 9347 h 9931"/>
                <a:gd name="connsiteX16" fmla="*/ 0 w 10000"/>
                <a:gd name="connsiteY16" fmla="*/ 7379 h 9931"/>
                <a:gd name="connsiteX17" fmla="*/ 16 w 10000"/>
                <a:gd name="connsiteY17" fmla="*/ 91 h 9931"/>
                <a:gd name="connsiteX18" fmla="*/ 47 w 10000"/>
                <a:gd name="connsiteY18" fmla="*/ 0 h 9931"/>
                <a:gd name="connsiteX0" fmla="*/ 16 w 10000"/>
                <a:gd name="connsiteY0" fmla="*/ 0 h 9908"/>
                <a:gd name="connsiteX1" fmla="*/ 10000 w 10000"/>
                <a:gd name="connsiteY1" fmla="*/ 7437 h 9908"/>
                <a:gd name="connsiteX2" fmla="*/ 9981 w 10000"/>
                <a:gd name="connsiteY2" fmla="*/ 9320 h 9908"/>
                <a:gd name="connsiteX3" fmla="*/ 9919 w 10000"/>
                <a:gd name="connsiteY3" fmla="*/ 9478 h 9908"/>
                <a:gd name="connsiteX4" fmla="*/ 9776 w 10000"/>
                <a:gd name="connsiteY4" fmla="*/ 9617 h 9908"/>
                <a:gd name="connsiteX5" fmla="*/ 9530 w 10000"/>
                <a:gd name="connsiteY5" fmla="*/ 9738 h 9908"/>
                <a:gd name="connsiteX6" fmla="*/ 9212 w 10000"/>
                <a:gd name="connsiteY6" fmla="*/ 9830 h 9908"/>
                <a:gd name="connsiteX7" fmla="*/ 8833 w 10000"/>
                <a:gd name="connsiteY7" fmla="*/ 9893 h 9908"/>
                <a:gd name="connsiteX8" fmla="*/ 8423 w 10000"/>
                <a:gd name="connsiteY8" fmla="*/ 9908 h 9908"/>
                <a:gd name="connsiteX9" fmla="*/ 1564 w 10000"/>
                <a:gd name="connsiteY9" fmla="*/ 9908 h 9908"/>
                <a:gd name="connsiteX10" fmla="*/ 1154 w 10000"/>
                <a:gd name="connsiteY10" fmla="*/ 9893 h 9908"/>
                <a:gd name="connsiteX11" fmla="*/ 785 w 10000"/>
                <a:gd name="connsiteY11" fmla="*/ 9830 h 9908"/>
                <a:gd name="connsiteX12" fmla="*/ 477 w 10000"/>
                <a:gd name="connsiteY12" fmla="*/ 9738 h 9908"/>
                <a:gd name="connsiteX13" fmla="*/ 241 w 10000"/>
                <a:gd name="connsiteY13" fmla="*/ 9617 h 9908"/>
                <a:gd name="connsiteX14" fmla="*/ 67 w 10000"/>
                <a:gd name="connsiteY14" fmla="*/ 9478 h 9908"/>
                <a:gd name="connsiteX15" fmla="*/ 16 w 10000"/>
                <a:gd name="connsiteY15" fmla="*/ 9320 h 9908"/>
                <a:gd name="connsiteX16" fmla="*/ 0 w 10000"/>
                <a:gd name="connsiteY16" fmla="*/ 7338 h 9908"/>
                <a:gd name="connsiteX17" fmla="*/ 16 w 10000"/>
                <a:gd name="connsiteY17" fmla="*/ 0 h 9908"/>
                <a:gd name="connsiteX0" fmla="*/ 0 w 10000"/>
                <a:gd name="connsiteY0" fmla="*/ 199 h 2793"/>
                <a:gd name="connsiteX1" fmla="*/ 10000 w 10000"/>
                <a:gd name="connsiteY1" fmla="*/ 299 h 2793"/>
                <a:gd name="connsiteX2" fmla="*/ 9981 w 10000"/>
                <a:gd name="connsiteY2" fmla="*/ 2200 h 2793"/>
                <a:gd name="connsiteX3" fmla="*/ 9919 w 10000"/>
                <a:gd name="connsiteY3" fmla="*/ 2359 h 2793"/>
                <a:gd name="connsiteX4" fmla="*/ 9776 w 10000"/>
                <a:gd name="connsiteY4" fmla="*/ 2499 h 2793"/>
                <a:gd name="connsiteX5" fmla="*/ 9530 w 10000"/>
                <a:gd name="connsiteY5" fmla="*/ 2621 h 2793"/>
                <a:gd name="connsiteX6" fmla="*/ 9212 w 10000"/>
                <a:gd name="connsiteY6" fmla="*/ 2714 h 2793"/>
                <a:gd name="connsiteX7" fmla="*/ 8833 w 10000"/>
                <a:gd name="connsiteY7" fmla="*/ 2778 h 2793"/>
                <a:gd name="connsiteX8" fmla="*/ 8423 w 10000"/>
                <a:gd name="connsiteY8" fmla="*/ 2793 h 2793"/>
                <a:gd name="connsiteX9" fmla="*/ 1564 w 10000"/>
                <a:gd name="connsiteY9" fmla="*/ 2793 h 2793"/>
                <a:gd name="connsiteX10" fmla="*/ 1154 w 10000"/>
                <a:gd name="connsiteY10" fmla="*/ 2778 h 2793"/>
                <a:gd name="connsiteX11" fmla="*/ 785 w 10000"/>
                <a:gd name="connsiteY11" fmla="*/ 2714 h 2793"/>
                <a:gd name="connsiteX12" fmla="*/ 477 w 10000"/>
                <a:gd name="connsiteY12" fmla="*/ 2621 h 2793"/>
                <a:gd name="connsiteX13" fmla="*/ 241 w 10000"/>
                <a:gd name="connsiteY13" fmla="*/ 2499 h 2793"/>
                <a:gd name="connsiteX14" fmla="*/ 67 w 10000"/>
                <a:gd name="connsiteY14" fmla="*/ 2359 h 2793"/>
                <a:gd name="connsiteX15" fmla="*/ 16 w 10000"/>
                <a:gd name="connsiteY15" fmla="*/ 2200 h 2793"/>
                <a:gd name="connsiteX16" fmla="*/ 0 w 10000"/>
                <a:gd name="connsiteY16" fmla="*/ 199 h 2793"/>
                <a:gd name="connsiteX0" fmla="*/ 0 w 10000"/>
                <a:gd name="connsiteY0" fmla="*/ 0 h 9288"/>
                <a:gd name="connsiteX1" fmla="*/ 10000 w 10000"/>
                <a:gd name="connsiteY1" fmla="*/ 359 h 9288"/>
                <a:gd name="connsiteX2" fmla="*/ 9981 w 10000"/>
                <a:gd name="connsiteY2" fmla="*/ 7165 h 9288"/>
                <a:gd name="connsiteX3" fmla="*/ 9919 w 10000"/>
                <a:gd name="connsiteY3" fmla="*/ 7734 h 9288"/>
                <a:gd name="connsiteX4" fmla="*/ 9776 w 10000"/>
                <a:gd name="connsiteY4" fmla="*/ 8235 h 9288"/>
                <a:gd name="connsiteX5" fmla="*/ 9530 w 10000"/>
                <a:gd name="connsiteY5" fmla="*/ 8672 h 9288"/>
                <a:gd name="connsiteX6" fmla="*/ 9212 w 10000"/>
                <a:gd name="connsiteY6" fmla="*/ 9005 h 9288"/>
                <a:gd name="connsiteX7" fmla="*/ 8833 w 10000"/>
                <a:gd name="connsiteY7" fmla="*/ 9234 h 9288"/>
                <a:gd name="connsiteX8" fmla="*/ 8423 w 10000"/>
                <a:gd name="connsiteY8" fmla="*/ 9288 h 9288"/>
                <a:gd name="connsiteX9" fmla="*/ 1564 w 10000"/>
                <a:gd name="connsiteY9" fmla="*/ 9288 h 9288"/>
                <a:gd name="connsiteX10" fmla="*/ 1154 w 10000"/>
                <a:gd name="connsiteY10" fmla="*/ 9234 h 9288"/>
                <a:gd name="connsiteX11" fmla="*/ 785 w 10000"/>
                <a:gd name="connsiteY11" fmla="*/ 9005 h 9288"/>
                <a:gd name="connsiteX12" fmla="*/ 477 w 10000"/>
                <a:gd name="connsiteY12" fmla="*/ 8672 h 9288"/>
                <a:gd name="connsiteX13" fmla="*/ 241 w 10000"/>
                <a:gd name="connsiteY13" fmla="*/ 8235 h 9288"/>
                <a:gd name="connsiteX14" fmla="*/ 67 w 10000"/>
                <a:gd name="connsiteY14" fmla="*/ 7734 h 9288"/>
                <a:gd name="connsiteX15" fmla="*/ 16 w 10000"/>
                <a:gd name="connsiteY15" fmla="*/ 7165 h 9288"/>
                <a:gd name="connsiteX16" fmla="*/ 0 w 10000"/>
                <a:gd name="connsiteY16" fmla="*/ 0 h 9288"/>
                <a:gd name="connsiteX0" fmla="*/ 755 w 10755"/>
                <a:gd name="connsiteY0" fmla="*/ 320 h 10320"/>
                <a:gd name="connsiteX1" fmla="*/ 10755 w 10755"/>
                <a:gd name="connsiteY1" fmla="*/ 707 h 10320"/>
                <a:gd name="connsiteX2" fmla="*/ 10736 w 10755"/>
                <a:gd name="connsiteY2" fmla="*/ 8034 h 10320"/>
                <a:gd name="connsiteX3" fmla="*/ 10674 w 10755"/>
                <a:gd name="connsiteY3" fmla="*/ 8647 h 10320"/>
                <a:gd name="connsiteX4" fmla="*/ 10531 w 10755"/>
                <a:gd name="connsiteY4" fmla="*/ 9186 h 10320"/>
                <a:gd name="connsiteX5" fmla="*/ 10285 w 10755"/>
                <a:gd name="connsiteY5" fmla="*/ 9657 h 10320"/>
                <a:gd name="connsiteX6" fmla="*/ 9967 w 10755"/>
                <a:gd name="connsiteY6" fmla="*/ 10015 h 10320"/>
                <a:gd name="connsiteX7" fmla="*/ 9588 w 10755"/>
                <a:gd name="connsiteY7" fmla="*/ 10262 h 10320"/>
                <a:gd name="connsiteX8" fmla="*/ 9178 w 10755"/>
                <a:gd name="connsiteY8" fmla="*/ 10320 h 10320"/>
                <a:gd name="connsiteX9" fmla="*/ 2319 w 10755"/>
                <a:gd name="connsiteY9" fmla="*/ 10320 h 10320"/>
                <a:gd name="connsiteX10" fmla="*/ 1909 w 10755"/>
                <a:gd name="connsiteY10" fmla="*/ 10262 h 10320"/>
                <a:gd name="connsiteX11" fmla="*/ 1540 w 10755"/>
                <a:gd name="connsiteY11" fmla="*/ 10015 h 10320"/>
                <a:gd name="connsiteX12" fmla="*/ 1232 w 10755"/>
                <a:gd name="connsiteY12" fmla="*/ 9657 h 10320"/>
                <a:gd name="connsiteX13" fmla="*/ 996 w 10755"/>
                <a:gd name="connsiteY13" fmla="*/ 9186 h 10320"/>
                <a:gd name="connsiteX14" fmla="*/ 822 w 10755"/>
                <a:gd name="connsiteY14" fmla="*/ 8647 h 10320"/>
                <a:gd name="connsiteX15" fmla="*/ 771 w 10755"/>
                <a:gd name="connsiteY15" fmla="*/ 8034 h 10320"/>
                <a:gd name="connsiteX16" fmla="*/ 712 w 10755"/>
                <a:gd name="connsiteY16" fmla="*/ 685 h 10320"/>
                <a:gd name="connsiteX17" fmla="*/ 755 w 10755"/>
                <a:gd name="connsiteY17" fmla="*/ 320 h 10320"/>
                <a:gd name="connsiteX0" fmla="*/ 728 w 10771"/>
                <a:gd name="connsiteY0" fmla="*/ 906 h 10541"/>
                <a:gd name="connsiteX1" fmla="*/ 10771 w 10771"/>
                <a:gd name="connsiteY1" fmla="*/ 928 h 10541"/>
                <a:gd name="connsiteX2" fmla="*/ 10752 w 10771"/>
                <a:gd name="connsiteY2" fmla="*/ 8255 h 10541"/>
                <a:gd name="connsiteX3" fmla="*/ 10690 w 10771"/>
                <a:gd name="connsiteY3" fmla="*/ 8868 h 10541"/>
                <a:gd name="connsiteX4" fmla="*/ 10547 w 10771"/>
                <a:gd name="connsiteY4" fmla="*/ 9407 h 10541"/>
                <a:gd name="connsiteX5" fmla="*/ 10301 w 10771"/>
                <a:gd name="connsiteY5" fmla="*/ 9878 h 10541"/>
                <a:gd name="connsiteX6" fmla="*/ 9983 w 10771"/>
                <a:gd name="connsiteY6" fmla="*/ 10236 h 10541"/>
                <a:gd name="connsiteX7" fmla="*/ 9604 w 10771"/>
                <a:gd name="connsiteY7" fmla="*/ 10483 h 10541"/>
                <a:gd name="connsiteX8" fmla="*/ 9194 w 10771"/>
                <a:gd name="connsiteY8" fmla="*/ 10541 h 10541"/>
                <a:gd name="connsiteX9" fmla="*/ 2335 w 10771"/>
                <a:gd name="connsiteY9" fmla="*/ 10541 h 10541"/>
                <a:gd name="connsiteX10" fmla="*/ 1925 w 10771"/>
                <a:gd name="connsiteY10" fmla="*/ 10483 h 10541"/>
                <a:gd name="connsiteX11" fmla="*/ 1556 w 10771"/>
                <a:gd name="connsiteY11" fmla="*/ 10236 h 10541"/>
                <a:gd name="connsiteX12" fmla="*/ 1248 w 10771"/>
                <a:gd name="connsiteY12" fmla="*/ 9878 h 10541"/>
                <a:gd name="connsiteX13" fmla="*/ 1012 w 10771"/>
                <a:gd name="connsiteY13" fmla="*/ 9407 h 10541"/>
                <a:gd name="connsiteX14" fmla="*/ 838 w 10771"/>
                <a:gd name="connsiteY14" fmla="*/ 8868 h 10541"/>
                <a:gd name="connsiteX15" fmla="*/ 787 w 10771"/>
                <a:gd name="connsiteY15" fmla="*/ 8255 h 10541"/>
                <a:gd name="connsiteX16" fmla="*/ 728 w 10771"/>
                <a:gd name="connsiteY16" fmla="*/ 906 h 10541"/>
                <a:gd name="connsiteX0" fmla="*/ 0 w 10043"/>
                <a:gd name="connsiteY0" fmla="*/ 906 h 10541"/>
                <a:gd name="connsiteX1" fmla="*/ 10043 w 10043"/>
                <a:gd name="connsiteY1" fmla="*/ 928 h 10541"/>
                <a:gd name="connsiteX2" fmla="*/ 10024 w 10043"/>
                <a:gd name="connsiteY2" fmla="*/ 8255 h 10541"/>
                <a:gd name="connsiteX3" fmla="*/ 9962 w 10043"/>
                <a:gd name="connsiteY3" fmla="*/ 8868 h 10541"/>
                <a:gd name="connsiteX4" fmla="*/ 9819 w 10043"/>
                <a:gd name="connsiteY4" fmla="*/ 9407 h 10541"/>
                <a:gd name="connsiteX5" fmla="*/ 9573 w 10043"/>
                <a:gd name="connsiteY5" fmla="*/ 9878 h 10541"/>
                <a:gd name="connsiteX6" fmla="*/ 9255 w 10043"/>
                <a:gd name="connsiteY6" fmla="*/ 10236 h 10541"/>
                <a:gd name="connsiteX7" fmla="*/ 8876 w 10043"/>
                <a:gd name="connsiteY7" fmla="*/ 10483 h 10541"/>
                <a:gd name="connsiteX8" fmla="*/ 8466 w 10043"/>
                <a:gd name="connsiteY8" fmla="*/ 10541 h 10541"/>
                <a:gd name="connsiteX9" fmla="*/ 1607 w 10043"/>
                <a:gd name="connsiteY9" fmla="*/ 10541 h 10541"/>
                <a:gd name="connsiteX10" fmla="*/ 1197 w 10043"/>
                <a:gd name="connsiteY10" fmla="*/ 10483 h 10541"/>
                <a:gd name="connsiteX11" fmla="*/ 828 w 10043"/>
                <a:gd name="connsiteY11" fmla="*/ 10236 h 10541"/>
                <a:gd name="connsiteX12" fmla="*/ 520 w 10043"/>
                <a:gd name="connsiteY12" fmla="*/ 9878 h 10541"/>
                <a:gd name="connsiteX13" fmla="*/ 284 w 10043"/>
                <a:gd name="connsiteY13" fmla="*/ 9407 h 10541"/>
                <a:gd name="connsiteX14" fmla="*/ 110 w 10043"/>
                <a:gd name="connsiteY14" fmla="*/ 8868 h 10541"/>
                <a:gd name="connsiteX15" fmla="*/ 59 w 10043"/>
                <a:gd name="connsiteY15" fmla="*/ 8255 h 10541"/>
                <a:gd name="connsiteX16" fmla="*/ 0 w 10043"/>
                <a:gd name="connsiteY16" fmla="*/ 906 h 10541"/>
                <a:gd name="connsiteX0" fmla="*/ 0 w 10043"/>
                <a:gd name="connsiteY0" fmla="*/ 0 h 9635"/>
                <a:gd name="connsiteX1" fmla="*/ 10043 w 10043"/>
                <a:gd name="connsiteY1" fmla="*/ 22 h 9635"/>
                <a:gd name="connsiteX2" fmla="*/ 10024 w 10043"/>
                <a:gd name="connsiteY2" fmla="*/ 7349 h 9635"/>
                <a:gd name="connsiteX3" fmla="*/ 9962 w 10043"/>
                <a:gd name="connsiteY3" fmla="*/ 7962 h 9635"/>
                <a:gd name="connsiteX4" fmla="*/ 9819 w 10043"/>
                <a:gd name="connsiteY4" fmla="*/ 8501 h 9635"/>
                <a:gd name="connsiteX5" fmla="*/ 9573 w 10043"/>
                <a:gd name="connsiteY5" fmla="*/ 8972 h 9635"/>
                <a:gd name="connsiteX6" fmla="*/ 9255 w 10043"/>
                <a:gd name="connsiteY6" fmla="*/ 9330 h 9635"/>
                <a:gd name="connsiteX7" fmla="*/ 8876 w 10043"/>
                <a:gd name="connsiteY7" fmla="*/ 9577 h 9635"/>
                <a:gd name="connsiteX8" fmla="*/ 8466 w 10043"/>
                <a:gd name="connsiteY8" fmla="*/ 9635 h 9635"/>
                <a:gd name="connsiteX9" fmla="*/ 1607 w 10043"/>
                <a:gd name="connsiteY9" fmla="*/ 9635 h 9635"/>
                <a:gd name="connsiteX10" fmla="*/ 1197 w 10043"/>
                <a:gd name="connsiteY10" fmla="*/ 9577 h 9635"/>
                <a:gd name="connsiteX11" fmla="*/ 828 w 10043"/>
                <a:gd name="connsiteY11" fmla="*/ 9330 h 9635"/>
                <a:gd name="connsiteX12" fmla="*/ 520 w 10043"/>
                <a:gd name="connsiteY12" fmla="*/ 8972 h 9635"/>
                <a:gd name="connsiteX13" fmla="*/ 284 w 10043"/>
                <a:gd name="connsiteY13" fmla="*/ 8501 h 9635"/>
                <a:gd name="connsiteX14" fmla="*/ 110 w 10043"/>
                <a:gd name="connsiteY14" fmla="*/ 7962 h 9635"/>
                <a:gd name="connsiteX15" fmla="*/ 59 w 10043"/>
                <a:gd name="connsiteY15" fmla="*/ 7349 h 9635"/>
                <a:gd name="connsiteX16" fmla="*/ 0 w 10043"/>
                <a:gd name="connsiteY16" fmla="*/ 0 h 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43" h="9635">
                  <a:moveTo>
                    <a:pt x="0" y="0"/>
                  </a:moveTo>
                  <a:lnTo>
                    <a:pt x="10043" y="22"/>
                  </a:lnTo>
                  <a:cubicBezTo>
                    <a:pt x="10037" y="2464"/>
                    <a:pt x="10030" y="4905"/>
                    <a:pt x="10024" y="7349"/>
                  </a:cubicBezTo>
                  <a:cubicBezTo>
                    <a:pt x="10003" y="7550"/>
                    <a:pt x="9983" y="7762"/>
                    <a:pt x="9962" y="7962"/>
                  </a:cubicBezTo>
                  <a:cubicBezTo>
                    <a:pt x="9914" y="8140"/>
                    <a:pt x="9867" y="8328"/>
                    <a:pt x="9819" y="8501"/>
                  </a:cubicBezTo>
                  <a:lnTo>
                    <a:pt x="9573" y="8972"/>
                  </a:lnTo>
                  <a:lnTo>
                    <a:pt x="9255" y="9330"/>
                  </a:lnTo>
                  <a:lnTo>
                    <a:pt x="8876" y="9577"/>
                  </a:lnTo>
                  <a:lnTo>
                    <a:pt x="8466" y="9635"/>
                  </a:lnTo>
                  <a:lnTo>
                    <a:pt x="1607" y="9635"/>
                  </a:lnTo>
                  <a:lnTo>
                    <a:pt x="1197" y="9577"/>
                  </a:lnTo>
                  <a:lnTo>
                    <a:pt x="828" y="9330"/>
                  </a:lnTo>
                  <a:lnTo>
                    <a:pt x="520" y="8972"/>
                  </a:lnTo>
                  <a:lnTo>
                    <a:pt x="284" y="8501"/>
                  </a:lnTo>
                  <a:lnTo>
                    <a:pt x="110" y="7962"/>
                  </a:lnTo>
                  <a:cubicBezTo>
                    <a:pt x="93" y="7762"/>
                    <a:pt x="76" y="7550"/>
                    <a:pt x="59" y="7349"/>
                  </a:cubicBezTo>
                  <a:cubicBezTo>
                    <a:pt x="39" y="4899"/>
                    <a:pt x="20" y="2450"/>
                    <a:pt x="0" y="0"/>
                  </a:cubicBez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 name="Freeform 12"/>
            <p:cNvSpPr>
              <a:spLocks/>
            </p:cNvSpPr>
            <p:nvPr/>
          </p:nvSpPr>
          <p:spPr bwMode="auto">
            <a:xfrm rot="3243413">
              <a:off x="4387656" y="4507301"/>
              <a:ext cx="649010" cy="472190"/>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35 w 10035"/>
                <a:gd name="connsiteY12" fmla="*/ 9423 h 10000"/>
                <a:gd name="connsiteX13" fmla="*/ 9973 w 10035"/>
                <a:gd name="connsiteY13" fmla="*/ 9579 h 10000"/>
                <a:gd name="connsiteX14" fmla="*/ 9829 w 10035"/>
                <a:gd name="connsiteY14" fmla="*/ 9715 h 10000"/>
                <a:gd name="connsiteX15" fmla="*/ 9582 w 10035"/>
                <a:gd name="connsiteY15" fmla="*/ 9833 h 10000"/>
                <a:gd name="connsiteX16" fmla="*/ 9263 w 10035"/>
                <a:gd name="connsiteY16" fmla="*/ 9924 h 10000"/>
                <a:gd name="connsiteX17" fmla="*/ 8883 w 10035"/>
                <a:gd name="connsiteY17" fmla="*/ 9985 h 10000"/>
                <a:gd name="connsiteX18" fmla="*/ 8471 w 10035"/>
                <a:gd name="connsiteY18" fmla="*/ 10000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8471 w 10035"/>
                <a:gd name="connsiteY19" fmla="*/ 10000 h 10000"/>
                <a:gd name="connsiteX20" fmla="*/ 1588 w 10035"/>
                <a:gd name="connsiteY20" fmla="*/ 10000 h 10000"/>
                <a:gd name="connsiteX21" fmla="*/ 1177 w 10035"/>
                <a:gd name="connsiteY21" fmla="*/ 9985 h 10000"/>
                <a:gd name="connsiteX22" fmla="*/ 807 w 10035"/>
                <a:gd name="connsiteY22" fmla="*/ 9924 h 10000"/>
                <a:gd name="connsiteX23" fmla="*/ 498 w 10035"/>
                <a:gd name="connsiteY23" fmla="*/ 9833 h 10000"/>
                <a:gd name="connsiteX24" fmla="*/ 261 w 10035"/>
                <a:gd name="connsiteY24" fmla="*/ 9715 h 10000"/>
                <a:gd name="connsiteX25" fmla="*/ 86 w 10035"/>
                <a:gd name="connsiteY25" fmla="*/ 9579 h 10000"/>
                <a:gd name="connsiteX26" fmla="*/ 35 w 10035"/>
                <a:gd name="connsiteY26" fmla="*/ 9423 h 10000"/>
                <a:gd name="connsiteX27" fmla="*/ 0 w 10035"/>
                <a:gd name="connsiteY27" fmla="*/ 2691 h 10000"/>
                <a:gd name="connsiteX28" fmla="*/ 35 w 10035"/>
                <a:gd name="connsiteY28" fmla="*/ 292 h 10000"/>
                <a:gd name="connsiteX29" fmla="*/ 66 w 10035"/>
                <a:gd name="connsiteY29" fmla="*/ 201 h 10000"/>
                <a:gd name="connsiteX30" fmla="*/ 128 w 10035"/>
                <a:gd name="connsiteY30" fmla="*/ 133 h 10000"/>
                <a:gd name="connsiteX31" fmla="*/ 261 w 10035"/>
                <a:gd name="connsiteY31" fmla="*/ 76 h 10000"/>
                <a:gd name="connsiteX32" fmla="*/ 405 w 10035"/>
                <a:gd name="connsiteY32" fmla="*/ 42 h 10000"/>
                <a:gd name="connsiteX33" fmla="*/ 591 w 10035"/>
                <a:gd name="connsiteY33" fmla="*/ 23 h 10000"/>
                <a:gd name="connsiteX34" fmla="*/ 807 w 10035"/>
                <a:gd name="connsiteY34" fmla="*/ 8 h 10000"/>
                <a:gd name="connsiteX35" fmla="*/ 1043 w 10035"/>
                <a:gd name="connsiteY35" fmla="*/ 0 h 10000"/>
                <a:gd name="connsiteX36" fmla="*/ 1311 w 10035"/>
                <a:gd name="connsiteY36"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1588 w 10035"/>
                <a:gd name="connsiteY18" fmla="*/ 10000 h 10000"/>
                <a:gd name="connsiteX19" fmla="*/ 1177 w 10035"/>
                <a:gd name="connsiteY19" fmla="*/ 9985 h 10000"/>
                <a:gd name="connsiteX20" fmla="*/ 807 w 10035"/>
                <a:gd name="connsiteY20" fmla="*/ 9924 h 10000"/>
                <a:gd name="connsiteX21" fmla="*/ 498 w 10035"/>
                <a:gd name="connsiteY21" fmla="*/ 9833 h 10000"/>
                <a:gd name="connsiteX22" fmla="*/ 261 w 10035"/>
                <a:gd name="connsiteY22" fmla="*/ 9715 h 10000"/>
                <a:gd name="connsiteX23" fmla="*/ 86 w 10035"/>
                <a:gd name="connsiteY23" fmla="*/ 9579 h 10000"/>
                <a:gd name="connsiteX24" fmla="*/ 35 w 10035"/>
                <a:gd name="connsiteY24" fmla="*/ 9423 h 10000"/>
                <a:gd name="connsiteX25" fmla="*/ 0 w 10035"/>
                <a:gd name="connsiteY25" fmla="*/ 2691 h 10000"/>
                <a:gd name="connsiteX26" fmla="*/ 35 w 10035"/>
                <a:gd name="connsiteY26" fmla="*/ 292 h 10000"/>
                <a:gd name="connsiteX27" fmla="*/ 66 w 10035"/>
                <a:gd name="connsiteY27" fmla="*/ 201 h 10000"/>
                <a:gd name="connsiteX28" fmla="*/ 128 w 10035"/>
                <a:gd name="connsiteY28" fmla="*/ 133 h 10000"/>
                <a:gd name="connsiteX29" fmla="*/ 261 w 10035"/>
                <a:gd name="connsiteY29" fmla="*/ 76 h 10000"/>
                <a:gd name="connsiteX30" fmla="*/ 405 w 10035"/>
                <a:gd name="connsiteY30" fmla="*/ 42 h 10000"/>
                <a:gd name="connsiteX31" fmla="*/ 591 w 10035"/>
                <a:gd name="connsiteY31" fmla="*/ 23 h 10000"/>
                <a:gd name="connsiteX32" fmla="*/ 807 w 10035"/>
                <a:gd name="connsiteY32" fmla="*/ 8 h 10000"/>
                <a:gd name="connsiteX33" fmla="*/ 1043 w 10035"/>
                <a:gd name="connsiteY33" fmla="*/ 0 h 10000"/>
                <a:gd name="connsiteX34" fmla="*/ 1311 w 10035"/>
                <a:gd name="connsiteY34"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1588 w 10035"/>
                <a:gd name="connsiteY17" fmla="*/ 10000 h 10000"/>
                <a:gd name="connsiteX18" fmla="*/ 1177 w 10035"/>
                <a:gd name="connsiteY18" fmla="*/ 9985 h 10000"/>
                <a:gd name="connsiteX19" fmla="*/ 807 w 10035"/>
                <a:gd name="connsiteY19" fmla="*/ 9924 h 10000"/>
                <a:gd name="connsiteX20" fmla="*/ 498 w 10035"/>
                <a:gd name="connsiteY20" fmla="*/ 9833 h 10000"/>
                <a:gd name="connsiteX21" fmla="*/ 261 w 10035"/>
                <a:gd name="connsiteY21" fmla="*/ 9715 h 10000"/>
                <a:gd name="connsiteX22" fmla="*/ 86 w 10035"/>
                <a:gd name="connsiteY22" fmla="*/ 9579 h 10000"/>
                <a:gd name="connsiteX23" fmla="*/ 35 w 10035"/>
                <a:gd name="connsiteY23" fmla="*/ 9423 h 10000"/>
                <a:gd name="connsiteX24" fmla="*/ 0 w 10035"/>
                <a:gd name="connsiteY24" fmla="*/ 2691 h 10000"/>
                <a:gd name="connsiteX25" fmla="*/ 35 w 10035"/>
                <a:gd name="connsiteY25" fmla="*/ 292 h 10000"/>
                <a:gd name="connsiteX26" fmla="*/ 66 w 10035"/>
                <a:gd name="connsiteY26" fmla="*/ 201 h 10000"/>
                <a:gd name="connsiteX27" fmla="*/ 128 w 10035"/>
                <a:gd name="connsiteY27" fmla="*/ 133 h 10000"/>
                <a:gd name="connsiteX28" fmla="*/ 261 w 10035"/>
                <a:gd name="connsiteY28" fmla="*/ 76 h 10000"/>
                <a:gd name="connsiteX29" fmla="*/ 405 w 10035"/>
                <a:gd name="connsiteY29" fmla="*/ 42 h 10000"/>
                <a:gd name="connsiteX30" fmla="*/ 591 w 10035"/>
                <a:gd name="connsiteY30" fmla="*/ 23 h 10000"/>
                <a:gd name="connsiteX31" fmla="*/ 807 w 10035"/>
                <a:gd name="connsiteY31" fmla="*/ 8 h 10000"/>
                <a:gd name="connsiteX32" fmla="*/ 1043 w 10035"/>
                <a:gd name="connsiteY32" fmla="*/ 0 h 10000"/>
                <a:gd name="connsiteX33" fmla="*/ 1311 w 10035"/>
                <a:gd name="connsiteY33"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1588 w 10035"/>
                <a:gd name="connsiteY16" fmla="*/ 10000 h 10000"/>
                <a:gd name="connsiteX17" fmla="*/ 1177 w 10035"/>
                <a:gd name="connsiteY17" fmla="*/ 9985 h 10000"/>
                <a:gd name="connsiteX18" fmla="*/ 807 w 10035"/>
                <a:gd name="connsiteY18" fmla="*/ 9924 h 10000"/>
                <a:gd name="connsiteX19" fmla="*/ 498 w 10035"/>
                <a:gd name="connsiteY19" fmla="*/ 9833 h 10000"/>
                <a:gd name="connsiteX20" fmla="*/ 261 w 10035"/>
                <a:gd name="connsiteY20" fmla="*/ 9715 h 10000"/>
                <a:gd name="connsiteX21" fmla="*/ 86 w 10035"/>
                <a:gd name="connsiteY21" fmla="*/ 9579 h 10000"/>
                <a:gd name="connsiteX22" fmla="*/ 35 w 10035"/>
                <a:gd name="connsiteY22" fmla="*/ 9423 h 10000"/>
                <a:gd name="connsiteX23" fmla="*/ 0 w 10035"/>
                <a:gd name="connsiteY23" fmla="*/ 2691 h 10000"/>
                <a:gd name="connsiteX24" fmla="*/ 35 w 10035"/>
                <a:gd name="connsiteY24" fmla="*/ 292 h 10000"/>
                <a:gd name="connsiteX25" fmla="*/ 66 w 10035"/>
                <a:gd name="connsiteY25" fmla="*/ 201 h 10000"/>
                <a:gd name="connsiteX26" fmla="*/ 128 w 10035"/>
                <a:gd name="connsiteY26" fmla="*/ 133 h 10000"/>
                <a:gd name="connsiteX27" fmla="*/ 261 w 10035"/>
                <a:gd name="connsiteY27" fmla="*/ 76 h 10000"/>
                <a:gd name="connsiteX28" fmla="*/ 405 w 10035"/>
                <a:gd name="connsiteY28" fmla="*/ 42 h 10000"/>
                <a:gd name="connsiteX29" fmla="*/ 591 w 10035"/>
                <a:gd name="connsiteY29" fmla="*/ 23 h 10000"/>
                <a:gd name="connsiteX30" fmla="*/ 807 w 10035"/>
                <a:gd name="connsiteY30" fmla="*/ 8 h 10000"/>
                <a:gd name="connsiteX31" fmla="*/ 1043 w 10035"/>
                <a:gd name="connsiteY31" fmla="*/ 0 h 10000"/>
                <a:gd name="connsiteX32" fmla="*/ 1311 w 10035"/>
                <a:gd name="connsiteY32"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1588 w 10035"/>
                <a:gd name="connsiteY15" fmla="*/ 10000 h 10000"/>
                <a:gd name="connsiteX16" fmla="*/ 1177 w 10035"/>
                <a:gd name="connsiteY16" fmla="*/ 9985 h 10000"/>
                <a:gd name="connsiteX17" fmla="*/ 807 w 10035"/>
                <a:gd name="connsiteY17" fmla="*/ 9924 h 10000"/>
                <a:gd name="connsiteX18" fmla="*/ 498 w 10035"/>
                <a:gd name="connsiteY18" fmla="*/ 9833 h 10000"/>
                <a:gd name="connsiteX19" fmla="*/ 261 w 10035"/>
                <a:gd name="connsiteY19" fmla="*/ 9715 h 10000"/>
                <a:gd name="connsiteX20" fmla="*/ 86 w 10035"/>
                <a:gd name="connsiteY20" fmla="*/ 9579 h 10000"/>
                <a:gd name="connsiteX21" fmla="*/ 35 w 10035"/>
                <a:gd name="connsiteY21" fmla="*/ 9423 h 10000"/>
                <a:gd name="connsiteX22" fmla="*/ 0 w 10035"/>
                <a:gd name="connsiteY22" fmla="*/ 2691 h 10000"/>
                <a:gd name="connsiteX23" fmla="*/ 35 w 10035"/>
                <a:gd name="connsiteY23" fmla="*/ 292 h 10000"/>
                <a:gd name="connsiteX24" fmla="*/ 66 w 10035"/>
                <a:gd name="connsiteY24" fmla="*/ 201 h 10000"/>
                <a:gd name="connsiteX25" fmla="*/ 128 w 10035"/>
                <a:gd name="connsiteY25" fmla="*/ 133 h 10000"/>
                <a:gd name="connsiteX26" fmla="*/ 261 w 10035"/>
                <a:gd name="connsiteY26" fmla="*/ 76 h 10000"/>
                <a:gd name="connsiteX27" fmla="*/ 405 w 10035"/>
                <a:gd name="connsiteY27" fmla="*/ 42 h 10000"/>
                <a:gd name="connsiteX28" fmla="*/ 591 w 10035"/>
                <a:gd name="connsiteY28" fmla="*/ 23 h 10000"/>
                <a:gd name="connsiteX29" fmla="*/ 807 w 10035"/>
                <a:gd name="connsiteY29" fmla="*/ 8 h 10000"/>
                <a:gd name="connsiteX30" fmla="*/ 1043 w 10035"/>
                <a:gd name="connsiteY30" fmla="*/ 0 h 10000"/>
                <a:gd name="connsiteX31" fmla="*/ 1311 w 10035"/>
                <a:gd name="connsiteY31" fmla="*/ 0 h 10000"/>
                <a:gd name="connsiteX0" fmla="*/ 1311 w 10035"/>
                <a:gd name="connsiteY0" fmla="*/ 0 h 10136"/>
                <a:gd name="connsiteX1" fmla="*/ 1588 w 10035"/>
                <a:gd name="connsiteY1" fmla="*/ 0 h 10136"/>
                <a:gd name="connsiteX2" fmla="*/ 8471 w 10035"/>
                <a:gd name="connsiteY2" fmla="*/ 0 h 10136"/>
                <a:gd name="connsiteX3" fmla="*/ 8759 w 10035"/>
                <a:gd name="connsiteY3" fmla="*/ 0 h 10136"/>
                <a:gd name="connsiteX4" fmla="*/ 9016 w 10035"/>
                <a:gd name="connsiteY4" fmla="*/ 0 h 10136"/>
                <a:gd name="connsiteX5" fmla="*/ 9263 w 10035"/>
                <a:gd name="connsiteY5" fmla="*/ 8 h 10136"/>
                <a:gd name="connsiteX6" fmla="*/ 9490 w 10035"/>
                <a:gd name="connsiteY6" fmla="*/ 23 h 10136"/>
                <a:gd name="connsiteX7" fmla="*/ 9675 w 10035"/>
                <a:gd name="connsiteY7" fmla="*/ 42 h 10136"/>
                <a:gd name="connsiteX8" fmla="*/ 9829 w 10035"/>
                <a:gd name="connsiteY8" fmla="*/ 76 h 10136"/>
                <a:gd name="connsiteX9" fmla="*/ 9942 w 10035"/>
                <a:gd name="connsiteY9" fmla="*/ 133 h 10136"/>
                <a:gd name="connsiteX10" fmla="*/ 10014 w 10035"/>
                <a:gd name="connsiteY10" fmla="*/ 201 h 10136"/>
                <a:gd name="connsiteX11" fmla="*/ 10035 w 10035"/>
                <a:gd name="connsiteY11" fmla="*/ 292 h 10136"/>
                <a:gd name="connsiteX12" fmla="*/ 10001 w 10035"/>
                <a:gd name="connsiteY12" fmla="*/ 2673 h 10136"/>
                <a:gd name="connsiteX13" fmla="*/ 10035 w 10035"/>
                <a:gd name="connsiteY13" fmla="*/ 9423 h 10136"/>
                <a:gd name="connsiteX14" fmla="*/ 1588 w 10035"/>
                <a:gd name="connsiteY14" fmla="*/ 10000 h 10136"/>
                <a:gd name="connsiteX15" fmla="*/ 1177 w 10035"/>
                <a:gd name="connsiteY15" fmla="*/ 9985 h 10136"/>
                <a:gd name="connsiteX16" fmla="*/ 807 w 10035"/>
                <a:gd name="connsiteY16" fmla="*/ 9924 h 10136"/>
                <a:gd name="connsiteX17" fmla="*/ 498 w 10035"/>
                <a:gd name="connsiteY17" fmla="*/ 9833 h 10136"/>
                <a:gd name="connsiteX18" fmla="*/ 261 w 10035"/>
                <a:gd name="connsiteY18" fmla="*/ 9715 h 10136"/>
                <a:gd name="connsiteX19" fmla="*/ 86 w 10035"/>
                <a:gd name="connsiteY19" fmla="*/ 9579 h 10136"/>
                <a:gd name="connsiteX20" fmla="*/ 35 w 10035"/>
                <a:gd name="connsiteY20" fmla="*/ 9423 h 10136"/>
                <a:gd name="connsiteX21" fmla="*/ 0 w 10035"/>
                <a:gd name="connsiteY21" fmla="*/ 2691 h 10136"/>
                <a:gd name="connsiteX22" fmla="*/ 35 w 10035"/>
                <a:gd name="connsiteY22" fmla="*/ 292 h 10136"/>
                <a:gd name="connsiteX23" fmla="*/ 66 w 10035"/>
                <a:gd name="connsiteY23" fmla="*/ 201 h 10136"/>
                <a:gd name="connsiteX24" fmla="*/ 128 w 10035"/>
                <a:gd name="connsiteY24" fmla="*/ 133 h 10136"/>
                <a:gd name="connsiteX25" fmla="*/ 261 w 10035"/>
                <a:gd name="connsiteY25" fmla="*/ 76 h 10136"/>
                <a:gd name="connsiteX26" fmla="*/ 405 w 10035"/>
                <a:gd name="connsiteY26" fmla="*/ 42 h 10136"/>
                <a:gd name="connsiteX27" fmla="*/ 591 w 10035"/>
                <a:gd name="connsiteY27" fmla="*/ 23 h 10136"/>
                <a:gd name="connsiteX28" fmla="*/ 807 w 10035"/>
                <a:gd name="connsiteY28" fmla="*/ 8 h 10136"/>
                <a:gd name="connsiteX29" fmla="*/ 1043 w 10035"/>
                <a:gd name="connsiteY29" fmla="*/ 0 h 10136"/>
                <a:gd name="connsiteX30" fmla="*/ 1311 w 10035"/>
                <a:gd name="connsiteY30" fmla="*/ 0 h 101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588 w 10035"/>
                <a:gd name="connsiteY13" fmla="*/ 10000 h 10000"/>
                <a:gd name="connsiteX14" fmla="*/ 1177 w 10035"/>
                <a:gd name="connsiteY14" fmla="*/ 9985 h 10000"/>
                <a:gd name="connsiteX15" fmla="*/ 807 w 10035"/>
                <a:gd name="connsiteY15" fmla="*/ 9924 h 10000"/>
                <a:gd name="connsiteX16" fmla="*/ 498 w 10035"/>
                <a:gd name="connsiteY16" fmla="*/ 9833 h 10000"/>
                <a:gd name="connsiteX17" fmla="*/ 261 w 10035"/>
                <a:gd name="connsiteY17" fmla="*/ 9715 h 10000"/>
                <a:gd name="connsiteX18" fmla="*/ 86 w 10035"/>
                <a:gd name="connsiteY18" fmla="*/ 9579 h 10000"/>
                <a:gd name="connsiteX19" fmla="*/ 35 w 10035"/>
                <a:gd name="connsiteY19" fmla="*/ 9423 h 10000"/>
                <a:gd name="connsiteX20" fmla="*/ 0 w 10035"/>
                <a:gd name="connsiteY20" fmla="*/ 2691 h 10000"/>
                <a:gd name="connsiteX21" fmla="*/ 35 w 10035"/>
                <a:gd name="connsiteY21" fmla="*/ 292 h 10000"/>
                <a:gd name="connsiteX22" fmla="*/ 66 w 10035"/>
                <a:gd name="connsiteY22" fmla="*/ 201 h 10000"/>
                <a:gd name="connsiteX23" fmla="*/ 128 w 10035"/>
                <a:gd name="connsiteY23" fmla="*/ 133 h 10000"/>
                <a:gd name="connsiteX24" fmla="*/ 261 w 10035"/>
                <a:gd name="connsiteY24" fmla="*/ 76 h 10000"/>
                <a:gd name="connsiteX25" fmla="*/ 405 w 10035"/>
                <a:gd name="connsiteY25" fmla="*/ 42 h 10000"/>
                <a:gd name="connsiteX26" fmla="*/ 591 w 10035"/>
                <a:gd name="connsiteY26" fmla="*/ 23 h 10000"/>
                <a:gd name="connsiteX27" fmla="*/ 807 w 10035"/>
                <a:gd name="connsiteY27" fmla="*/ 8 h 10000"/>
                <a:gd name="connsiteX28" fmla="*/ 1043 w 10035"/>
                <a:gd name="connsiteY28" fmla="*/ 0 h 10000"/>
                <a:gd name="connsiteX29" fmla="*/ 1311 w 10035"/>
                <a:gd name="connsiteY29" fmla="*/ 0 h 10000"/>
                <a:gd name="connsiteX0" fmla="*/ 1311 w 10035"/>
                <a:gd name="connsiteY0" fmla="*/ 0 h 9985"/>
                <a:gd name="connsiteX1" fmla="*/ 1588 w 10035"/>
                <a:gd name="connsiteY1" fmla="*/ 0 h 9985"/>
                <a:gd name="connsiteX2" fmla="*/ 8471 w 10035"/>
                <a:gd name="connsiteY2" fmla="*/ 0 h 9985"/>
                <a:gd name="connsiteX3" fmla="*/ 8759 w 10035"/>
                <a:gd name="connsiteY3" fmla="*/ 0 h 9985"/>
                <a:gd name="connsiteX4" fmla="*/ 9016 w 10035"/>
                <a:gd name="connsiteY4" fmla="*/ 0 h 9985"/>
                <a:gd name="connsiteX5" fmla="*/ 9263 w 10035"/>
                <a:gd name="connsiteY5" fmla="*/ 8 h 9985"/>
                <a:gd name="connsiteX6" fmla="*/ 9490 w 10035"/>
                <a:gd name="connsiteY6" fmla="*/ 23 h 9985"/>
                <a:gd name="connsiteX7" fmla="*/ 9675 w 10035"/>
                <a:gd name="connsiteY7" fmla="*/ 42 h 9985"/>
                <a:gd name="connsiteX8" fmla="*/ 9829 w 10035"/>
                <a:gd name="connsiteY8" fmla="*/ 76 h 9985"/>
                <a:gd name="connsiteX9" fmla="*/ 9942 w 10035"/>
                <a:gd name="connsiteY9" fmla="*/ 133 h 9985"/>
                <a:gd name="connsiteX10" fmla="*/ 10014 w 10035"/>
                <a:gd name="connsiteY10" fmla="*/ 201 h 9985"/>
                <a:gd name="connsiteX11" fmla="*/ 10035 w 10035"/>
                <a:gd name="connsiteY11" fmla="*/ 292 h 9985"/>
                <a:gd name="connsiteX12" fmla="*/ 10001 w 10035"/>
                <a:gd name="connsiteY12" fmla="*/ 2673 h 9985"/>
                <a:gd name="connsiteX13" fmla="*/ 1177 w 10035"/>
                <a:gd name="connsiteY13" fmla="*/ 9985 h 9985"/>
                <a:gd name="connsiteX14" fmla="*/ 807 w 10035"/>
                <a:gd name="connsiteY14" fmla="*/ 9924 h 9985"/>
                <a:gd name="connsiteX15" fmla="*/ 498 w 10035"/>
                <a:gd name="connsiteY15" fmla="*/ 9833 h 9985"/>
                <a:gd name="connsiteX16" fmla="*/ 261 w 10035"/>
                <a:gd name="connsiteY16" fmla="*/ 9715 h 9985"/>
                <a:gd name="connsiteX17" fmla="*/ 86 w 10035"/>
                <a:gd name="connsiteY17" fmla="*/ 9579 h 9985"/>
                <a:gd name="connsiteX18" fmla="*/ 35 w 10035"/>
                <a:gd name="connsiteY18" fmla="*/ 9423 h 9985"/>
                <a:gd name="connsiteX19" fmla="*/ 0 w 10035"/>
                <a:gd name="connsiteY19" fmla="*/ 2691 h 9985"/>
                <a:gd name="connsiteX20" fmla="*/ 35 w 10035"/>
                <a:gd name="connsiteY20" fmla="*/ 292 h 9985"/>
                <a:gd name="connsiteX21" fmla="*/ 66 w 10035"/>
                <a:gd name="connsiteY21" fmla="*/ 201 h 9985"/>
                <a:gd name="connsiteX22" fmla="*/ 128 w 10035"/>
                <a:gd name="connsiteY22" fmla="*/ 133 h 9985"/>
                <a:gd name="connsiteX23" fmla="*/ 261 w 10035"/>
                <a:gd name="connsiteY23" fmla="*/ 76 h 9985"/>
                <a:gd name="connsiteX24" fmla="*/ 405 w 10035"/>
                <a:gd name="connsiteY24" fmla="*/ 42 h 9985"/>
                <a:gd name="connsiteX25" fmla="*/ 591 w 10035"/>
                <a:gd name="connsiteY25" fmla="*/ 23 h 9985"/>
                <a:gd name="connsiteX26" fmla="*/ 807 w 10035"/>
                <a:gd name="connsiteY26" fmla="*/ 8 h 9985"/>
                <a:gd name="connsiteX27" fmla="*/ 1043 w 10035"/>
                <a:gd name="connsiteY27" fmla="*/ 0 h 9985"/>
                <a:gd name="connsiteX28" fmla="*/ 1311 w 10035"/>
                <a:gd name="connsiteY28" fmla="*/ 0 h 9985"/>
                <a:gd name="connsiteX0" fmla="*/ 1306 w 10000"/>
                <a:gd name="connsiteY0" fmla="*/ 0 h 9939"/>
                <a:gd name="connsiteX1" fmla="*/ 1582 w 10000"/>
                <a:gd name="connsiteY1" fmla="*/ 0 h 9939"/>
                <a:gd name="connsiteX2" fmla="*/ 8441 w 10000"/>
                <a:gd name="connsiteY2" fmla="*/ 0 h 9939"/>
                <a:gd name="connsiteX3" fmla="*/ 8728 w 10000"/>
                <a:gd name="connsiteY3" fmla="*/ 0 h 9939"/>
                <a:gd name="connsiteX4" fmla="*/ 8985 w 10000"/>
                <a:gd name="connsiteY4" fmla="*/ 0 h 9939"/>
                <a:gd name="connsiteX5" fmla="*/ 9231 w 10000"/>
                <a:gd name="connsiteY5" fmla="*/ 8 h 9939"/>
                <a:gd name="connsiteX6" fmla="*/ 9457 w 10000"/>
                <a:gd name="connsiteY6" fmla="*/ 23 h 9939"/>
                <a:gd name="connsiteX7" fmla="*/ 9641 w 10000"/>
                <a:gd name="connsiteY7" fmla="*/ 42 h 9939"/>
                <a:gd name="connsiteX8" fmla="*/ 9795 w 10000"/>
                <a:gd name="connsiteY8" fmla="*/ 76 h 9939"/>
                <a:gd name="connsiteX9" fmla="*/ 9907 w 10000"/>
                <a:gd name="connsiteY9" fmla="*/ 133 h 9939"/>
                <a:gd name="connsiteX10" fmla="*/ 9979 w 10000"/>
                <a:gd name="connsiteY10" fmla="*/ 201 h 9939"/>
                <a:gd name="connsiteX11" fmla="*/ 10000 w 10000"/>
                <a:gd name="connsiteY11" fmla="*/ 292 h 9939"/>
                <a:gd name="connsiteX12" fmla="*/ 9966 w 10000"/>
                <a:gd name="connsiteY12" fmla="*/ 2677 h 9939"/>
                <a:gd name="connsiteX13" fmla="*/ 804 w 10000"/>
                <a:gd name="connsiteY13" fmla="*/ 9939 h 9939"/>
                <a:gd name="connsiteX14" fmla="*/ 496 w 10000"/>
                <a:gd name="connsiteY14" fmla="*/ 9848 h 9939"/>
                <a:gd name="connsiteX15" fmla="*/ 260 w 10000"/>
                <a:gd name="connsiteY15" fmla="*/ 9730 h 9939"/>
                <a:gd name="connsiteX16" fmla="*/ 86 w 10000"/>
                <a:gd name="connsiteY16" fmla="*/ 9593 h 9939"/>
                <a:gd name="connsiteX17" fmla="*/ 35 w 10000"/>
                <a:gd name="connsiteY17" fmla="*/ 9437 h 9939"/>
                <a:gd name="connsiteX18" fmla="*/ 0 w 10000"/>
                <a:gd name="connsiteY18" fmla="*/ 2695 h 9939"/>
                <a:gd name="connsiteX19" fmla="*/ 35 w 10000"/>
                <a:gd name="connsiteY19" fmla="*/ 292 h 9939"/>
                <a:gd name="connsiteX20" fmla="*/ 66 w 10000"/>
                <a:gd name="connsiteY20" fmla="*/ 201 h 9939"/>
                <a:gd name="connsiteX21" fmla="*/ 128 w 10000"/>
                <a:gd name="connsiteY21" fmla="*/ 133 h 9939"/>
                <a:gd name="connsiteX22" fmla="*/ 260 w 10000"/>
                <a:gd name="connsiteY22" fmla="*/ 76 h 9939"/>
                <a:gd name="connsiteX23" fmla="*/ 404 w 10000"/>
                <a:gd name="connsiteY23" fmla="*/ 42 h 9939"/>
                <a:gd name="connsiteX24" fmla="*/ 589 w 10000"/>
                <a:gd name="connsiteY24" fmla="*/ 23 h 9939"/>
                <a:gd name="connsiteX25" fmla="*/ 804 w 10000"/>
                <a:gd name="connsiteY25" fmla="*/ 8 h 9939"/>
                <a:gd name="connsiteX26" fmla="*/ 1039 w 10000"/>
                <a:gd name="connsiteY26" fmla="*/ 0 h 9939"/>
                <a:gd name="connsiteX27" fmla="*/ 1306 w 10000"/>
                <a:gd name="connsiteY27" fmla="*/ 0 h 9939"/>
                <a:gd name="connsiteX0" fmla="*/ 1306 w 10000"/>
                <a:gd name="connsiteY0" fmla="*/ 0 h 9908"/>
                <a:gd name="connsiteX1" fmla="*/ 1582 w 10000"/>
                <a:gd name="connsiteY1" fmla="*/ 0 h 9908"/>
                <a:gd name="connsiteX2" fmla="*/ 8441 w 10000"/>
                <a:gd name="connsiteY2" fmla="*/ 0 h 9908"/>
                <a:gd name="connsiteX3" fmla="*/ 8728 w 10000"/>
                <a:gd name="connsiteY3" fmla="*/ 0 h 9908"/>
                <a:gd name="connsiteX4" fmla="*/ 8985 w 10000"/>
                <a:gd name="connsiteY4" fmla="*/ 0 h 9908"/>
                <a:gd name="connsiteX5" fmla="*/ 9231 w 10000"/>
                <a:gd name="connsiteY5" fmla="*/ 8 h 9908"/>
                <a:gd name="connsiteX6" fmla="*/ 9457 w 10000"/>
                <a:gd name="connsiteY6" fmla="*/ 23 h 9908"/>
                <a:gd name="connsiteX7" fmla="*/ 9641 w 10000"/>
                <a:gd name="connsiteY7" fmla="*/ 42 h 9908"/>
                <a:gd name="connsiteX8" fmla="*/ 9795 w 10000"/>
                <a:gd name="connsiteY8" fmla="*/ 76 h 9908"/>
                <a:gd name="connsiteX9" fmla="*/ 9907 w 10000"/>
                <a:gd name="connsiteY9" fmla="*/ 134 h 9908"/>
                <a:gd name="connsiteX10" fmla="*/ 9979 w 10000"/>
                <a:gd name="connsiteY10" fmla="*/ 202 h 9908"/>
                <a:gd name="connsiteX11" fmla="*/ 10000 w 10000"/>
                <a:gd name="connsiteY11" fmla="*/ 294 h 9908"/>
                <a:gd name="connsiteX12" fmla="*/ 9966 w 10000"/>
                <a:gd name="connsiteY12" fmla="*/ 2693 h 9908"/>
                <a:gd name="connsiteX13" fmla="*/ 496 w 10000"/>
                <a:gd name="connsiteY13" fmla="*/ 9908 h 9908"/>
                <a:gd name="connsiteX14" fmla="*/ 260 w 10000"/>
                <a:gd name="connsiteY14" fmla="*/ 9790 h 9908"/>
                <a:gd name="connsiteX15" fmla="*/ 86 w 10000"/>
                <a:gd name="connsiteY15" fmla="*/ 9652 h 9908"/>
                <a:gd name="connsiteX16" fmla="*/ 35 w 10000"/>
                <a:gd name="connsiteY16" fmla="*/ 9495 h 9908"/>
                <a:gd name="connsiteX17" fmla="*/ 0 w 10000"/>
                <a:gd name="connsiteY17" fmla="*/ 2712 h 9908"/>
                <a:gd name="connsiteX18" fmla="*/ 35 w 10000"/>
                <a:gd name="connsiteY18" fmla="*/ 294 h 9908"/>
                <a:gd name="connsiteX19" fmla="*/ 66 w 10000"/>
                <a:gd name="connsiteY19" fmla="*/ 202 h 9908"/>
                <a:gd name="connsiteX20" fmla="*/ 128 w 10000"/>
                <a:gd name="connsiteY20" fmla="*/ 134 h 9908"/>
                <a:gd name="connsiteX21" fmla="*/ 260 w 10000"/>
                <a:gd name="connsiteY21" fmla="*/ 76 h 9908"/>
                <a:gd name="connsiteX22" fmla="*/ 404 w 10000"/>
                <a:gd name="connsiteY22" fmla="*/ 42 h 9908"/>
                <a:gd name="connsiteX23" fmla="*/ 589 w 10000"/>
                <a:gd name="connsiteY23" fmla="*/ 23 h 9908"/>
                <a:gd name="connsiteX24" fmla="*/ 804 w 10000"/>
                <a:gd name="connsiteY24" fmla="*/ 8 h 9908"/>
                <a:gd name="connsiteX25" fmla="*/ 1039 w 10000"/>
                <a:gd name="connsiteY25" fmla="*/ 0 h 9908"/>
                <a:gd name="connsiteX26" fmla="*/ 1306 w 10000"/>
                <a:gd name="connsiteY26" fmla="*/ 0 h 9908"/>
                <a:gd name="connsiteX0" fmla="*/ 1306 w 10000"/>
                <a:gd name="connsiteY0" fmla="*/ 0 h 9881"/>
                <a:gd name="connsiteX1" fmla="*/ 1582 w 10000"/>
                <a:gd name="connsiteY1" fmla="*/ 0 h 9881"/>
                <a:gd name="connsiteX2" fmla="*/ 8441 w 10000"/>
                <a:gd name="connsiteY2" fmla="*/ 0 h 9881"/>
                <a:gd name="connsiteX3" fmla="*/ 8728 w 10000"/>
                <a:gd name="connsiteY3" fmla="*/ 0 h 9881"/>
                <a:gd name="connsiteX4" fmla="*/ 8985 w 10000"/>
                <a:gd name="connsiteY4" fmla="*/ 0 h 9881"/>
                <a:gd name="connsiteX5" fmla="*/ 9231 w 10000"/>
                <a:gd name="connsiteY5" fmla="*/ 8 h 9881"/>
                <a:gd name="connsiteX6" fmla="*/ 9457 w 10000"/>
                <a:gd name="connsiteY6" fmla="*/ 23 h 9881"/>
                <a:gd name="connsiteX7" fmla="*/ 9641 w 10000"/>
                <a:gd name="connsiteY7" fmla="*/ 42 h 9881"/>
                <a:gd name="connsiteX8" fmla="*/ 9795 w 10000"/>
                <a:gd name="connsiteY8" fmla="*/ 77 h 9881"/>
                <a:gd name="connsiteX9" fmla="*/ 9907 w 10000"/>
                <a:gd name="connsiteY9" fmla="*/ 135 h 9881"/>
                <a:gd name="connsiteX10" fmla="*/ 9979 w 10000"/>
                <a:gd name="connsiteY10" fmla="*/ 204 h 9881"/>
                <a:gd name="connsiteX11" fmla="*/ 10000 w 10000"/>
                <a:gd name="connsiteY11" fmla="*/ 297 h 9881"/>
                <a:gd name="connsiteX12" fmla="*/ 9966 w 10000"/>
                <a:gd name="connsiteY12" fmla="*/ 2718 h 9881"/>
                <a:gd name="connsiteX13" fmla="*/ 260 w 10000"/>
                <a:gd name="connsiteY13" fmla="*/ 9881 h 9881"/>
                <a:gd name="connsiteX14" fmla="*/ 86 w 10000"/>
                <a:gd name="connsiteY14" fmla="*/ 9742 h 9881"/>
                <a:gd name="connsiteX15" fmla="*/ 35 w 10000"/>
                <a:gd name="connsiteY15" fmla="*/ 9583 h 9881"/>
                <a:gd name="connsiteX16" fmla="*/ 0 w 10000"/>
                <a:gd name="connsiteY16" fmla="*/ 2737 h 9881"/>
                <a:gd name="connsiteX17" fmla="*/ 35 w 10000"/>
                <a:gd name="connsiteY17" fmla="*/ 297 h 9881"/>
                <a:gd name="connsiteX18" fmla="*/ 66 w 10000"/>
                <a:gd name="connsiteY18" fmla="*/ 204 h 9881"/>
                <a:gd name="connsiteX19" fmla="*/ 128 w 10000"/>
                <a:gd name="connsiteY19" fmla="*/ 135 h 9881"/>
                <a:gd name="connsiteX20" fmla="*/ 260 w 10000"/>
                <a:gd name="connsiteY20" fmla="*/ 77 h 9881"/>
                <a:gd name="connsiteX21" fmla="*/ 404 w 10000"/>
                <a:gd name="connsiteY21" fmla="*/ 42 h 9881"/>
                <a:gd name="connsiteX22" fmla="*/ 589 w 10000"/>
                <a:gd name="connsiteY22" fmla="*/ 23 h 9881"/>
                <a:gd name="connsiteX23" fmla="*/ 804 w 10000"/>
                <a:gd name="connsiteY23" fmla="*/ 8 h 9881"/>
                <a:gd name="connsiteX24" fmla="*/ 1039 w 10000"/>
                <a:gd name="connsiteY24" fmla="*/ 0 h 9881"/>
                <a:gd name="connsiteX25" fmla="*/ 1306 w 10000"/>
                <a:gd name="connsiteY25" fmla="*/ 0 h 9881"/>
                <a:gd name="connsiteX0" fmla="*/ 1306 w 10000"/>
                <a:gd name="connsiteY0" fmla="*/ 0 h 9859"/>
                <a:gd name="connsiteX1" fmla="*/ 1582 w 10000"/>
                <a:gd name="connsiteY1" fmla="*/ 0 h 9859"/>
                <a:gd name="connsiteX2" fmla="*/ 8441 w 10000"/>
                <a:gd name="connsiteY2" fmla="*/ 0 h 9859"/>
                <a:gd name="connsiteX3" fmla="*/ 8728 w 10000"/>
                <a:gd name="connsiteY3" fmla="*/ 0 h 9859"/>
                <a:gd name="connsiteX4" fmla="*/ 8985 w 10000"/>
                <a:gd name="connsiteY4" fmla="*/ 0 h 9859"/>
                <a:gd name="connsiteX5" fmla="*/ 9231 w 10000"/>
                <a:gd name="connsiteY5" fmla="*/ 8 h 9859"/>
                <a:gd name="connsiteX6" fmla="*/ 9457 w 10000"/>
                <a:gd name="connsiteY6" fmla="*/ 23 h 9859"/>
                <a:gd name="connsiteX7" fmla="*/ 9641 w 10000"/>
                <a:gd name="connsiteY7" fmla="*/ 43 h 9859"/>
                <a:gd name="connsiteX8" fmla="*/ 9795 w 10000"/>
                <a:gd name="connsiteY8" fmla="*/ 78 h 9859"/>
                <a:gd name="connsiteX9" fmla="*/ 9907 w 10000"/>
                <a:gd name="connsiteY9" fmla="*/ 137 h 9859"/>
                <a:gd name="connsiteX10" fmla="*/ 9979 w 10000"/>
                <a:gd name="connsiteY10" fmla="*/ 206 h 9859"/>
                <a:gd name="connsiteX11" fmla="*/ 10000 w 10000"/>
                <a:gd name="connsiteY11" fmla="*/ 301 h 9859"/>
                <a:gd name="connsiteX12" fmla="*/ 9966 w 10000"/>
                <a:gd name="connsiteY12" fmla="*/ 2751 h 9859"/>
                <a:gd name="connsiteX13" fmla="*/ 86 w 10000"/>
                <a:gd name="connsiteY13" fmla="*/ 9859 h 9859"/>
                <a:gd name="connsiteX14" fmla="*/ 35 w 10000"/>
                <a:gd name="connsiteY14" fmla="*/ 9698 h 9859"/>
                <a:gd name="connsiteX15" fmla="*/ 0 w 10000"/>
                <a:gd name="connsiteY15" fmla="*/ 2770 h 9859"/>
                <a:gd name="connsiteX16" fmla="*/ 35 w 10000"/>
                <a:gd name="connsiteY16" fmla="*/ 301 h 9859"/>
                <a:gd name="connsiteX17" fmla="*/ 66 w 10000"/>
                <a:gd name="connsiteY17" fmla="*/ 206 h 9859"/>
                <a:gd name="connsiteX18" fmla="*/ 128 w 10000"/>
                <a:gd name="connsiteY18" fmla="*/ 137 h 9859"/>
                <a:gd name="connsiteX19" fmla="*/ 260 w 10000"/>
                <a:gd name="connsiteY19" fmla="*/ 78 h 9859"/>
                <a:gd name="connsiteX20" fmla="*/ 404 w 10000"/>
                <a:gd name="connsiteY20" fmla="*/ 43 h 9859"/>
                <a:gd name="connsiteX21" fmla="*/ 589 w 10000"/>
                <a:gd name="connsiteY21" fmla="*/ 23 h 9859"/>
                <a:gd name="connsiteX22" fmla="*/ 804 w 10000"/>
                <a:gd name="connsiteY22" fmla="*/ 8 h 9859"/>
                <a:gd name="connsiteX23" fmla="*/ 1039 w 10000"/>
                <a:gd name="connsiteY23" fmla="*/ 0 h 9859"/>
                <a:gd name="connsiteX24" fmla="*/ 1306 w 10000"/>
                <a:gd name="connsiteY24" fmla="*/ 0 h 9859"/>
                <a:gd name="connsiteX0" fmla="*/ 1306 w 10000"/>
                <a:gd name="connsiteY0" fmla="*/ 0 h 9837"/>
                <a:gd name="connsiteX1" fmla="*/ 1582 w 10000"/>
                <a:gd name="connsiteY1" fmla="*/ 0 h 9837"/>
                <a:gd name="connsiteX2" fmla="*/ 8441 w 10000"/>
                <a:gd name="connsiteY2" fmla="*/ 0 h 9837"/>
                <a:gd name="connsiteX3" fmla="*/ 8728 w 10000"/>
                <a:gd name="connsiteY3" fmla="*/ 0 h 9837"/>
                <a:gd name="connsiteX4" fmla="*/ 8985 w 10000"/>
                <a:gd name="connsiteY4" fmla="*/ 0 h 9837"/>
                <a:gd name="connsiteX5" fmla="*/ 9231 w 10000"/>
                <a:gd name="connsiteY5" fmla="*/ 8 h 9837"/>
                <a:gd name="connsiteX6" fmla="*/ 9457 w 10000"/>
                <a:gd name="connsiteY6" fmla="*/ 23 h 9837"/>
                <a:gd name="connsiteX7" fmla="*/ 9641 w 10000"/>
                <a:gd name="connsiteY7" fmla="*/ 44 h 9837"/>
                <a:gd name="connsiteX8" fmla="*/ 9795 w 10000"/>
                <a:gd name="connsiteY8" fmla="*/ 79 h 9837"/>
                <a:gd name="connsiteX9" fmla="*/ 9907 w 10000"/>
                <a:gd name="connsiteY9" fmla="*/ 139 h 9837"/>
                <a:gd name="connsiteX10" fmla="*/ 9979 w 10000"/>
                <a:gd name="connsiteY10" fmla="*/ 209 h 9837"/>
                <a:gd name="connsiteX11" fmla="*/ 10000 w 10000"/>
                <a:gd name="connsiteY11" fmla="*/ 305 h 9837"/>
                <a:gd name="connsiteX12" fmla="*/ 9966 w 10000"/>
                <a:gd name="connsiteY12" fmla="*/ 2790 h 9837"/>
                <a:gd name="connsiteX13" fmla="*/ 35 w 10000"/>
                <a:gd name="connsiteY13" fmla="*/ 9837 h 9837"/>
                <a:gd name="connsiteX14" fmla="*/ 0 w 10000"/>
                <a:gd name="connsiteY14" fmla="*/ 2810 h 9837"/>
                <a:gd name="connsiteX15" fmla="*/ 35 w 10000"/>
                <a:gd name="connsiteY15" fmla="*/ 305 h 9837"/>
                <a:gd name="connsiteX16" fmla="*/ 66 w 10000"/>
                <a:gd name="connsiteY16" fmla="*/ 209 h 9837"/>
                <a:gd name="connsiteX17" fmla="*/ 128 w 10000"/>
                <a:gd name="connsiteY17" fmla="*/ 139 h 9837"/>
                <a:gd name="connsiteX18" fmla="*/ 260 w 10000"/>
                <a:gd name="connsiteY18" fmla="*/ 79 h 9837"/>
                <a:gd name="connsiteX19" fmla="*/ 404 w 10000"/>
                <a:gd name="connsiteY19" fmla="*/ 44 h 9837"/>
                <a:gd name="connsiteX20" fmla="*/ 589 w 10000"/>
                <a:gd name="connsiteY20" fmla="*/ 23 h 9837"/>
                <a:gd name="connsiteX21" fmla="*/ 804 w 10000"/>
                <a:gd name="connsiteY21" fmla="*/ 8 h 9837"/>
                <a:gd name="connsiteX22" fmla="*/ 1039 w 10000"/>
                <a:gd name="connsiteY22" fmla="*/ 0 h 9837"/>
                <a:gd name="connsiteX23" fmla="*/ 1306 w 10000"/>
                <a:gd name="connsiteY23" fmla="*/ 0 h 9837"/>
                <a:gd name="connsiteX0" fmla="*/ 1306 w 10000"/>
                <a:gd name="connsiteY0" fmla="*/ 0 h 3163"/>
                <a:gd name="connsiteX1" fmla="*/ 1582 w 10000"/>
                <a:gd name="connsiteY1" fmla="*/ 0 h 3163"/>
                <a:gd name="connsiteX2" fmla="*/ 8441 w 10000"/>
                <a:gd name="connsiteY2" fmla="*/ 0 h 3163"/>
                <a:gd name="connsiteX3" fmla="*/ 8728 w 10000"/>
                <a:gd name="connsiteY3" fmla="*/ 0 h 3163"/>
                <a:gd name="connsiteX4" fmla="*/ 8985 w 10000"/>
                <a:gd name="connsiteY4" fmla="*/ 0 h 3163"/>
                <a:gd name="connsiteX5" fmla="*/ 9231 w 10000"/>
                <a:gd name="connsiteY5" fmla="*/ 8 h 3163"/>
                <a:gd name="connsiteX6" fmla="*/ 9457 w 10000"/>
                <a:gd name="connsiteY6" fmla="*/ 23 h 3163"/>
                <a:gd name="connsiteX7" fmla="*/ 9641 w 10000"/>
                <a:gd name="connsiteY7" fmla="*/ 45 h 3163"/>
                <a:gd name="connsiteX8" fmla="*/ 9795 w 10000"/>
                <a:gd name="connsiteY8" fmla="*/ 80 h 3163"/>
                <a:gd name="connsiteX9" fmla="*/ 9907 w 10000"/>
                <a:gd name="connsiteY9" fmla="*/ 141 h 3163"/>
                <a:gd name="connsiteX10" fmla="*/ 9979 w 10000"/>
                <a:gd name="connsiteY10" fmla="*/ 212 h 3163"/>
                <a:gd name="connsiteX11" fmla="*/ 10000 w 10000"/>
                <a:gd name="connsiteY11" fmla="*/ 310 h 3163"/>
                <a:gd name="connsiteX12" fmla="*/ 9966 w 10000"/>
                <a:gd name="connsiteY12" fmla="*/ 2836 h 3163"/>
                <a:gd name="connsiteX13" fmla="*/ 0 w 10000"/>
                <a:gd name="connsiteY13" fmla="*/ 2857 h 3163"/>
                <a:gd name="connsiteX14" fmla="*/ 35 w 10000"/>
                <a:gd name="connsiteY14" fmla="*/ 310 h 3163"/>
                <a:gd name="connsiteX15" fmla="*/ 66 w 10000"/>
                <a:gd name="connsiteY15" fmla="*/ 212 h 3163"/>
                <a:gd name="connsiteX16" fmla="*/ 128 w 10000"/>
                <a:gd name="connsiteY16" fmla="*/ 141 h 3163"/>
                <a:gd name="connsiteX17" fmla="*/ 260 w 10000"/>
                <a:gd name="connsiteY17" fmla="*/ 80 h 3163"/>
                <a:gd name="connsiteX18" fmla="*/ 404 w 10000"/>
                <a:gd name="connsiteY18" fmla="*/ 45 h 3163"/>
                <a:gd name="connsiteX19" fmla="*/ 589 w 10000"/>
                <a:gd name="connsiteY19" fmla="*/ 23 h 3163"/>
                <a:gd name="connsiteX20" fmla="*/ 804 w 10000"/>
                <a:gd name="connsiteY20" fmla="*/ 8 h 3163"/>
                <a:gd name="connsiteX21" fmla="*/ 1039 w 10000"/>
                <a:gd name="connsiteY21" fmla="*/ 0 h 3163"/>
                <a:gd name="connsiteX22" fmla="*/ 1306 w 10000"/>
                <a:gd name="connsiteY22" fmla="*/ 0 h 3163"/>
                <a:gd name="connsiteX0" fmla="*/ 1306 w 10000"/>
                <a:gd name="connsiteY0" fmla="*/ 0 h 9033"/>
                <a:gd name="connsiteX1" fmla="*/ 1582 w 10000"/>
                <a:gd name="connsiteY1" fmla="*/ 0 h 9033"/>
                <a:gd name="connsiteX2" fmla="*/ 8441 w 10000"/>
                <a:gd name="connsiteY2" fmla="*/ 0 h 9033"/>
                <a:gd name="connsiteX3" fmla="*/ 8728 w 10000"/>
                <a:gd name="connsiteY3" fmla="*/ 0 h 9033"/>
                <a:gd name="connsiteX4" fmla="*/ 8985 w 10000"/>
                <a:gd name="connsiteY4" fmla="*/ 0 h 9033"/>
                <a:gd name="connsiteX5" fmla="*/ 9231 w 10000"/>
                <a:gd name="connsiteY5" fmla="*/ 25 h 9033"/>
                <a:gd name="connsiteX6" fmla="*/ 9457 w 10000"/>
                <a:gd name="connsiteY6" fmla="*/ 73 h 9033"/>
                <a:gd name="connsiteX7" fmla="*/ 9641 w 10000"/>
                <a:gd name="connsiteY7" fmla="*/ 142 h 9033"/>
                <a:gd name="connsiteX8" fmla="*/ 9795 w 10000"/>
                <a:gd name="connsiteY8" fmla="*/ 253 h 9033"/>
                <a:gd name="connsiteX9" fmla="*/ 9907 w 10000"/>
                <a:gd name="connsiteY9" fmla="*/ 446 h 9033"/>
                <a:gd name="connsiteX10" fmla="*/ 9979 w 10000"/>
                <a:gd name="connsiteY10" fmla="*/ 670 h 9033"/>
                <a:gd name="connsiteX11" fmla="*/ 10000 w 10000"/>
                <a:gd name="connsiteY11" fmla="*/ 980 h 9033"/>
                <a:gd name="connsiteX12" fmla="*/ 9966 w 10000"/>
                <a:gd name="connsiteY12" fmla="*/ 8966 h 9033"/>
                <a:gd name="connsiteX13" fmla="*/ 0 w 10000"/>
                <a:gd name="connsiteY13" fmla="*/ 9033 h 9033"/>
                <a:gd name="connsiteX14" fmla="*/ 35 w 10000"/>
                <a:gd name="connsiteY14" fmla="*/ 980 h 9033"/>
                <a:gd name="connsiteX15" fmla="*/ 66 w 10000"/>
                <a:gd name="connsiteY15" fmla="*/ 670 h 9033"/>
                <a:gd name="connsiteX16" fmla="*/ 128 w 10000"/>
                <a:gd name="connsiteY16" fmla="*/ 446 h 9033"/>
                <a:gd name="connsiteX17" fmla="*/ 260 w 10000"/>
                <a:gd name="connsiteY17" fmla="*/ 253 h 9033"/>
                <a:gd name="connsiteX18" fmla="*/ 404 w 10000"/>
                <a:gd name="connsiteY18" fmla="*/ 142 h 9033"/>
                <a:gd name="connsiteX19" fmla="*/ 589 w 10000"/>
                <a:gd name="connsiteY19" fmla="*/ 73 h 9033"/>
                <a:gd name="connsiteX20" fmla="*/ 804 w 10000"/>
                <a:gd name="connsiteY20" fmla="*/ 25 h 9033"/>
                <a:gd name="connsiteX21" fmla="*/ 1039 w 10000"/>
                <a:gd name="connsiteY21" fmla="*/ 0 h 9033"/>
                <a:gd name="connsiteX22" fmla="*/ 1306 w 10000"/>
                <a:gd name="connsiteY22" fmla="*/ 0 h 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9033">
                  <a:moveTo>
                    <a:pt x="1306" y="0"/>
                  </a:moveTo>
                  <a:lnTo>
                    <a:pt x="1582" y="0"/>
                  </a:lnTo>
                  <a:lnTo>
                    <a:pt x="8441" y="0"/>
                  </a:lnTo>
                  <a:lnTo>
                    <a:pt x="8728" y="0"/>
                  </a:lnTo>
                  <a:lnTo>
                    <a:pt x="8985" y="0"/>
                  </a:lnTo>
                  <a:lnTo>
                    <a:pt x="9231" y="25"/>
                  </a:lnTo>
                  <a:lnTo>
                    <a:pt x="9457" y="73"/>
                  </a:lnTo>
                  <a:lnTo>
                    <a:pt x="9641" y="142"/>
                  </a:lnTo>
                  <a:lnTo>
                    <a:pt x="9795" y="253"/>
                  </a:lnTo>
                  <a:lnTo>
                    <a:pt x="9907" y="446"/>
                  </a:lnTo>
                  <a:cubicBezTo>
                    <a:pt x="9931" y="522"/>
                    <a:pt x="9955" y="598"/>
                    <a:pt x="9979" y="670"/>
                  </a:cubicBezTo>
                  <a:cubicBezTo>
                    <a:pt x="9986" y="771"/>
                    <a:pt x="9993" y="879"/>
                    <a:pt x="10000" y="980"/>
                  </a:cubicBezTo>
                  <a:cubicBezTo>
                    <a:pt x="9989" y="3645"/>
                    <a:pt x="9977" y="6310"/>
                    <a:pt x="9966" y="8966"/>
                  </a:cubicBezTo>
                  <a:lnTo>
                    <a:pt x="0" y="9033"/>
                  </a:lnTo>
                  <a:cubicBezTo>
                    <a:pt x="12" y="6348"/>
                    <a:pt x="23" y="3664"/>
                    <a:pt x="35" y="980"/>
                  </a:cubicBezTo>
                  <a:cubicBezTo>
                    <a:pt x="45" y="879"/>
                    <a:pt x="56" y="771"/>
                    <a:pt x="66" y="670"/>
                  </a:cubicBezTo>
                  <a:cubicBezTo>
                    <a:pt x="87" y="598"/>
                    <a:pt x="107" y="522"/>
                    <a:pt x="128" y="446"/>
                  </a:cubicBezTo>
                  <a:lnTo>
                    <a:pt x="260" y="253"/>
                  </a:lnTo>
                  <a:lnTo>
                    <a:pt x="404" y="142"/>
                  </a:lnTo>
                  <a:lnTo>
                    <a:pt x="589" y="73"/>
                  </a:lnTo>
                  <a:lnTo>
                    <a:pt x="804" y="25"/>
                  </a:lnTo>
                  <a:lnTo>
                    <a:pt x="1039" y="0"/>
                  </a:lnTo>
                  <a:lnTo>
                    <a:pt x="1306"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 name="Freeform 13"/>
            <p:cNvSpPr>
              <a:spLocks/>
            </p:cNvSpPr>
            <p:nvPr/>
          </p:nvSpPr>
          <p:spPr bwMode="auto">
            <a:xfrm rot="3243413">
              <a:off x="4649429" y="4520863"/>
              <a:ext cx="651404" cy="74522"/>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a:gsLst>
                <a:gs pos="1000">
                  <a:schemeClr val="bg1">
                    <a:lumMod val="50000"/>
                  </a:schemeClr>
                </a:gs>
                <a:gs pos="100000">
                  <a:schemeClr val="bg1">
                    <a:lumMod val="50000"/>
                  </a:schemeClr>
                </a:gs>
                <a:gs pos="46000">
                  <a:schemeClr val="bg1">
                    <a:lumMod val="95000"/>
                  </a:schemeClr>
                </a:gs>
              </a:gsLst>
              <a:lin ang="54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 name="Freeform 13"/>
            <p:cNvSpPr>
              <a:spLocks/>
            </p:cNvSpPr>
            <p:nvPr/>
          </p:nvSpPr>
          <p:spPr bwMode="auto">
            <a:xfrm rot="3243413">
              <a:off x="4581473" y="4559937"/>
              <a:ext cx="651404" cy="98887"/>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flip="none" rotWithShape="1">
              <a:gsLst>
                <a:gs pos="1000">
                  <a:schemeClr val="bg1">
                    <a:lumMod val="50000"/>
                  </a:schemeClr>
                </a:gs>
                <a:gs pos="100000">
                  <a:schemeClr val="bg1">
                    <a:lumMod val="50000"/>
                  </a:schemeClr>
                </a:gs>
                <a:gs pos="46000">
                  <a:schemeClr val="bg1">
                    <a:lumMod val="95000"/>
                  </a:schemeClr>
                </a:gs>
              </a:gsLst>
              <a:lin ang="54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sp>
        <p:nvSpPr>
          <p:cNvPr id="25" name="TextBox 60"/>
          <p:cNvSpPr txBox="1"/>
          <p:nvPr/>
        </p:nvSpPr>
        <p:spPr>
          <a:xfrm>
            <a:off x="5206914" y="2343932"/>
            <a:ext cx="2701571" cy="461665"/>
          </a:xfrm>
          <a:prstGeom prst="rect">
            <a:avLst/>
          </a:prstGeom>
          <a:noFill/>
        </p:spPr>
        <p:txBody>
          <a:bodyPr wrap="square" rtlCol="0">
            <a:spAutoFit/>
          </a:bodyPr>
          <a:lstStyle/>
          <a:p>
            <a:r>
              <a:rPr lang="en-IN" sz="2400" b="1" dirty="0">
                <a:solidFill>
                  <a:schemeClr val="accent2"/>
                </a:solidFill>
                <a:latin typeface="Times New Roman" panose="02020603050405020304" pitchFamily="18" charset="0"/>
                <a:cs typeface="Times New Roman" panose="02020603050405020304" pitchFamily="18" charset="0"/>
              </a:rPr>
              <a:t>Partie LabVIEW</a:t>
            </a:r>
          </a:p>
        </p:txBody>
      </p:sp>
      <p:sp>
        <p:nvSpPr>
          <p:cNvPr id="26" name="Rectangle 25"/>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27" name="Pentagone 26"/>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15</a:t>
            </a:r>
            <a:endParaRPr lang="fr-FR" sz="2400" b="1" dirty="0">
              <a:latin typeface="Times New Roman" panose="02020603050405020304" pitchFamily="18" charset="0"/>
              <a:cs typeface="Times New Roman" panose="02020603050405020304" pitchFamily="18" charset="0"/>
            </a:endParaRPr>
          </a:p>
        </p:txBody>
      </p:sp>
      <p:sp>
        <p:nvSpPr>
          <p:cNvPr id="24" name="Rectangle 23"/>
          <p:cNvSpPr/>
          <p:nvPr/>
        </p:nvSpPr>
        <p:spPr>
          <a:xfrm>
            <a:off x="-47183" y="629460"/>
            <a:ext cx="2036135" cy="461665"/>
          </a:xfrm>
          <a:prstGeom prst="rect">
            <a:avLst/>
          </a:prstGeom>
        </p:spPr>
        <p:txBody>
          <a:bodyPr wrap="none">
            <a:spAutoFit/>
          </a:bodyPr>
          <a:lstStyle/>
          <a:p>
            <a:pPr marL="342900" indent="-342900">
              <a:buFont typeface="Wingdings" panose="05000000000000000000" pitchFamily="2" charset="2"/>
              <a:buChar char="v"/>
            </a:pPr>
            <a:r>
              <a:rPr lang="en-IN" sz="2400" b="1" dirty="0" smtClean="0">
                <a:solidFill>
                  <a:srgbClr val="002060"/>
                </a:solidFill>
                <a:latin typeface="Times New Roman" panose="02020603050405020304" pitchFamily="18" charset="0"/>
                <a:cs typeface="Times New Roman" panose="02020603050405020304" pitchFamily="18" charset="0"/>
              </a:rPr>
              <a:t>Conception</a:t>
            </a:r>
            <a:endParaRPr lang="en-IN" sz="2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33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26"/>
                                        </p:tgtEl>
                                        <p:attrNameLst>
                                          <p:attrName>style.opacity</p:attrName>
                                        </p:attrNameLst>
                                      </p:cBhvr>
                                      <p:to>
                                        <p:strVal val="0.5"/>
                                      </p:to>
                                    </p:set>
                                    <p:animEffect filter="image" prLst="opacity: 0.5">
                                      <p:cBhvr rctx="IE">
                                        <p:cTn id="7" dur="indefinite"/>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Effect transition="in" filter="fade">
                                      <p:cBhvr>
                                        <p:cTn id="20" dur="500"/>
                                        <p:tgtEl>
                                          <p:spTgt spid="25"/>
                                        </p:tgtEl>
                                      </p:cBhvr>
                                    </p:animEffect>
                                  </p:childTnLst>
                                </p:cTn>
                              </p:par>
                            </p:childTnLst>
                          </p:cTn>
                        </p:par>
                        <p:par>
                          <p:cTn id="21" fill="hold">
                            <p:stCondLst>
                              <p:cond delay="1000"/>
                            </p:stCondLst>
                            <p:childTnLst>
                              <p:par>
                                <p:cTn id="22" presetID="32" presetClass="emph" presetSubtype="0" fill="hold" nodeType="afterEffect">
                                  <p:stCondLst>
                                    <p:cond delay="0"/>
                                  </p:stCondLst>
                                  <p:childTnLst>
                                    <p:animRot by="120000">
                                      <p:cBhvr>
                                        <p:cTn id="23" dur="100" fill="hold">
                                          <p:stCondLst>
                                            <p:cond delay="0"/>
                                          </p:stCondLst>
                                        </p:cTn>
                                        <p:tgtEl>
                                          <p:spTgt spid="2"/>
                                        </p:tgtEl>
                                        <p:attrNameLst>
                                          <p:attrName>r</p:attrName>
                                        </p:attrNameLst>
                                      </p:cBhvr>
                                    </p:animRot>
                                    <p:animRot by="-240000">
                                      <p:cBhvr>
                                        <p:cTn id="24" dur="200" fill="hold">
                                          <p:stCondLst>
                                            <p:cond delay="200"/>
                                          </p:stCondLst>
                                        </p:cTn>
                                        <p:tgtEl>
                                          <p:spTgt spid="2"/>
                                        </p:tgtEl>
                                        <p:attrNameLst>
                                          <p:attrName>r</p:attrName>
                                        </p:attrNameLst>
                                      </p:cBhvr>
                                    </p:animRot>
                                    <p:animRot by="240000">
                                      <p:cBhvr>
                                        <p:cTn id="25" dur="200" fill="hold">
                                          <p:stCondLst>
                                            <p:cond delay="400"/>
                                          </p:stCondLst>
                                        </p:cTn>
                                        <p:tgtEl>
                                          <p:spTgt spid="2"/>
                                        </p:tgtEl>
                                        <p:attrNameLst>
                                          <p:attrName>r</p:attrName>
                                        </p:attrNameLst>
                                      </p:cBhvr>
                                    </p:animRot>
                                    <p:animRot by="-240000">
                                      <p:cBhvr>
                                        <p:cTn id="26" dur="200" fill="hold">
                                          <p:stCondLst>
                                            <p:cond delay="600"/>
                                          </p:stCondLst>
                                        </p:cTn>
                                        <p:tgtEl>
                                          <p:spTgt spid="2"/>
                                        </p:tgtEl>
                                        <p:attrNameLst>
                                          <p:attrName>r</p:attrName>
                                        </p:attrNameLst>
                                      </p:cBhvr>
                                    </p:animRot>
                                    <p:animRot by="120000">
                                      <p:cBhvr>
                                        <p:cTn id="27"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6351" y="4494834"/>
            <a:ext cx="6465424" cy="400110"/>
          </a:xfrm>
          <a:prstGeom prst="rect">
            <a:avLst/>
          </a:prstGeom>
        </p:spPr>
        <p:txBody>
          <a:bodyPr wrap="none">
            <a:spAutoFit/>
          </a:bodyPr>
          <a:lstStyle/>
          <a:p>
            <a:pPr algn="ctr"/>
            <a:r>
              <a:rPr lang="fr-FR" sz="2000" b="1" dirty="0">
                <a:latin typeface="Times New Roman" panose="02020603050405020304" pitchFamily="18" charset="0"/>
                <a:ea typeface="Calibri" panose="020F0502020204030204" pitchFamily="34" charset="0"/>
                <a:cs typeface="Times New Roman" panose="02020603050405020304" pitchFamily="18" charset="0"/>
              </a:rPr>
              <a:t>Diagramme de cas d’utilisation pour la partie LABVIEW</a:t>
            </a:r>
            <a:endParaRPr lang="fr-FR" sz="20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8" name="Pentagone 7"/>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16</a:t>
            </a:r>
            <a:endParaRPr lang="fr-FR" sz="2400" b="1" dirty="0">
              <a:latin typeface="Times New Roman" panose="02020603050405020304" pitchFamily="18" charset="0"/>
              <a:cs typeface="Times New Roman" panose="02020603050405020304" pitchFamily="18" charset="0"/>
            </a:endParaRPr>
          </a:p>
        </p:txBody>
      </p:sp>
      <p:sp>
        <p:nvSpPr>
          <p:cNvPr id="9" name="Rectangle 8"/>
          <p:cNvSpPr/>
          <p:nvPr/>
        </p:nvSpPr>
        <p:spPr>
          <a:xfrm>
            <a:off x="-47183" y="629460"/>
            <a:ext cx="2036135" cy="461665"/>
          </a:xfrm>
          <a:prstGeom prst="rect">
            <a:avLst/>
          </a:prstGeom>
        </p:spPr>
        <p:txBody>
          <a:bodyPr wrap="none">
            <a:spAutoFit/>
          </a:bodyPr>
          <a:lstStyle/>
          <a:p>
            <a:pPr marL="342900" indent="-342900">
              <a:buFont typeface="Wingdings" panose="05000000000000000000" pitchFamily="2" charset="2"/>
              <a:buChar char="v"/>
            </a:pPr>
            <a:r>
              <a:rPr lang="en-IN" sz="2400" b="1" dirty="0" smtClean="0">
                <a:solidFill>
                  <a:srgbClr val="002060"/>
                </a:solidFill>
                <a:latin typeface="Times New Roman" panose="02020603050405020304" pitchFamily="18" charset="0"/>
                <a:cs typeface="Times New Roman" panose="02020603050405020304" pitchFamily="18" charset="0"/>
              </a:rPr>
              <a:t>Conception</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12" name="Image 11" descr="D:\Documents\2GEC\PFA\rapport\C21.PNG"/>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823310" y="1109651"/>
            <a:ext cx="5586094" cy="3366656"/>
          </a:xfrm>
          <a:prstGeom prst="rect">
            <a:avLst/>
          </a:prstGeom>
          <a:ln>
            <a:noFill/>
          </a:ln>
          <a:effectLst>
            <a:softEdge rad="112500"/>
          </a:effectLst>
        </p:spPr>
      </p:pic>
    </p:spTree>
    <p:extLst>
      <p:ext uri="{BB962C8B-B14F-4D97-AF65-F5344CB8AC3E}">
        <p14:creationId xmlns:p14="http://schemas.microsoft.com/office/powerpoint/2010/main" val="492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par>
                          <p:cTn id="8" fill="hold">
                            <p:stCondLst>
                              <p:cond delay="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1191" y="3143251"/>
            <a:ext cx="9141619" cy="2000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nvGrpSpPr>
          <p:cNvPr id="3" name="Group 2"/>
          <p:cNvGrpSpPr/>
          <p:nvPr/>
        </p:nvGrpSpPr>
        <p:grpSpPr>
          <a:xfrm>
            <a:off x="3632609" y="1083843"/>
            <a:ext cx="4397535" cy="3536153"/>
            <a:chOff x="1403899" y="1445123"/>
            <a:chExt cx="5863380" cy="4714871"/>
          </a:xfrm>
        </p:grpSpPr>
        <p:sp>
          <p:nvSpPr>
            <p:cNvPr id="35" name="Oval 34"/>
            <p:cNvSpPr/>
            <p:nvPr/>
          </p:nvSpPr>
          <p:spPr>
            <a:xfrm>
              <a:off x="1591034" y="5625661"/>
              <a:ext cx="5676245" cy="534333"/>
            </a:xfrm>
            <a:prstGeom prst="ellipse">
              <a:avLst/>
            </a:prstGeom>
            <a:gradFill flip="none" rotWithShape="1">
              <a:gsLst>
                <a:gs pos="0">
                  <a:schemeClr val="tx1">
                    <a:alpha val="43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800">
                <a:defRPr/>
              </a:pPr>
              <a:endParaRPr lang="en-US" sz="1350" kern="0">
                <a:solidFill>
                  <a:sysClr val="window" lastClr="FFFFFF"/>
                </a:solidFill>
                <a:latin typeface="Calibri"/>
              </a:endParaRPr>
            </a:p>
          </p:txBody>
        </p:sp>
        <p:grpSp>
          <p:nvGrpSpPr>
            <p:cNvPr id="2" name="Group 1"/>
            <p:cNvGrpSpPr/>
            <p:nvPr/>
          </p:nvGrpSpPr>
          <p:grpSpPr>
            <a:xfrm>
              <a:off x="1403899" y="1445123"/>
              <a:ext cx="5372858" cy="4414246"/>
              <a:chOff x="3279130" y="1445123"/>
              <a:chExt cx="5372858" cy="4414246"/>
            </a:xfrm>
          </p:grpSpPr>
          <p:grpSp>
            <p:nvGrpSpPr>
              <p:cNvPr id="23" name="Group 22"/>
              <p:cNvGrpSpPr/>
              <p:nvPr/>
            </p:nvGrpSpPr>
            <p:grpSpPr>
              <a:xfrm>
                <a:off x="5103606" y="1445123"/>
                <a:ext cx="3548382" cy="3548382"/>
                <a:chOff x="608012" y="2220660"/>
                <a:chExt cx="2766951" cy="2766951"/>
              </a:xfrm>
            </p:grpSpPr>
            <p:sp>
              <p:nvSpPr>
                <p:cNvPr id="22" name="Oval 21"/>
                <p:cNvSpPr/>
                <p:nvPr/>
              </p:nvSpPr>
              <p:spPr>
                <a:xfrm>
                  <a:off x="608012" y="2220660"/>
                  <a:ext cx="2766951" cy="2766951"/>
                </a:xfrm>
                <a:prstGeom prst="ellipse">
                  <a:avLst/>
                </a:prstGeom>
                <a:gradFill flip="none" rotWithShape="1">
                  <a:gsLst>
                    <a:gs pos="66000">
                      <a:schemeClr val="bg1">
                        <a:lumMod val="95000"/>
                      </a:schemeClr>
                    </a:gs>
                    <a:gs pos="23000">
                      <a:srgbClr val="5A5A5A"/>
                    </a:gs>
                    <a:gs pos="45000">
                      <a:schemeClr val="bg1">
                        <a:lumMod val="85000"/>
                      </a:schemeClr>
                    </a:gs>
                    <a:gs pos="1000">
                      <a:schemeClr val="accent1">
                        <a:tint val="66000"/>
                        <a:satMod val="160000"/>
                        <a:alpha val="0"/>
                        <a:lumMod val="0"/>
                      </a:schemeClr>
                    </a:gs>
                    <a:gs pos="100000">
                      <a:schemeClr val="tx1">
                        <a:alpha val="53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9" name="Oval 28"/>
                <p:cNvSpPr/>
                <p:nvPr/>
              </p:nvSpPr>
              <p:spPr>
                <a:xfrm>
                  <a:off x="721448" y="2334097"/>
                  <a:ext cx="2540079" cy="2540078"/>
                </a:xfrm>
                <a:prstGeom prst="ellipse">
                  <a:avLst/>
                </a:prstGeom>
                <a:gradFill flip="none" rotWithShape="1">
                  <a:gsLst>
                    <a:gs pos="83000">
                      <a:schemeClr val="bg1">
                        <a:lumMod val="85000"/>
                      </a:schemeClr>
                    </a:gs>
                    <a:gs pos="0">
                      <a:srgbClr val="5A5A5A"/>
                    </a:gs>
                    <a:gs pos="39195">
                      <a:schemeClr val="bg1">
                        <a:lumMod val="85000"/>
                      </a:schemeClr>
                    </a:gs>
                    <a:gs pos="62000">
                      <a:srgbClr val="000000"/>
                    </a:gs>
                    <a:gs pos="13000">
                      <a:schemeClr val="bg1">
                        <a:lumMod val="93000"/>
                      </a:schemeClr>
                    </a:gs>
                    <a:gs pos="100000">
                      <a:schemeClr val="tx1">
                        <a:alpha val="5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1" name="Oval 30"/>
                <p:cNvSpPr/>
                <p:nvPr/>
              </p:nvSpPr>
              <p:spPr>
                <a:xfrm>
                  <a:off x="793760" y="2406408"/>
                  <a:ext cx="2395455" cy="2395455"/>
                </a:xfrm>
                <a:prstGeom prst="ellipse">
                  <a:avLst/>
                </a:prstGeom>
                <a:gradFill flip="none" rotWithShape="1">
                  <a:gsLst>
                    <a:gs pos="83000">
                      <a:schemeClr val="bg1">
                        <a:lumMod val="85000"/>
                      </a:schemeClr>
                    </a:gs>
                    <a:gs pos="22000">
                      <a:srgbClr val="5A5A5A"/>
                    </a:gs>
                    <a:gs pos="39195">
                      <a:schemeClr val="bg1">
                        <a:lumMod val="85000"/>
                      </a:schemeClr>
                    </a:gs>
                    <a:gs pos="62000">
                      <a:srgbClr val="000000"/>
                    </a:gs>
                    <a:gs pos="5000">
                      <a:schemeClr val="accent1">
                        <a:tint val="66000"/>
                        <a:satMod val="160000"/>
                        <a:alpha val="0"/>
                        <a:lumMod val="0"/>
                      </a:schemeClr>
                    </a:gs>
                    <a:gs pos="100000">
                      <a:schemeClr val="tx1">
                        <a:alpha val="5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8" name="Rectangle 7"/>
              <p:cNvSpPr>
                <a:spLocks noChangeArrowheads="1"/>
              </p:cNvSpPr>
              <p:nvPr/>
            </p:nvSpPr>
            <p:spPr bwMode="auto">
              <a:xfrm>
                <a:off x="6877077" y="3218594"/>
                <a:ext cx="720" cy="720"/>
              </a:xfrm>
              <a:prstGeom prst="rect">
                <a:avLst/>
              </a:prstGeom>
              <a:solidFill>
                <a:schemeClr val="tx1">
                  <a:lumMod val="75000"/>
                  <a:lumOff val="25000"/>
                </a:schemeClr>
              </a:solidFill>
              <a:ln w="0">
                <a:noFill/>
                <a:prstDash val="solid"/>
                <a:miter lim="800000"/>
                <a:headEnd/>
                <a:tailEnd/>
              </a:ln>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7" name="Freeform 6"/>
              <p:cNvSpPr>
                <a:spLocks/>
              </p:cNvSpPr>
              <p:nvPr/>
            </p:nvSpPr>
            <p:spPr bwMode="auto">
              <a:xfrm>
                <a:off x="5442435" y="2823924"/>
                <a:ext cx="1434642" cy="1830753"/>
              </a:xfrm>
              <a:custGeom>
                <a:avLst/>
                <a:gdLst>
                  <a:gd name="T0" fmla="*/ 1020 w 1992"/>
                  <a:gd name="T1" fmla="*/ 5 h 2542"/>
                  <a:gd name="T2" fmla="*/ 1121 w 1992"/>
                  <a:gd name="T3" fmla="*/ 42 h 2542"/>
                  <a:gd name="T4" fmla="*/ 1203 w 1992"/>
                  <a:gd name="T5" fmla="*/ 111 h 2542"/>
                  <a:gd name="T6" fmla="*/ 1258 w 1992"/>
                  <a:gd name="T7" fmla="*/ 203 h 2542"/>
                  <a:gd name="T8" fmla="*/ 1278 w 1992"/>
                  <a:gd name="T9" fmla="*/ 313 h 2542"/>
                  <a:gd name="T10" fmla="*/ 1259 w 1992"/>
                  <a:gd name="T11" fmla="*/ 419 h 2542"/>
                  <a:gd name="T12" fmla="*/ 1208 w 1992"/>
                  <a:gd name="T13" fmla="*/ 510 h 2542"/>
                  <a:gd name="T14" fmla="*/ 1172 w 1992"/>
                  <a:gd name="T15" fmla="*/ 548 h 2542"/>
                  <a:gd name="T16" fmla="*/ 1992 w 1992"/>
                  <a:gd name="T17" fmla="*/ 1369 h 2542"/>
                  <a:gd name="T18" fmla="*/ 1954 w 1992"/>
                  <a:gd name="T19" fmla="*/ 1334 h 2542"/>
                  <a:gd name="T20" fmla="*/ 1862 w 1992"/>
                  <a:gd name="T21" fmla="*/ 1283 h 2542"/>
                  <a:gd name="T22" fmla="*/ 1756 w 1992"/>
                  <a:gd name="T23" fmla="*/ 1265 h 2542"/>
                  <a:gd name="T24" fmla="*/ 1647 w 1992"/>
                  <a:gd name="T25" fmla="*/ 1285 h 2542"/>
                  <a:gd name="T26" fmla="*/ 1555 w 1992"/>
                  <a:gd name="T27" fmla="*/ 1338 h 2542"/>
                  <a:gd name="T28" fmla="*/ 1486 w 1992"/>
                  <a:gd name="T29" fmla="*/ 1420 h 2542"/>
                  <a:gd name="T30" fmla="*/ 1449 w 1992"/>
                  <a:gd name="T31" fmla="*/ 1523 h 2542"/>
                  <a:gd name="T32" fmla="*/ 1449 w 1992"/>
                  <a:gd name="T33" fmla="*/ 1634 h 2542"/>
                  <a:gd name="T34" fmla="*/ 1488 w 1992"/>
                  <a:gd name="T35" fmla="*/ 1736 h 2542"/>
                  <a:gd name="T36" fmla="*/ 1557 w 1992"/>
                  <a:gd name="T37" fmla="*/ 1817 h 2542"/>
                  <a:gd name="T38" fmla="*/ 1649 w 1992"/>
                  <a:gd name="T39" fmla="*/ 1870 h 2542"/>
                  <a:gd name="T40" fmla="*/ 1758 w 1992"/>
                  <a:gd name="T41" fmla="*/ 1890 h 2542"/>
                  <a:gd name="T42" fmla="*/ 1864 w 1992"/>
                  <a:gd name="T43" fmla="*/ 1872 h 2542"/>
                  <a:gd name="T44" fmla="*/ 1956 w 1992"/>
                  <a:gd name="T45" fmla="*/ 1819 h 2542"/>
                  <a:gd name="T46" fmla="*/ 1992 w 1992"/>
                  <a:gd name="T47" fmla="*/ 2542 h 2542"/>
                  <a:gd name="T48" fmla="*/ 1698 w 1992"/>
                  <a:gd name="T49" fmla="*/ 2520 h 2542"/>
                  <a:gd name="T50" fmla="*/ 1417 w 1992"/>
                  <a:gd name="T51" fmla="*/ 2457 h 2542"/>
                  <a:gd name="T52" fmla="*/ 1153 w 1992"/>
                  <a:gd name="T53" fmla="*/ 2356 h 2542"/>
                  <a:gd name="T54" fmla="*/ 909 w 1992"/>
                  <a:gd name="T55" fmla="*/ 2221 h 2542"/>
                  <a:gd name="T56" fmla="*/ 686 w 1992"/>
                  <a:gd name="T57" fmla="*/ 2053 h 2542"/>
                  <a:gd name="T58" fmla="*/ 488 w 1992"/>
                  <a:gd name="T59" fmla="*/ 1857 h 2542"/>
                  <a:gd name="T60" fmla="*/ 322 w 1992"/>
                  <a:gd name="T61" fmla="*/ 1634 h 2542"/>
                  <a:gd name="T62" fmla="*/ 185 w 1992"/>
                  <a:gd name="T63" fmla="*/ 1389 h 2542"/>
                  <a:gd name="T64" fmla="*/ 84 w 1992"/>
                  <a:gd name="T65" fmla="*/ 1124 h 2542"/>
                  <a:gd name="T66" fmla="*/ 22 w 1992"/>
                  <a:gd name="T67" fmla="*/ 843 h 2542"/>
                  <a:gd name="T68" fmla="*/ 0 w 1992"/>
                  <a:gd name="T69" fmla="*/ 548 h 2542"/>
                  <a:gd name="T70" fmla="*/ 759 w 1992"/>
                  <a:gd name="T71" fmla="*/ 548 h 2542"/>
                  <a:gd name="T72" fmla="*/ 693 w 1992"/>
                  <a:gd name="T73" fmla="*/ 468 h 2542"/>
                  <a:gd name="T74" fmla="*/ 656 w 1992"/>
                  <a:gd name="T75" fmla="*/ 369 h 2542"/>
                  <a:gd name="T76" fmla="*/ 656 w 1992"/>
                  <a:gd name="T77" fmla="*/ 258 h 2542"/>
                  <a:gd name="T78" fmla="*/ 695 w 1992"/>
                  <a:gd name="T79" fmla="*/ 157 h 2542"/>
                  <a:gd name="T80" fmla="*/ 762 w 1992"/>
                  <a:gd name="T81" fmla="*/ 75 h 2542"/>
                  <a:gd name="T82" fmla="*/ 854 w 1992"/>
                  <a:gd name="T83" fmla="*/ 20 h 2542"/>
                  <a:gd name="T84" fmla="*/ 963 w 1992"/>
                  <a:gd name="T85" fmla="*/ 0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2" h="2542">
                    <a:moveTo>
                      <a:pt x="963" y="0"/>
                    </a:moveTo>
                    <a:lnTo>
                      <a:pt x="1020" y="5"/>
                    </a:lnTo>
                    <a:lnTo>
                      <a:pt x="1073" y="20"/>
                    </a:lnTo>
                    <a:lnTo>
                      <a:pt x="1121" y="42"/>
                    </a:lnTo>
                    <a:lnTo>
                      <a:pt x="1164" y="73"/>
                    </a:lnTo>
                    <a:lnTo>
                      <a:pt x="1203" y="111"/>
                    </a:lnTo>
                    <a:lnTo>
                      <a:pt x="1234" y="153"/>
                    </a:lnTo>
                    <a:lnTo>
                      <a:pt x="1258" y="203"/>
                    </a:lnTo>
                    <a:lnTo>
                      <a:pt x="1272" y="256"/>
                    </a:lnTo>
                    <a:lnTo>
                      <a:pt x="1278" y="313"/>
                    </a:lnTo>
                    <a:lnTo>
                      <a:pt x="1272" y="367"/>
                    </a:lnTo>
                    <a:lnTo>
                      <a:pt x="1259" y="419"/>
                    </a:lnTo>
                    <a:lnTo>
                      <a:pt x="1237" y="466"/>
                    </a:lnTo>
                    <a:lnTo>
                      <a:pt x="1208" y="510"/>
                    </a:lnTo>
                    <a:lnTo>
                      <a:pt x="1172" y="546"/>
                    </a:lnTo>
                    <a:lnTo>
                      <a:pt x="1172" y="548"/>
                    </a:lnTo>
                    <a:lnTo>
                      <a:pt x="1992" y="548"/>
                    </a:lnTo>
                    <a:lnTo>
                      <a:pt x="1992" y="1369"/>
                    </a:lnTo>
                    <a:lnTo>
                      <a:pt x="1990" y="1369"/>
                    </a:lnTo>
                    <a:lnTo>
                      <a:pt x="1954" y="1334"/>
                    </a:lnTo>
                    <a:lnTo>
                      <a:pt x="1910" y="1305"/>
                    </a:lnTo>
                    <a:lnTo>
                      <a:pt x="1862" y="1283"/>
                    </a:lnTo>
                    <a:lnTo>
                      <a:pt x="1811" y="1268"/>
                    </a:lnTo>
                    <a:lnTo>
                      <a:pt x="1756" y="1265"/>
                    </a:lnTo>
                    <a:lnTo>
                      <a:pt x="1700" y="1270"/>
                    </a:lnTo>
                    <a:lnTo>
                      <a:pt x="1647" y="1285"/>
                    </a:lnTo>
                    <a:lnTo>
                      <a:pt x="1599" y="1307"/>
                    </a:lnTo>
                    <a:lnTo>
                      <a:pt x="1555" y="1338"/>
                    </a:lnTo>
                    <a:lnTo>
                      <a:pt x="1517" y="1376"/>
                    </a:lnTo>
                    <a:lnTo>
                      <a:pt x="1486" y="1420"/>
                    </a:lnTo>
                    <a:lnTo>
                      <a:pt x="1464" y="1470"/>
                    </a:lnTo>
                    <a:lnTo>
                      <a:pt x="1449" y="1523"/>
                    </a:lnTo>
                    <a:lnTo>
                      <a:pt x="1444" y="1579"/>
                    </a:lnTo>
                    <a:lnTo>
                      <a:pt x="1449" y="1634"/>
                    </a:lnTo>
                    <a:lnTo>
                      <a:pt x="1464" y="1687"/>
                    </a:lnTo>
                    <a:lnTo>
                      <a:pt x="1488" y="1736"/>
                    </a:lnTo>
                    <a:lnTo>
                      <a:pt x="1519" y="1780"/>
                    </a:lnTo>
                    <a:lnTo>
                      <a:pt x="1557" y="1817"/>
                    </a:lnTo>
                    <a:lnTo>
                      <a:pt x="1601" y="1848"/>
                    </a:lnTo>
                    <a:lnTo>
                      <a:pt x="1649" y="1870"/>
                    </a:lnTo>
                    <a:lnTo>
                      <a:pt x="1702" y="1884"/>
                    </a:lnTo>
                    <a:lnTo>
                      <a:pt x="1758" y="1890"/>
                    </a:lnTo>
                    <a:lnTo>
                      <a:pt x="1813" y="1884"/>
                    </a:lnTo>
                    <a:lnTo>
                      <a:pt x="1864" y="1872"/>
                    </a:lnTo>
                    <a:lnTo>
                      <a:pt x="1912" y="1848"/>
                    </a:lnTo>
                    <a:lnTo>
                      <a:pt x="1956" y="1819"/>
                    </a:lnTo>
                    <a:lnTo>
                      <a:pt x="1992" y="1782"/>
                    </a:lnTo>
                    <a:lnTo>
                      <a:pt x="1992" y="2542"/>
                    </a:lnTo>
                    <a:lnTo>
                      <a:pt x="1844" y="2537"/>
                    </a:lnTo>
                    <a:lnTo>
                      <a:pt x="1698" y="2520"/>
                    </a:lnTo>
                    <a:lnTo>
                      <a:pt x="1555" y="2493"/>
                    </a:lnTo>
                    <a:lnTo>
                      <a:pt x="1417" y="2457"/>
                    </a:lnTo>
                    <a:lnTo>
                      <a:pt x="1283" y="2411"/>
                    </a:lnTo>
                    <a:lnTo>
                      <a:pt x="1153" y="2356"/>
                    </a:lnTo>
                    <a:lnTo>
                      <a:pt x="1027" y="2292"/>
                    </a:lnTo>
                    <a:lnTo>
                      <a:pt x="909" y="2221"/>
                    </a:lnTo>
                    <a:lnTo>
                      <a:pt x="793" y="2140"/>
                    </a:lnTo>
                    <a:lnTo>
                      <a:pt x="686" y="2053"/>
                    </a:lnTo>
                    <a:lnTo>
                      <a:pt x="583" y="1958"/>
                    </a:lnTo>
                    <a:lnTo>
                      <a:pt x="488" y="1857"/>
                    </a:lnTo>
                    <a:lnTo>
                      <a:pt x="401" y="1747"/>
                    </a:lnTo>
                    <a:lnTo>
                      <a:pt x="322" y="1634"/>
                    </a:lnTo>
                    <a:lnTo>
                      <a:pt x="249" y="1513"/>
                    </a:lnTo>
                    <a:lnTo>
                      <a:pt x="185" y="1389"/>
                    </a:lnTo>
                    <a:lnTo>
                      <a:pt x="130" y="1259"/>
                    </a:lnTo>
                    <a:lnTo>
                      <a:pt x="84" y="1124"/>
                    </a:lnTo>
                    <a:lnTo>
                      <a:pt x="48" y="985"/>
                    </a:lnTo>
                    <a:lnTo>
                      <a:pt x="22" y="843"/>
                    </a:lnTo>
                    <a:lnTo>
                      <a:pt x="6" y="698"/>
                    </a:lnTo>
                    <a:lnTo>
                      <a:pt x="0" y="548"/>
                    </a:lnTo>
                    <a:lnTo>
                      <a:pt x="0" y="548"/>
                    </a:lnTo>
                    <a:lnTo>
                      <a:pt x="759" y="548"/>
                    </a:lnTo>
                    <a:lnTo>
                      <a:pt x="722" y="512"/>
                    </a:lnTo>
                    <a:lnTo>
                      <a:pt x="693" y="468"/>
                    </a:lnTo>
                    <a:lnTo>
                      <a:pt x="671" y="420"/>
                    </a:lnTo>
                    <a:lnTo>
                      <a:pt x="656" y="369"/>
                    </a:lnTo>
                    <a:lnTo>
                      <a:pt x="653" y="314"/>
                    </a:lnTo>
                    <a:lnTo>
                      <a:pt x="656" y="258"/>
                    </a:lnTo>
                    <a:lnTo>
                      <a:pt x="671" y="205"/>
                    </a:lnTo>
                    <a:lnTo>
                      <a:pt x="695" y="157"/>
                    </a:lnTo>
                    <a:lnTo>
                      <a:pt x="724" y="113"/>
                    </a:lnTo>
                    <a:lnTo>
                      <a:pt x="762" y="75"/>
                    </a:lnTo>
                    <a:lnTo>
                      <a:pt x="806" y="44"/>
                    </a:lnTo>
                    <a:lnTo>
                      <a:pt x="854" y="20"/>
                    </a:lnTo>
                    <a:lnTo>
                      <a:pt x="907" y="5"/>
                    </a:lnTo>
                    <a:lnTo>
                      <a:pt x="963" y="0"/>
                    </a:lnTo>
                    <a:close/>
                  </a:path>
                </a:pathLst>
              </a:custGeom>
              <a:solidFill>
                <a:schemeClr val="accent4"/>
              </a:solidFill>
              <a:ln w="38100">
                <a:solidFill>
                  <a:schemeClr val="bg1">
                    <a:lumMod val="75000"/>
                  </a:schemeClr>
                </a:solidFill>
                <a:prstDash val="solid"/>
                <a:round/>
                <a:headEnd/>
                <a:tailEnd/>
              </a:ln>
              <a:effectLst>
                <a:innerShdw blurRad="558800" dist="203200" dir="81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9" name="Freeform 8"/>
              <p:cNvSpPr>
                <a:spLocks/>
              </p:cNvSpPr>
              <p:nvPr/>
            </p:nvSpPr>
            <p:spPr bwMode="auto">
              <a:xfrm>
                <a:off x="5442435" y="1783952"/>
                <a:ext cx="1829313" cy="1434642"/>
              </a:xfrm>
              <a:custGeom>
                <a:avLst/>
                <a:gdLst>
                  <a:gd name="T0" fmla="*/ 1992 w 2540"/>
                  <a:gd name="T1" fmla="*/ 0 h 1992"/>
                  <a:gd name="T2" fmla="*/ 2031 w 2540"/>
                  <a:gd name="T3" fmla="*/ 722 h 1992"/>
                  <a:gd name="T4" fmla="*/ 2120 w 2540"/>
                  <a:gd name="T5" fmla="*/ 671 h 1992"/>
                  <a:gd name="T6" fmla="*/ 2226 w 2540"/>
                  <a:gd name="T7" fmla="*/ 651 h 1992"/>
                  <a:gd name="T8" fmla="*/ 2336 w 2540"/>
                  <a:gd name="T9" fmla="*/ 671 h 1992"/>
                  <a:gd name="T10" fmla="*/ 2429 w 2540"/>
                  <a:gd name="T11" fmla="*/ 724 h 1992"/>
                  <a:gd name="T12" fmla="*/ 2496 w 2540"/>
                  <a:gd name="T13" fmla="*/ 806 h 1992"/>
                  <a:gd name="T14" fmla="*/ 2535 w 2540"/>
                  <a:gd name="T15" fmla="*/ 907 h 1992"/>
                  <a:gd name="T16" fmla="*/ 2537 w 2540"/>
                  <a:gd name="T17" fmla="*/ 1020 h 1992"/>
                  <a:gd name="T18" fmla="*/ 2498 w 2540"/>
                  <a:gd name="T19" fmla="*/ 1120 h 1992"/>
                  <a:gd name="T20" fmla="*/ 2431 w 2540"/>
                  <a:gd name="T21" fmla="*/ 1203 h 1992"/>
                  <a:gd name="T22" fmla="*/ 2337 w 2540"/>
                  <a:gd name="T23" fmla="*/ 1258 h 1992"/>
                  <a:gd name="T24" fmla="*/ 2230 w 2540"/>
                  <a:gd name="T25" fmla="*/ 1278 h 1992"/>
                  <a:gd name="T26" fmla="*/ 2122 w 2540"/>
                  <a:gd name="T27" fmla="*/ 1259 h 1992"/>
                  <a:gd name="T28" fmla="*/ 2032 w 2540"/>
                  <a:gd name="T29" fmla="*/ 1208 h 1992"/>
                  <a:gd name="T30" fmla="*/ 1992 w 2540"/>
                  <a:gd name="T31" fmla="*/ 1172 h 1992"/>
                  <a:gd name="T32" fmla="*/ 1172 w 2540"/>
                  <a:gd name="T33" fmla="*/ 1992 h 1992"/>
                  <a:gd name="T34" fmla="*/ 1208 w 2540"/>
                  <a:gd name="T35" fmla="*/ 1954 h 1992"/>
                  <a:gd name="T36" fmla="*/ 1259 w 2540"/>
                  <a:gd name="T37" fmla="*/ 1863 h 1992"/>
                  <a:gd name="T38" fmla="*/ 1278 w 2540"/>
                  <a:gd name="T39" fmla="*/ 1757 h 1992"/>
                  <a:gd name="T40" fmla="*/ 1258 w 2540"/>
                  <a:gd name="T41" fmla="*/ 1647 h 1992"/>
                  <a:gd name="T42" fmla="*/ 1203 w 2540"/>
                  <a:gd name="T43" fmla="*/ 1555 h 1992"/>
                  <a:gd name="T44" fmla="*/ 1121 w 2540"/>
                  <a:gd name="T45" fmla="*/ 1486 h 1992"/>
                  <a:gd name="T46" fmla="*/ 1020 w 2540"/>
                  <a:gd name="T47" fmla="*/ 1449 h 1992"/>
                  <a:gd name="T48" fmla="*/ 907 w 2540"/>
                  <a:gd name="T49" fmla="*/ 1449 h 1992"/>
                  <a:gd name="T50" fmla="*/ 806 w 2540"/>
                  <a:gd name="T51" fmla="*/ 1488 h 1992"/>
                  <a:gd name="T52" fmla="*/ 724 w 2540"/>
                  <a:gd name="T53" fmla="*/ 1557 h 1992"/>
                  <a:gd name="T54" fmla="*/ 671 w 2540"/>
                  <a:gd name="T55" fmla="*/ 1649 h 1992"/>
                  <a:gd name="T56" fmla="*/ 653 w 2540"/>
                  <a:gd name="T57" fmla="*/ 1758 h 1992"/>
                  <a:gd name="T58" fmla="*/ 671 w 2540"/>
                  <a:gd name="T59" fmla="*/ 1864 h 1992"/>
                  <a:gd name="T60" fmla="*/ 722 w 2540"/>
                  <a:gd name="T61" fmla="*/ 1956 h 1992"/>
                  <a:gd name="T62" fmla="*/ 0 w 2540"/>
                  <a:gd name="T63" fmla="*/ 1992 h 1992"/>
                  <a:gd name="T64" fmla="*/ 22 w 2540"/>
                  <a:gd name="T65" fmla="*/ 1698 h 1992"/>
                  <a:gd name="T66" fmla="*/ 84 w 2540"/>
                  <a:gd name="T67" fmla="*/ 1417 h 1992"/>
                  <a:gd name="T68" fmla="*/ 185 w 2540"/>
                  <a:gd name="T69" fmla="*/ 1153 h 1992"/>
                  <a:gd name="T70" fmla="*/ 322 w 2540"/>
                  <a:gd name="T71" fmla="*/ 907 h 1992"/>
                  <a:gd name="T72" fmla="*/ 488 w 2540"/>
                  <a:gd name="T73" fmla="*/ 685 h 1992"/>
                  <a:gd name="T74" fmla="*/ 686 w 2540"/>
                  <a:gd name="T75" fmla="*/ 488 h 1992"/>
                  <a:gd name="T76" fmla="*/ 909 w 2540"/>
                  <a:gd name="T77" fmla="*/ 320 h 1992"/>
                  <a:gd name="T78" fmla="*/ 1153 w 2540"/>
                  <a:gd name="T79" fmla="*/ 185 h 1992"/>
                  <a:gd name="T80" fmla="*/ 1417 w 2540"/>
                  <a:gd name="T81" fmla="*/ 84 h 1992"/>
                  <a:gd name="T82" fmla="*/ 1698 w 2540"/>
                  <a:gd name="T83" fmla="*/ 22 h 1992"/>
                  <a:gd name="T84" fmla="*/ 1992 w 2540"/>
                  <a:gd name="T85" fmla="*/ 0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0" h="1992">
                    <a:moveTo>
                      <a:pt x="1992" y="0"/>
                    </a:moveTo>
                    <a:lnTo>
                      <a:pt x="1992" y="0"/>
                    </a:lnTo>
                    <a:lnTo>
                      <a:pt x="1992" y="759"/>
                    </a:lnTo>
                    <a:lnTo>
                      <a:pt x="2031" y="722"/>
                    </a:lnTo>
                    <a:lnTo>
                      <a:pt x="2073" y="693"/>
                    </a:lnTo>
                    <a:lnTo>
                      <a:pt x="2120" y="671"/>
                    </a:lnTo>
                    <a:lnTo>
                      <a:pt x="2171" y="656"/>
                    </a:lnTo>
                    <a:lnTo>
                      <a:pt x="2226" y="651"/>
                    </a:lnTo>
                    <a:lnTo>
                      <a:pt x="2283" y="656"/>
                    </a:lnTo>
                    <a:lnTo>
                      <a:pt x="2336" y="671"/>
                    </a:lnTo>
                    <a:lnTo>
                      <a:pt x="2385" y="693"/>
                    </a:lnTo>
                    <a:lnTo>
                      <a:pt x="2429" y="724"/>
                    </a:lnTo>
                    <a:lnTo>
                      <a:pt x="2465" y="762"/>
                    </a:lnTo>
                    <a:lnTo>
                      <a:pt x="2496" y="806"/>
                    </a:lnTo>
                    <a:lnTo>
                      <a:pt x="2520" y="854"/>
                    </a:lnTo>
                    <a:lnTo>
                      <a:pt x="2535" y="907"/>
                    </a:lnTo>
                    <a:lnTo>
                      <a:pt x="2540" y="963"/>
                    </a:lnTo>
                    <a:lnTo>
                      <a:pt x="2537" y="1020"/>
                    </a:lnTo>
                    <a:lnTo>
                      <a:pt x="2522" y="1073"/>
                    </a:lnTo>
                    <a:lnTo>
                      <a:pt x="2498" y="1120"/>
                    </a:lnTo>
                    <a:lnTo>
                      <a:pt x="2467" y="1164"/>
                    </a:lnTo>
                    <a:lnTo>
                      <a:pt x="2431" y="1203"/>
                    </a:lnTo>
                    <a:lnTo>
                      <a:pt x="2387" y="1234"/>
                    </a:lnTo>
                    <a:lnTo>
                      <a:pt x="2337" y="1258"/>
                    </a:lnTo>
                    <a:lnTo>
                      <a:pt x="2286" y="1272"/>
                    </a:lnTo>
                    <a:lnTo>
                      <a:pt x="2230" y="1278"/>
                    </a:lnTo>
                    <a:lnTo>
                      <a:pt x="2175" y="1272"/>
                    </a:lnTo>
                    <a:lnTo>
                      <a:pt x="2122" y="1259"/>
                    </a:lnTo>
                    <a:lnTo>
                      <a:pt x="2074" y="1237"/>
                    </a:lnTo>
                    <a:lnTo>
                      <a:pt x="2032" y="1208"/>
                    </a:lnTo>
                    <a:lnTo>
                      <a:pt x="1994" y="1172"/>
                    </a:lnTo>
                    <a:lnTo>
                      <a:pt x="1992" y="1172"/>
                    </a:lnTo>
                    <a:lnTo>
                      <a:pt x="1992" y="1992"/>
                    </a:lnTo>
                    <a:lnTo>
                      <a:pt x="1172" y="1992"/>
                    </a:lnTo>
                    <a:lnTo>
                      <a:pt x="1172" y="1990"/>
                    </a:lnTo>
                    <a:lnTo>
                      <a:pt x="1208" y="1954"/>
                    </a:lnTo>
                    <a:lnTo>
                      <a:pt x="1237" y="1910"/>
                    </a:lnTo>
                    <a:lnTo>
                      <a:pt x="1259" y="1863"/>
                    </a:lnTo>
                    <a:lnTo>
                      <a:pt x="1272" y="1811"/>
                    </a:lnTo>
                    <a:lnTo>
                      <a:pt x="1278" y="1757"/>
                    </a:lnTo>
                    <a:lnTo>
                      <a:pt x="1272" y="1700"/>
                    </a:lnTo>
                    <a:lnTo>
                      <a:pt x="1258" y="1647"/>
                    </a:lnTo>
                    <a:lnTo>
                      <a:pt x="1234" y="1597"/>
                    </a:lnTo>
                    <a:lnTo>
                      <a:pt x="1203" y="1555"/>
                    </a:lnTo>
                    <a:lnTo>
                      <a:pt x="1164" y="1517"/>
                    </a:lnTo>
                    <a:lnTo>
                      <a:pt x="1121" y="1486"/>
                    </a:lnTo>
                    <a:lnTo>
                      <a:pt x="1073" y="1464"/>
                    </a:lnTo>
                    <a:lnTo>
                      <a:pt x="1020" y="1449"/>
                    </a:lnTo>
                    <a:lnTo>
                      <a:pt x="963" y="1444"/>
                    </a:lnTo>
                    <a:lnTo>
                      <a:pt x="907" y="1449"/>
                    </a:lnTo>
                    <a:lnTo>
                      <a:pt x="854" y="1464"/>
                    </a:lnTo>
                    <a:lnTo>
                      <a:pt x="806" y="1488"/>
                    </a:lnTo>
                    <a:lnTo>
                      <a:pt x="762" y="1519"/>
                    </a:lnTo>
                    <a:lnTo>
                      <a:pt x="724" y="1557"/>
                    </a:lnTo>
                    <a:lnTo>
                      <a:pt x="695" y="1601"/>
                    </a:lnTo>
                    <a:lnTo>
                      <a:pt x="671" y="1649"/>
                    </a:lnTo>
                    <a:lnTo>
                      <a:pt x="656" y="1702"/>
                    </a:lnTo>
                    <a:lnTo>
                      <a:pt x="653" y="1758"/>
                    </a:lnTo>
                    <a:lnTo>
                      <a:pt x="656" y="1813"/>
                    </a:lnTo>
                    <a:lnTo>
                      <a:pt x="671" y="1864"/>
                    </a:lnTo>
                    <a:lnTo>
                      <a:pt x="693" y="1912"/>
                    </a:lnTo>
                    <a:lnTo>
                      <a:pt x="722" y="1956"/>
                    </a:lnTo>
                    <a:lnTo>
                      <a:pt x="759" y="1992"/>
                    </a:lnTo>
                    <a:lnTo>
                      <a:pt x="0" y="1992"/>
                    </a:lnTo>
                    <a:lnTo>
                      <a:pt x="6" y="1844"/>
                    </a:lnTo>
                    <a:lnTo>
                      <a:pt x="22" y="1698"/>
                    </a:lnTo>
                    <a:lnTo>
                      <a:pt x="48" y="1555"/>
                    </a:lnTo>
                    <a:lnTo>
                      <a:pt x="84" y="1417"/>
                    </a:lnTo>
                    <a:lnTo>
                      <a:pt x="130" y="1283"/>
                    </a:lnTo>
                    <a:lnTo>
                      <a:pt x="185" y="1153"/>
                    </a:lnTo>
                    <a:lnTo>
                      <a:pt x="249" y="1027"/>
                    </a:lnTo>
                    <a:lnTo>
                      <a:pt x="322" y="907"/>
                    </a:lnTo>
                    <a:lnTo>
                      <a:pt x="401" y="793"/>
                    </a:lnTo>
                    <a:lnTo>
                      <a:pt x="488" y="685"/>
                    </a:lnTo>
                    <a:lnTo>
                      <a:pt x="583" y="583"/>
                    </a:lnTo>
                    <a:lnTo>
                      <a:pt x="686" y="488"/>
                    </a:lnTo>
                    <a:lnTo>
                      <a:pt x="793" y="400"/>
                    </a:lnTo>
                    <a:lnTo>
                      <a:pt x="909" y="320"/>
                    </a:lnTo>
                    <a:lnTo>
                      <a:pt x="1027" y="249"/>
                    </a:lnTo>
                    <a:lnTo>
                      <a:pt x="1153" y="185"/>
                    </a:lnTo>
                    <a:lnTo>
                      <a:pt x="1283" y="130"/>
                    </a:lnTo>
                    <a:lnTo>
                      <a:pt x="1417" y="84"/>
                    </a:lnTo>
                    <a:lnTo>
                      <a:pt x="1555" y="48"/>
                    </a:lnTo>
                    <a:lnTo>
                      <a:pt x="1698" y="22"/>
                    </a:lnTo>
                    <a:lnTo>
                      <a:pt x="1844" y="5"/>
                    </a:lnTo>
                    <a:lnTo>
                      <a:pt x="1992" y="0"/>
                    </a:lnTo>
                    <a:close/>
                  </a:path>
                </a:pathLst>
              </a:custGeom>
              <a:solidFill>
                <a:schemeClr val="bg1"/>
              </a:solidFill>
              <a:ln w="38100">
                <a:solidFill>
                  <a:schemeClr val="bg1">
                    <a:lumMod val="75000"/>
                  </a:schemeClr>
                </a:solidFill>
                <a:prstDash val="solid"/>
                <a:round/>
                <a:headEnd/>
                <a:tailEnd/>
              </a:ln>
              <a:effectLst>
                <a:innerShdw blurRad="406400" dist="304800" dir="13740000">
                  <a:prstClr val="black">
                    <a:alpha val="63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0" name="Freeform 9"/>
              <p:cNvSpPr>
                <a:spLocks/>
              </p:cNvSpPr>
              <p:nvPr/>
            </p:nvSpPr>
            <p:spPr bwMode="auto">
              <a:xfrm>
                <a:off x="6482407" y="3218594"/>
                <a:ext cx="1830753" cy="1436083"/>
              </a:xfrm>
              <a:custGeom>
                <a:avLst/>
                <a:gdLst>
                  <a:gd name="T0" fmla="*/ 1369 w 2542"/>
                  <a:gd name="T1" fmla="*/ 0 h 1994"/>
                  <a:gd name="T2" fmla="*/ 1334 w 2542"/>
                  <a:gd name="T3" fmla="*/ 41 h 1994"/>
                  <a:gd name="T4" fmla="*/ 1283 w 2542"/>
                  <a:gd name="T5" fmla="*/ 130 h 1994"/>
                  <a:gd name="T6" fmla="*/ 1264 w 2542"/>
                  <a:gd name="T7" fmla="*/ 238 h 1994"/>
                  <a:gd name="T8" fmla="*/ 1285 w 2542"/>
                  <a:gd name="T9" fmla="*/ 346 h 1994"/>
                  <a:gd name="T10" fmla="*/ 1339 w 2542"/>
                  <a:gd name="T11" fmla="*/ 439 h 1994"/>
                  <a:gd name="T12" fmla="*/ 1420 w 2542"/>
                  <a:gd name="T13" fmla="*/ 507 h 1994"/>
                  <a:gd name="T14" fmla="*/ 1522 w 2542"/>
                  <a:gd name="T15" fmla="*/ 543 h 1994"/>
                  <a:gd name="T16" fmla="*/ 1634 w 2542"/>
                  <a:gd name="T17" fmla="*/ 543 h 1994"/>
                  <a:gd name="T18" fmla="*/ 1736 w 2542"/>
                  <a:gd name="T19" fmla="*/ 505 h 1994"/>
                  <a:gd name="T20" fmla="*/ 1816 w 2542"/>
                  <a:gd name="T21" fmla="*/ 437 h 1994"/>
                  <a:gd name="T22" fmla="*/ 1871 w 2542"/>
                  <a:gd name="T23" fmla="*/ 344 h 1994"/>
                  <a:gd name="T24" fmla="*/ 1889 w 2542"/>
                  <a:gd name="T25" fmla="*/ 234 h 1994"/>
                  <a:gd name="T26" fmla="*/ 1871 w 2542"/>
                  <a:gd name="T27" fmla="*/ 128 h 1994"/>
                  <a:gd name="T28" fmla="*/ 1818 w 2542"/>
                  <a:gd name="T29" fmla="*/ 39 h 1994"/>
                  <a:gd name="T30" fmla="*/ 2542 w 2542"/>
                  <a:gd name="T31" fmla="*/ 0 h 1994"/>
                  <a:gd name="T32" fmla="*/ 2520 w 2542"/>
                  <a:gd name="T33" fmla="*/ 295 h 1994"/>
                  <a:gd name="T34" fmla="*/ 2458 w 2542"/>
                  <a:gd name="T35" fmla="*/ 576 h 1994"/>
                  <a:gd name="T36" fmla="*/ 2355 w 2542"/>
                  <a:gd name="T37" fmla="*/ 841 h 1994"/>
                  <a:gd name="T38" fmla="*/ 2220 w 2542"/>
                  <a:gd name="T39" fmla="*/ 1086 h 1994"/>
                  <a:gd name="T40" fmla="*/ 2052 w 2542"/>
                  <a:gd name="T41" fmla="*/ 1309 h 1994"/>
                  <a:gd name="T42" fmla="*/ 1856 w 2542"/>
                  <a:gd name="T43" fmla="*/ 1505 h 1994"/>
                  <a:gd name="T44" fmla="*/ 1634 w 2542"/>
                  <a:gd name="T45" fmla="*/ 1673 h 1994"/>
                  <a:gd name="T46" fmla="*/ 1389 w 2542"/>
                  <a:gd name="T47" fmla="*/ 1808 h 1994"/>
                  <a:gd name="T48" fmla="*/ 1124 w 2542"/>
                  <a:gd name="T49" fmla="*/ 1909 h 1994"/>
                  <a:gd name="T50" fmla="*/ 842 w 2542"/>
                  <a:gd name="T51" fmla="*/ 1972 h 1994"/>
                  <a:gd name="T52" fmla="*/ 548 w 2542"/>
                  <a:gd name="T53" fmla="*/ 1994 h 1994"/>
                  <a:gd name="T54" fmla="*/ 512 w 2542"/>
                  <a:gd name="T55" fmla="*/ 1271 h 1994"/>
                  <a:gd name="T56" fmla="*/ 420 w 2542"/>
                  <a:gd name="T57" fmla="*/ 1324 h 1994"/>
                  <a:gd name="T58" fmla="*/ 314 w 2542"/>
                  <a:gd name="T59" fmla="*/ 1342 h 1994"/>
                  <a:gd name="T60" fmla="*/ 205 w 2542"/>
                  <a:gd name="T61" fmla="*/ 1322 h 1994"/>
                  <a:gd name="T62" fmla="*/ 113 w 2542"/>
                  <a:gd name="T63" fmla="*/ 1269 h 1994"/>
                  <a:gd name="T64" fmla="*/ 44 w 2542"/>
                  <a:gd name="T65" fmla="*/ 1188 h 1994"/>
                  <a:gd name="T66" fmla="*/ 5 w 2542"/>
                  <a:gd name="T67" fmla="*/ 1086 h 1994"/>
                  <a:gd name="T68" fmla="*/ 5 w 2542"/>
                  <a:gd name="T69" fmla="*/ 975 h 1994"/>
                  <a:gd name="T70" fmla="*/ 42 w 2542"/>
                  <a:gd name="T71" fmla="*/ 872 h 1994"/>
                  <a:gd name="T72" fmla="*/ 111 w 2542"/>
                  <a:gd name="T73" fmla="*/ 790 h 1994"/>
                  <a:gd name="T74" fmla="*/ 203 w 2542"/>
                  <a:gd name="T75" fmla="*/ 737 h 1994"/>
                  <a:gd name="T76" fmla="*/ 312 w 2542"/>
                  <a:gd name="T77" fmla="*/ 717 h 1994"/>
                  <a:gd name="T78" fmla="*/ 418 w 2542"/>
                  <a:gd name="T79" fmla="*/ 735 h 1994"/>
                  <a:gd name="T80" fmla="*/ 510 w 2542"/>
                  <a:gd name="T81" fmla="*/ 786 h 1994"/>
                  <a:gd name="T82" fmla="*/ 548 w 2542"/>
                  <a:gd name="T83" fmla="*/ 821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2" h="1994">
                    <a:moveTo>
                      <a:pt x="548" y="0"/>
                    </a:moveTo>
                    <a:lnTo>
                      <a:pt x="1369" y="0"/>
                    </a:lnTo>
                    <a:lnTo>
                      <a:pt x="1369" y="2"/>
                    </a:lnTo>
                    <a:lnTo>
                      <a:pt x="1334" y="41"/>
                    </a:lnTo>
                    <a:lnTo>
                      <a:pt x="1305" y="83"/>
                    </a:lnTo>
                    <a:lnTo>
                      <a:pt x="1283" y="130"/>
                    </a:lnTo>
                    <a:lnTo>
                      <a:pt x="1268" y="183"/>
                    </a:lnTo>
                    <a:lnTo>
                      <a:pt x="1264" y="238"/>
                    </a:lnTo>
                    <a:lnTo>
                      <a:pt x="1270" y="293"/>
                    </a:lnTo>
                    <a:lnTo>
                      <a:pt x="1285" y="346"/>
                    </a:lnTo>
                    <a:lnTo>
                      <a:pt x="1308" y="395"/>
                    </a:lnTo>
                    <a:lnTo>
                      <a:pt x="1339" y="439"/>
                    </a:lnTo>
                    <a:lnTo>
                      <a:pt x="1376" y="476"/>
                    </a:lnTo>
                    <a:lnTo>
                      <a:pt x="1420" y="507"/>
                    </a:lnTo>
                    <a:lnTo>
                      <a:pt x="1469" y="530"/>
                    </a:lnTo>
                    <a:lnTo>
                      <a:pt x="1522" y="543"/>
                    </a:lnTo>
                    <a:lnTo>
                      <a:pt x="1579" y="549"/>
                    </a:lnTo>
                    <a:lnTo>
                      <a:pt x="1634" y="543"/>
                    </a:lnTo>
                    <a:lnTo>
                      <a:pt x="1687" y="529"/>
                    </a:lnTo>
                    <a:lnTo>
                      <a:pt x="1736" y="505"/>
                    </a:lnTo>
                    <a:lnTo>
                      <a:pt x="1780" y="474"/>
                    </a:lnTo>
                    <a:lnTo>
                      <a:pt x="1816" y="437"/>
                    </a:lnTo>
                    <a:lnTo>
                      <a:pt x="1847" y="393"/>
                    </a:lnTo>
                    <a:lnTo>
                      <a:pt x="1871" y="344"/>
                    </a:lnTo>
                    <a:lnTo>
                      <a:pt x="1884" y="291"/>
                    </a:lnTo>
                    <a:lnTo>
                      <a:pt x="1889" y="234"/>
                    </a:lnTo>
                    <a:lnTo>
                      <a:pt x="1884" y="179"/>
                    </a:lnTo>
                    <a:lnTo>
                      <a:pt x="1871" y="128"/>
                    </a:lnTo>
                    <a:lnTo>
                      <a:pt x="1847" y="81"/>
                    </a:lnTo>
                    <a:lnTo>
                      <a:pt x="1818" y="39"/>
                    </a:lnTo>
                    <a:lnTo>
                      <a:pt x="1783" y="0"/>
                    </a:lnTo>
                    <a:lnTo>
                      <a:pt x="2542" y="0"/>
                    </a:lnTo>
                    <a:lnTo>
                      <a:pt x="2536" y="150"/>
                    </a:lnTo>
                    <a:lnTo>
                      <a:pt x="2520" y="295"/>
                    </a:lnTo>
                    <a:lnTo>
                      <a:pt x="2492" y="437"/>
                    </a:lnTo>
                    <a:lnTo>
                      <a:pt x="2458" y="576"/>
                    </a:lnTo>
                    <a:lnTo>
                      <a:pt x="2410" y="711"/>
                    </a:lnTo>
                    <a:lnTo>
                      <a:pt x="2355" y="841"/>
                    </a:lnTo>
                    <a:lnTo>
                      <a:pt x="2291" y="965"/>
                    </a:lnTo>
                    <a:lnTo>
                      <a:pt x="2220" y="1086"/>
                    </a:lnTo>
                    <a:lnTo>
                      <a:pt x="2140" y="1199"/>
                    </a:lnTo>
                    <a:lnTo>
                      <a:pt x="2052" y="1309"/>
                    </a:lnTo>
                    <a:lnTo>
                      <a:pt x="1957" y="1410"/>
                    </a:lnTo>
                    <a:lnTo>
                      <a:pt x="1856" y="1505"/>
                    </a:lnTo>
                    <a:lnTo>
                      <a:pt x="1749" y="1592"/>
                    </a:lnTo>
                    <a:lnTo>
                      <a:pt x="1634" y="1673"/>
                    </a:lnTo>
                    <a:lnTo>
                      <a:pt x="1513" y="1744"/>
                    </a:lnTo>
                    <a:lnTo>
                      <a:pt x="1389" y="1808"/>
                    </a:lnTo>
                    <a:lnTo>
                      <a:pt x="1259" y="1863"/>
                    </a:lnTo>
                    <a:lnTo>
                      <a:pt x="1124" y="1909"/>
                    </a:lnTo>
                    <a:lnTo>
                      <a:pt x="985" y="1945"/>
                    </a:lnTo>
                    <a:lnTo>
                      <a:pt x="842" y="1972"/>
                    </a:lnTo>
                    <a:lnTo>
                      <a:pt x="698" y="1989"/>
                    </a:lnTo>
                    <a:lnTo>
                      <a:pt x="548" y="1994"/>
                    </a:lnTo>
                    <a:lnTo>
                      <a:pt x="548" y="1234"/>
                    </a:lnTo>
                    <a:lnTo>
                      <a:pt x="512" y="1271"/>
                    </a:lnTo>
                    <a:lnTo>
                      <a:pt x="468" y="1300"/>
                    </a:lnTo>
                    <a:lnTo>
                      <a:pt x="420" y="1324"/>
                    </a:lnTo>
                    <a:lnTo>
                      <a:pt x="369" y="1336"/>
                    </a:lnTo>
                    <a:lnTo>
                      <a:pt x="314" y="1342"/>
                    </a:lnTo>
                    <a:lnTo>
                      <a:pt x="258" y="1336"/>
                    </a:lnTo>
                    <a:lnTo>
                      <a:pt x="205" y="1322"/>
                    </a:lnTo>
                    <a:lnTo>
                      <a:pt x="157" y="1300"/>
                    </a:lnTo>
                    <a:lnTo>
                      <a:pt x="113" y="1269"/>
                    </a:lnTo>
                    <a:lnTo>
                      <a:pt x="75" y="1232"/>
                    </a:lnTo>
                    <a:lnTo>
                      <a:pt x="44" y="1188"/>
                    </a:lnTo>
                    <a:lnTo>
                      <a:pt x="20" y="1139"/>
                    </a:lnTo>
                    <a:lnTo>
                      <a:pt x="5" y="1086"/>
                    </a:lnTo>
                    <a:lnTo>
                      <a:pt x="0" y="1031"/>
                    </a:lnTo>
                    <a:lnTo>
                      <a:pt x="5" y="975"/>
                    </a:lnTo>
                    <a:lnTo>
                      <a:pt x="20" y="922"/>
                    </a:lnTo>
                    <a:lnTo>
                      <a:pt x="42" y="872"/>
                    </a:lnTo>
                    <a:lnTo>
                      <a:pt x="73" y="828"/>
                    </a:lnTo>
                    <a:lnTo>
                      <a:pt x="111" y="790"/>
                    </a:lnTo>
                    <a:lnTo>
                      <a:pt x="155" y="759"/>
                    </a:lnTo>
                    <a:lnTo>
                      <a:pt x="203" y="737"/>
                    </a:lnTo>
                    <a:lnTo>
                      <a:pt x="256" y="722"/>
                    </a:lnTo>
                    <a:lnTo>
                      <a:pt x="312" y="717"/>
                    </a:lnTo>
                    <a:lnTo>
                      <a:pt x="367" y="720"/>
                    </a:lnTo>
                    <a:lnTo>
                      <a:pt x="418" y="735"/>
                    </a:lnTo>
                    <a:lnTo>
                      <a:pt x="466" y="757"/>
                    </a:lnTo>
                    <a:lnTo>
                      <a:pt x="510" y="786"/>
                    </a:lnTo>
                    <a:lnTo>
                      <a:pt x="546" y="821"/>
                    </a:lnTo>
                    <a:lnTo>
                      <a:pt x="548" y="821"/>
                    </a:lnTo>
                    <a:lnTo>
                      <a:pt x="548" y="0"/>
                    </a:lnTo>
                    <a:close/>
                  </a:path>
                </a:pathLst>
              </a:custGeom>
              <a:solidFill>
                <a:schemeClr val="bg1"/>
              </a:solidFill>
              <a:ln w="38100">
                <a:solidFill>
                  <a:schemeClr val="bg1">
                    <a:lumMod val="75000"/>
                  </a:schemeClr>
                </a:solidFill>
                <a:prstDash val="solid"/>
                <a:round/>
                <a:headEnd/>
                <a:tailEnd/>
              </a:ln>
              <a:effectLst>
                <a:innerShdw blurRad="508000" dist="203200" dir="27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1" name="Freeform 10"/>
              <p:cNvSpPr>
                <a:spLocks/>
              </p:cNvSpPr>
              <p:nvPr/>
            </p:nvSpPr>
            <p:spPr bwMode="auto">
              <a:xfrm>
                <a:off x="6877076" y="1783952"/>
                <a:ext cx="1436083" cy="1830033"/>
              </a:xfrm>
              <a:custGeom>
                <a:avLst/>
                <a:gdLst>
                  <a:gd name="T0" fmla="*/ 150 w 1994"/>
                  <a:gd name="T1" fmla="*/ 5 h 2541"/>
                  <a:gd name="T2" fmla="*/ 437 w 1994"/>
                  <a:gd name="T3" fmla="*/ 48 h 2541"/>
                  <a:gd name="T4" fmla="*/ 711 w 1994"/>
                  <a:gd name="T5" fmla="*/ 130 h 2541"/>
                  <a:gd name="T6" fmla="*/ 965 w 1994"/>
                  <a:gd name="T7" fmla="*/ 249 h 2541"/>
                  <a:gd name="T8" fmla="*/ 1201 w 1994"/>
                  <a:gd name="T9" fmla="*/ 400 h 2541"/>
                  <a:gd name="T10" fmla="*/ 1409 w 1994"/>
                  <a:gd name="T11" fmla="*/ 583 h 2541"/>
                  <a:gd name="T12" fmla="*/ 1592 w 1994"/>
                  <a:gd name="T13" fmla="*/ 793 h 2541"/>
                  <a:gd name="T14" fmla="*/ 1743 w 1994"/>
                  <a:gd name="T15" fmla="*/ 1027 h 2541"/>
                  <a:gd name="T16" fmla="*/ 1862 w 1994"/>
                  <a:gd name="T17" fmla="*/ 1283 h 2541"/>
                  <a:gd name="T18" fmla="*/ 1944 w 1994"/>
                  <a:gd name="T19" fmla="*/ 1555 h 2541"/>
                  <a:gd name="T20" fmla="*/ 1988 w 1994"/>
                  <a:gd name="T21" fmla="*/ 1844 h 2541"/>
                  <a:gd name="T22" fmla="*/ 1235 w 1994"/>
                  <a:gd name="T23" fmla="*/ 1992 h 2541"/>
                  <a:gd name="T24" fmla="*/ 1299 w 1994"/>
                  <a:gd name="T25" fmla="*/ 2073 h 2541"/>
                  <a:gd name="T26" fmla="*/ 1336 w 1994"/>
                  <a:gd name="T27" fmla="*/ 2171 h 2541"/>
                  <a:gd name="T28" fmla="*/ 1336 w 1994"/>
                  <a:gd name="T29" fmla="*/ 2283 h 2541"/>
                  <a:gd name="T30" fmla="*/ 1299 w 1994"/>
                  <a:gd name="T31" fmla="*/ 2385 h 2541"/>
                  <a:gd name="T32" fmla="*/ 1232 w 1994"/>
                  <a:gd name="T33" fmla="*/ 2466 h 2541"/>
                  <a:gd name="T34" fmla="*/ 1139 w 1994"/>
                  <a:gd name="T35" fmla="*/ 2521 h 2541"/>
                  <a:gd name="T36" fmla="*/ 1031 w 1994"/>
                  <a:gd name="T37" fmla="*/ 2541 h 2541"/>
                  <a:gd name="T38" fmla="*/ 921 w 1994"/>
                  <a:gd name="T39" fmla="*/ 2522 h 2541"/>
                  <a:gd name="T40" fmla="*/ 828 w 1994"/>
                  <a:gd name="T41" fmla="*/ 2468 h 2541"/>
                  <a:gd name="T42" fmla="*/ 760 w 1994"/>
                  <a:gd name="T43" fmla="*/ 2387 h 2541"/>
                  <a:gd name="T44" fmla="*/ 722 w 1994"/>
                  <a:gd name="T45" fmla="*/ 2285 h 2541"/>
                  <a:gd name="T46" fmla="*/ 720 w 1994"/>
                  <a:gd name="T47" fmla="*/ 2175 h 2541"/>
                  <a:gd name="T48" fmla="*/ 757 w 1994"/>
                  <a:gd name="T49" fmla="*/ 2075 h 2541"/>
                  <a:gd name="T50" fmla="*/ 821 w 1994"/>
                  <a:gd name="T51" fmla="*/ 1994 h 2541"/>
                  <a:gd name="T52" fmla="*/ 0 w 1994"/>
                  <a:gd name="T53" fmla="*/ 1992 h 2541"/>
                  <a:gd name="T54" fmla="*/ 2 w 1994"/>
                  <a:gd name="T55" fmla="*/ 1172 h 2541"/>
                  <a:gd name="T56" fmla="*/ 82 w 1994"/>
                  <a:gd name="T57" fmla="*/ 1237 h 2541"/>
                  <a:gd name="T58" fmla="*/ 183 w 1994"/>
                  <a:gd name="T59" fmla="*/ 1272 h 2541"/>
                  <a:gd name="T60" fmla="*/ 294 w 1994"/>
                  <a:gd name="T61" fmla="*/ 1272 h 2541"/>
                  <a:gd name="T62" fmla="*/ 395 w 1994"/>
                  <a:gd name="T63" fmla="*/ 1234 h 2541"/>
                  <a:gd name="T64" fmla="*/ 475 w 1994"/>
                  <a:gd name="T65" fmla="*/ 1164 h 2541"/>
                  <a:gd name="T66" fmla="*/ 530 w 1994"/>
                  <a:gd name="T67" fmla="*/ 1073 h 2541"/>
                  <a:gd name="T68" fmla="*/ 548 w 1994"/>
                  <a:gd name="T69" fmla="*/ 963 h 2541"/>
                  <a:gd name="T70" fmla="*/ 528 w 1994"/>
                  <a:gd name="T71" fmla="*/ 854 h 2541"/>
                  <a:gd name="T72" fmla="*/ 473 w 1994"/>
                  <a:gd name="T73" fmla="*/ 762 h 2541"/>
                  <a:gd name="T74" fmla="*/ 393 w 1994"/>
                  <a:gd name="T75" fmla="*/ 693 h 2541"/>
                  <a:gd name="T76" fmla="*/ 291 w 1994"/>
                  <a:gd name="T77" fmla="*/ 656 h 2541"/>
                  <a:gd name="T78" fmla="*/ 179 w 1994"/>
                  <a:gd name="T79" fmla="*/ 656 h 2541"/>
                  <a:gd name="T80" fmla="*/ 81 w 1994"/>
                  <a:gd name="T81" fmla="*/ 693 h 2541"/>
                  <a:gd name="T82" fmla="*/ 0 w 1994"/>
                  <a:gd name="T83" fmla="*/ 759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4" h="2541">
                    <a:moveTo>
                      <a:pt x="0" y="0"/>
                    </a:moveTo>
                    <a:lnTo>
                      <a:pt x="150" y="5"/>
                    </a:lnTo>
                    <a:lnTo>
                      <a:pt x="294" y="22"/>
                    </a:lnTo>
                    <a:lnTo>
                      <a:pt x="437" y="48"/>
                    </a:lnTo>
                    <a:lnTo>
                      <a:pt x="576" y="84"/>
                    </a:lnTo>
                    <a:lnTo>
                      <a:pt x="711" y="130"/>
                    </a:lnTo>
                    <a:lnTo>
                      <a:pt x="841" y="185"/>
                    </a:lnTo>
                    <a:lnTo>
                      <a:pt x="965" y="249"/>
                    </a:lnTo>
                    <a:lnTo>
                      <a:pt x="1086" y="320"/>
                    </a:lnTo>
                    <a:lnTo>
                      <a:pt x="1201" y="400"/>
                    </a:lnTo>
                    <a:lnTo>
                      <a:pt x="1308" y="488"/>
                    </a:lnTo>
                    <a:lnTo>
                      <a:pt x="1409" y="583"/>
                    </a:lnTo>
                    <a:lnTo>
                      <a:pt x="1504" y="685"/>
                    </a:lnTo>
                    <a:lnTo>
                      <a:pt x="1592" y="793"/>
                    </a:lnTo>
                    <a:lnTo>
                      <a:pt x="1672" y="907"/>
                    </a:lnTo>
                    <a:lnTo>
                      <a:pt x="1743" y="1027"/>
                    </a:lnTo>
                    <a:lnTo>
                      <a:pt x="1807" y="1153"/>
                    </a:lnTo>
                    <a:lnTo>
                      <a:pt x="1862" y="1283"/>
                    </a:lnTo>
                    <a:lnTo>
                      <a:pt x="1910" y="1417"/>
                    </a:lnTo>
                    <a:lnTo>
                      <a:pt x="1944" y="1555"/>
                    </a:lnTo>
                    <a:lnTo>
                      <a:pt x="1972" y="1698"/>
                    </a:lnTo>
                    <a:lnTo>
                      <a:pt x="1988" y="1844"/>
                    </a:lnTo>
                    <a:lnTo>
                      <a:pt x="1994" y="1992"/>
                    </a:lnTo>
                    <a:lnTo>
                      <a:pt x="1235" y="1992"/>
                    </a:lnTo>
                    <a:lnTo>
                      <a:pt x="1270" y="2031"/>
                    </a:lnTo>
                    <a:lnTo>
                      <a:pt x="1299" y="2073"/>
                    </a:lnTo>
                    <a:lnTo>
                      <a:pt x="1323" y="2120"/>
                    </a:lnTo>
                    <a:lnTo>
                      <a:pt x="1336" y="2171"/>
                    </a:lnTo>
                    <a:lnTo>
                      <a:pt x="1341" y="2226"/>
                    </a:lnTo>
                    <a:lnTo>
                      <a:pt x="1336" y="2283"/>
                    </a:lnTo>
                    <a:lnTo>
                      <a:pt x="1323" y="2336"/>
                    </a:lnTo>
                    <a:lnTo>
                      <a:pt x="1299" y="2385"/>
                    </a:lnTo>
                    <a:lnTo>
                      <a:pt x="1268" y="2429"/>
                    </a:lnTo>
                    <a:lnTo>
                      <a:pt x="1232" y="2466"/>
                    </a:lnTo>
                    <a:lnTo>
                      <a:pt x="1188" y="2497"/>
                    </a:lnTo>
                    <a:lnTo>
                      <a:pt x="1139" y="2521"/>
                    </a:lnTo>
                    <a:lnTo>
                      <a:pt x="1086" y="2535"/>
                    </a:lnTo>
                    <a:lnTo>
                      <a:pt x="1031" y="2541"/>
                    </a:lnTo>
                    <a:lnTo>
                      <a:pt x="974" y="2535"/>
                    </a:lnTo>
                    <a:lnTo>
                      <a:pt x="921" y="2522"/>
                    </a:lnTo>
                    <a:lnTo>
                      <a:pt x="872" y="2499"/>
                    </a:lnTo>
                    <a:lnTo>
                      <a:pt x="828" y="2468"/>
                    </a:lnTo>
                    <a:lnTo>
                      <a:pt x="791" y="2431"/>
                    </a:lnTo>
                    <a:lnTo>
                      <a:pt x="760" y="2387"/>
                    </a:lnTo>
                    <a:lnTo>
                      <a:pt x="737" y="2338"/>
                    </a:lnTo>
                    <a:lnTo>
                      <a:pt x="722" y="2285"/>
                    </a:lnTo>
                    <a:lnTo>
                      <a:pt x="716" y="2230"/>
                    </a:lnTo>
                    <a:lnTo>
                      <a:pt x="720" y="2175"/>
                    </a:lnTo>
                    <a:lnTo>
                      <a:pt x="735" y="2122"/>
                    </a:lnTo>
                    <a:lnTo>
                      <a:pt x="757" y="2075"/>
                    </a:lnTo>
                    <a:lnTo>
                      <a:pt x="786" y="2033"/>
                    </a:lnTo>
                    <a:lnTo>
                      <a:pt x="821" y="1994"/>
                    </a:lnTo>
                    <a:lnTo>
                      <a:pt x="821" y="1992"/>
                    </a:lnTo>
                    <a:lnTo>
                      <a:pt x="0" y="1992"/>
                    </a:lnTo>
                    <a:lnTo>
                      <a:pt x="0" y="1172"/>
                    </a:lnTo>
                    <a:lnTo>
                      <a:pt x="2" y="1172"/>
                    </a:lnTo>
                    <a:lnTo>
                      <a:pt x="40" y="1208"/>
                    </a:lnTo>
                    <a:lnTo>
                      <a:pt x="82" y="1237"/>
                    </a:lnTo>
                    <a:lnTo>
                      <a:pt x="130" y="1259"/>
                    </a:lnTo>
                    <a:lnTo>
                      <a:pt x="183" y="1272"/>
                    </a:lnTo>
                    <a:lnTo>
                      <a:pt x="238" y="1278"/>
                    </a:lnTo>
                    <a:lnTo>
                      <a:pt x="294" y="1272"/>
                    </a:lnTo>
                    <a:lnTo>
                      <a:pt x="345" y="1258"/>
                    </a:lnTo>
                    <a:lnTo>
                      <a:pt x="395" y="1234"/>
                    </a:lnTo>
                    <a:lnTo>
                      <a:pt x="439" y="1203"/>
                    </a:lnTo>
                    <a:lnTo>
                      <a:pt x="475" y="1164"/>
                    </a:lnTo>
                    <a:lnTo>
                      <a:pt x="506" y="1120"/>
                    </a:lnTo>
                    <a:lnTo>
                      <a:pt x="530" y="1073"/>
                    </a:lnTo>
                    <a:lnTo>
                      <a:pt x="545" y="1020"/>
                    </a:lnTo>
                    <a:lnTo>
                      <a:pt x="548" y="963"/>
                    </a:lnTo>
                    <a:lnTo>
                      <a:pt x="543" y="907"/>
                    </a:lnTo>
                    <a:lnTo>
                      <a:pt x="528" y="854"/>
                    </a:lnTo>
                    <a:lnTo>
                      <a:pt x="504" y="806"/>
                    </a:lnTo>
                    <a:lnTo>
                      <a:pt x="473" y="762"/>
                    </a:lnTo>
                    <a:lnTo>
                      <a:pt x="437" y="724"/>
                    </a:lnTo>
                    <a:lnTo>
                      <a:pt x="393" y="693"/>
                    </a:lnTo>
                    <a:lnTo>
                      <a:pt x="344" y="671"/>
                    </a:lnTo>
                    <a:lnTo>
                      <a:pt x="291" y="656"/>
                    </a:lnTo>
                    <a:lnTo>
                      <a:pt x="234" y="651"/>
                    </a:lnTo>
                    <a:lnTo>
                      <a:pt x="179" y="656"/>
                    </a:lnTo>
                    <a:lnTo>
                      <a:pt x="128" y="671"/>
                    </a:lnTo>
                    <a:lnTo>
                      <a:pt x="81" y="693"/>
                    </a:lnTo>
                    <a:lnTo>
                      <a:pt x="39" y="722"/>
                    </a:lnTo>
                    <a:lnTo>
                      <a:pt x="0" y="759"/>
                    </a:lnTo>
                    <a:lnTo>
                      <a:pt x="0" y="0"/>
                    </a:lnTo>
                    <a:close/>
                  </a:path>
                </a:pathLst>
              </a:custGeom>
              <a:solidFill>
                <a:schemeClr val="bg1"/>
              </a:solidFill>
              <a:ln w="38100">
                <a:solidFill>
                  <a:schemeClr val="bg1">
                    <a:lumMod val="75000"/>
                  </a:schemeClr>
                </a:solidFill>
                <a:prstDash val="solid"/>
                <a:round/>
                <a:headEnd/>
                <a:tailEnd/>
              </a:ln>
              <a:effectLst>
                <a:innerShdw blurRad="381000" dist="266700" dir="189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5" name="Freeform 11"/>
              <p:cNvSpPr>
                <a:spLocks/>
              </p:cNvSpPr>
              <p:nvPr/>
            </p:nvSpPr>
            <p:spPr bwMode="auto">
              <a:xfrm rot="3243413">
                <a:off x="4729837" y="4045610"/>
                <a:ext cx="566236" cy="956811"/>
              </a:xfrm>
              <a:custGeom>
                <a:avLst/>
                <a:gdLst>
                  <a:gd name="T0" fmla="*/ 152 w 851"/>
                  <a:gd name="T1" fmla="*/ 0 h 1438"/>
                  <a:gd name="T2" fmla="*/ 700 w 851"/>
                  <a:gd name="T3" fmla="*/ 0 h 1438"/>
                  <a:gd name="T4" fmla="*/ 740 w 851"/>
                  <a:gd name="T5" fmla="*/ 5 h 1438"/>
                  <a:gd name="T6" fmla="*/ 777 w 851"/>
                  <a:gd name="T7" fmla="*/ 20 h 1438"/>
                  <a:gd name="T8" fmla="*/ 808 w 851"/>
                  <a:gd name="T9" fmla="*/ 44 h 1438"/>
                  <a:gd name="T10" fmla="*/ 831 w 851"/>
                  <a:gd name="T11" fmla="*/ 75 h 1438"/>
                  <a:gd name="T12" fmla="*/ 846 w 851"/>
                  <a:gd name="T13" fmla="*/ 111 h 1438"/>
                  <a:gd name="T14" fmla="*/ 851 w 851"/>
                  <a:gd name="T15" fmla="*/ 152 h 1438"/>
                  <a:gd name="T16" fmla="*/ 851 w 851"/>
                  <a:gd name="T17" fmla="*/ 1287 h 1438"/>
                  <a:gd name="T18" fmla="*/ 846 w 851"/>
                  <a:gd name="T19" fmla="*/ 1327 h 1438"/>
                  <a:gd name="T20" fmla="*/ 831 w 851"/>
                  <a:gd name="T21" fmla="*/ 1363 h 1438"/>
                  <a:gd name="T22" fmla="*/ 808 w 851"/>
                  <a:gd name="T23" fmla="*/ 1394 h 1438"/>
                  <a:gd name="T24" fmla="*/ 777 w 851"/>
                  <a:gd name="T25" fmla="*/ 1418 h 1438"/>
                  <a:gd name="T26" fmla="*/ 740 w 851"/>
                  <a:gd name="T27" fmla="*/ 1433 h 1438"/>
                  <a:gd name="T28" fmla="*/ 700 w 851"/>
                  <a:gd name="T29" fmla="*/ 1438 h 1438"/>
                  <a:gd name="T30" fmla="*/ 152 w 851"/>
                  <a:gd name="T31" fmla="*/ 1438 h 1438"/>
                  <a:gd name="T32" fmla="*/ 111 w 851"/>
                  <a:gd name="T33" fmla="*/ 1433 h 1438"/>
                  <a:gd name="T34" fmla="*/ 75 w 851"/>
                  <a:gd name="T35" fmla="*/ 1418 h 1438"/>
                  <a:gd name="T36" fmla="*/ 46 w 851"/>
                  <a:gd name="T37" fmla="*/ 1394 h 1438"/>
                  <a:gd name="T38" fmla="*/ 22 w 851"/>
                  <a:gd name="T39" fmla="*/ 1363 h 1438"/>
                  <a:gd name="T40" fmla="*/ 5 w 851"/>
                  <a:gd name="T41" fmla="*/ 1327 h 1438"/>
                  <a:gd name="T42" fmla="*/ 0 w 851"/>
                  <a:gd name="T43" fmla="*/ 1287 h 1438"/>
                  <a:gd name="T44" fmla="*/ 0 w 851"/>
                  <a:gd name="T45" fmla="*/ 152 h 1438"/>
                  <a:gd name="T46" fmla="*/ 5 w 851"/>
                  <a:gd name="T47" fmla="*/ 111 h 1438"/>
                  <a:gd name="T48" fmla="*/ 22 w 851"/>
                  <a:gd name="T49" fmla="*/ 75 h 1438"/>
                  <a:gd name="T50" fmla="*/ 46 w 851"/>
                  <a:gd name="T51" fmla="*/ 44 h 1438"/>
                  <a:gd name="T52" fmla="*/ 75 w 851"/>
                  <a:gd name="T53" fmla="*/ 20 h 1438"/>
                  <a:gd name="T54" fmla="*/ 111 w 851"/>
                  <a:gd name="T55" fmla="*/ 5 h 1438"/>
                  <a:gd name="T56" fmla="*/ 152 w 851"/>
                  <a:gd name="T57"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1" h="1438">
                    <a:moveTo>
                      <a:pt x="152" y="0"/>
                    </a:moveTo>
                    <a:lnTo>
                      <a:pt x="700" y="0"/>
                    </a:lnTo>
                    <a:lnTo>
                      <a:pt x="740" y="5"/>
                    </a:lnTo>
                    <a:lnTo>
                      <a:pt x="777" y="20"/>
                    </a:lnTo>
                    <a:lnTo>
                      <a:pt x="808" y="44"/>
                    </a:lnTo>
                    <a:lnTo>
                      <a:pt x="831" y="75"/>
                    </a:lnTo>
                    <a:lnTo>
                      <a:pt x="846" y="111"/>
                    </a:lnTo>
                    <a:lnTo>
                      <a:pt x="851" y="152"/>
                    </a:lnTo>
                    <a:lnTo>
                      <a:pt x="851" y="1287"/>
                    </a:lnTo>
                    <a:lnTo>
                      <a:pt x="846" y="1327"/>
                    </a:lnTo>
                    <a:lnTo>
                      <a:pt x="831" y="1363"/>
                    </a:lnTo>
                    <a:lnTo>
                      <a:pt x="808" y="1394"/>
                    </a:lnTo>
                    <a:lnTo>
                      <a:pt x="777" y="1418"/>
                    </a:lnTo>
                    <a:lnTo>
                      <a:pt x="740" y="1433"/>
                    </a:lnTo>
                    <a:lnTo>
                      <a:pt x="700" y="1438"/>
                    </a:lnTo>
                    <a:lnTo>
                      <a:pt x="152" y="1438"/>
                    </a:lnTo>
                    <a:lnTo>
                      <a:pt x="111" y="1433"/>
                    </a:lnTo>
                    <a:lnTo>
                      <a:pt x="75" y="1418"/>
                    </a:lnTo>
                    <a:lnTo>
                      <a:pt x="46" y="1394"/>
                    </a:lnTo>
                    <a:lnTo>
                      <a:pt x="22" y="1363"/>
                    </a:lnTo>
                    <a:lnTo>
                      <a:pt x="5" y="1327"/>
                    </a:lnTo>
                    <a:lnTo>
                      <a:pt x="0" y="1287"/>
                    </a:lnTo>
                    <a:lnTo>
                      <a:pt x="0" y="152"/>
                    </a:lnTo>
                    <a:lnTo>
                      <a:pt x="5" y="111"/>
                    </a:lnTo>
                    <a:lnTo>
                      <a:pt x="22" y="75"/>
                    </a:lnTo>
                    <a:lnTo>
                      <a:pt x="46" y="44"/>
                    </a:lnTo>
                    <a:lnTo>
                      <a:pt x="75" y="20"/>
                    </a:lnTo>
                    <a:lnTo>
                      <a:pt x="111" y="5"/>
                    </a:lnTo>
                    <a:lnTo>
                      <a:pt x="152"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 name="Freeform 12"/>
              <p:cNvSpPr>
                <a:spLocks/>
              </p:cNvSpPr>
              <p:nvPr/>
            </p:nvSpPr>
            <p:spPr bwMode="auto">
              <a:xfrm rot="3243413">
                <a:off x="3832723" y="4268706"/>
                <a:ext cx="646746" cy="1753932"/>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2" h="2636">
                    <a:moveTo>
                      <a:pt x="124" y="0"/>
                    </a:moveTo>
                    <a:lnTo>
                      <a:pt x="151" y="0"/>
                    </a:lnTo>
                    <a:lnTo>
                      <a:pt x="820" y="0"/>
                    </a:lnTo>
                    <a:lnTo>
                      <a:pt x="848" y="0"/>
                    </a:lnTo>
                    <a:lnTo>
                      <a:pt x="873" y="0"/>
                    </a:lnTo>
                    <a:lnTo>
                      <a:pt x="897" y="2"/>
                    </a:lnTo>
                    <a:lnTo>
                      <a:pt x="919" y="6"/>
                    </a:lnTo>
                    <a:lnTo>
                      <a:pt x="937" y="11"/>
                    </a:lnTo>
                    <a:lnTo>
                      <a:pt x="952" y="20"/>
                    </a:lnTo>
                    <a:lnTo>
                      <a:pt x="963" y="35"/>
                    </a:lnTo>
                    <a:lnTo>
                      <a:pt x="970" y="53"/>
                    </a:lnTo>
                    <a:lnTo>
                      <a:pt x="972" y="77"/>
                    </a:lnTo>
                    <a:lnTo>
                      <a:pt x="972" y="2484"/>
                    </a:lnTo>
                    <a:lnTo>
                      <a:pt x="966" y="2525"/>
                    </a:lnTo>
                    <a:lnTo>
                      <a:pt x="952" y="2561"/>
                    </a:lnTo>
                    <a:lnTo>
                      <a:pt x="928" y="2592"/>
                    </a:lnTo>
                    <a:lnTo>
                      <a:pt x="897" y="2616"/>
                    </a:lnTo>
                    <a:lnTo>
                      <a:pt x="860" y="2632"/>
                    </a:lnTo>
                    <a:lnTo>
                      <a:pt x="820" y="2636"/>
                    </a:lnTo>
                    <a:lnTo>
                      <a:pt x="151" y="2636"/>
                    </a:lnTo>
                    <a:lnTo>
                      <a:pt x="111" y="2632"/>
                    </a:lnTo>
                    <a:lnTo>
                      <a:pt x="75" y="2616"/>
                    </a:lnTo>
                    <a:lnTo>
                      <a:pt x="45" y="2592"/>
                    </a:lnTo>
                    <a:lnTo>
                      <a:pt x="22" y="2561"/>
                    </a:lnTo>
                    <a:lnTo>
                      <a:pt x="5" y="2525"/>
                    </a:lnTo>
                    <a:lnTo>
                      <a:pt x="0" y="2484"/>
                    </a:lnTo>
                    <a:lnTo>
                      <a:pt x="0" y="77"/>
                    </a:lnTo>
                    <a:lnTo>
                      <a:pt x="3" y="53"/>
                    </a:lnTo>
                    <a:lnTo>
                      <a:pt x="9" y="35"/>
                    </a:lnTo>
                    <a:lnTo>
                      <a:pt x="22" y="20"/>
                    </a:lnTo>
                    <a:lnTo>
                      <a:pt x="36" y="11"/>
                    </a:lnTo>
                    <a:lnTo>
                      <a:pt x="54" y="6"/>
                    </a:lnTo>
                    <a:lnTo>
                      <a:pt x="75" y="2"/>
                    </a:lnTo>
                    <a:lnTo>
                      <a:pt x="98" y="0"/>
                    </a:lnTo>
                    <a:lnTo>
                      <a:pt x="124"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 name="Freeform 15"/>
              <p:cNvSpPr>
                <a:spLocks/>
              </p:cNvSpPr>
              <p:nvPr/>
            </p:nvSpPr>
            <p:spPr bwMode="auto">
              <a:xfrm rot="3243413">
                <a:off x="5073728" y="4179969"/>
                <a:ext cx="600835" cy="164348"/>
              </a:xfrm>
              <a:custGeom>
                <a:avLst/>
                <a:gdLst>
                  <a:gd name="T0" fmla="*/ 79 w 903"/>
                  <a:gd name="T1" fmla="*/ 0 h 247"/>
                  <a:gd name="T2" fmla="*/ 824 w 903"/>
                  <a:gd name="T3" fmla="*/ 0 h 247"/>
                  <a:gd name="T4" fmla="*/ 850 w 903"/>
                  <a:gd name="T5" fmla="*/ 5 h 247"/>
                  <a:gd name="T6" fmla="*/ 870 w 903"/>
                  <a:gd name="T7" fmla="*/ 16 h 247"/>
                  <a:gd name="T8" fmla="*/ 888 w 903"/>
                  <a:gd name="T9" fmla="*/ 33 h 247"/>
                  <a:gd name="T10" fmla="*/ 899 w 903"/>
                  <a:gd name="T11" fmla="*/ 55 h 247"/>
                  <a:gd name="T12" fmla="*/ 903 w 903"/>
                  <a:gd name="T13" fmla="*/ 80 h 247"/>
                  <a:gd name="T14" fmla="*/ 903 w 903"/>
                  <a:gd name="T15" fmla="*/ 168 h 247"/>
                  <a:gd name="T16" fmla="*/ 899 w 903"/>
                  <a:gd name="T17" fmla="*/ 194 h 247"/>
                  <a:gd name="T18" fmla="*/ 888 w 903"/>
                  <a:gd name="T19" fmla="*/ 216 h 247"/>
                  <a:gd name="T20" fmla="*/ 870 w 903"/>
                  <a:gd name="T21" fmla="*/ 232 h 247"/>
                  <a:gd name="T22" fmla="*/ 850 w 903"/>
                  <a:gd name="T23" fmla="*/ 243 h 247"/>
                  <a:gd name="T24" fmla="*/ 824 w 903"/>
                  <a:gd name="T25" fmla="*/ 247 h 247"/>
                  <a:gd name="T26" fmla="*/ 79 w 903"/>
                  <a:gd name="T27" fmla="*/ 247 h 247"/>
                  <a:gd name="T28" fmla="*/ 55 w 903"/>
                  <a:gd name="T29" fmla="*/ 243 h 247"/>
                  <a:gd name="T30" fmla="*/ 33 w 903"/>
                  <a:gd name="T31" fmla="*/ 232 h 247"/>
                  <a:gd name="T32" fmla="*/ 17 w 903"/>
                  <a:gd name="T33" fmla="*/ 216 h 247"/>
                  <a:gd name="T34" fmla="*/ 6 w 903"/>
                  <a:gd name="T35" fmla="*/ 194 h 247"/>
                  <a:gd name="T36" fmla="*/ 0 w 903"/>
                  <a:gd name="T37" fmla="*/ 168 h 247"/>
                  <a:gd name="T38" fmla="*/ 0 w 903"/>
                  <a:gd name="T39" fmla="*/ 80 h 247"/>
                  <a:gd name="T40" fmla="*/ 6 w 903"/>
                  <a:gd name="T41" fmla="*/ 55 h 247"/>
                  <a:gd name="T42" fmla="*/ 17 w 903"/>
                  <a:gd name="T43" fmla="*/ 33 h 247"/>
                  <a:gd name="T44" fmla="*/ 33 w 903"/>
                  <a:gd name="T45" fmla="*/ 16 h 247"/>
                  <a:gd name="T46" fmla="*/ 55 w 903"/>
                  <a:gd name="T47" fmla="*/ 5 h 247"/>
                  <a:gd name="T48" fmla="*/ 79 w 903"/>
                  <a:gd name="T4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3" h="247">
                    <a:moveTo>
                      <a:pt x="79" y="0"/>
                    </a:moveTo>
                    <a:lnTo>
                      <a:pt x="824" y="0"/>
                    </a:lnTo>
                    <a:lnTo>
                      <a:pt x="850" y="5"/>
                    </a:lnTo>
                    <a:lnTo>
                      <a:pt x="870" y="16"/>
                    </a:lnTo>
                    <a:lnTo>
                      <a:pt x="888" y="33"/>
                    </a:lnTo>
                    <a:lnTo>
                      <a:pt x="899" y="55"/>
                    </a:lnTo>
                    <a:lnTo>
                      <a:pt x="903" y="80"/>
                    </a:lnTo>
                    <a:lnTo>
                      <a:pt x="903" y="168"/>
                    </a:lnTo>
                    <a:lnTo>
                      <a:pt x="899" y="194"/>
                    </a:lnTo>
                    <a:lnTo>
                      <a:pt x="888" y="216"/>
                    </a:lnTo>
                    <a:lnTo>
                      <a:pt x="870" y="232"/>
                    </a:lnTo>
                    <a:lnTo>
                      <a:pt x="850" y="243"/>
                    </a:lnTo>
                    <a:lnTo>
                      <a:pt x="824" y="247"/>
                    </a:lnTo>
                    <a:lnTo>
                      <a:pt x="79" y="247"/>
                    </a:lnTo>
                    <a:lnTo>
                      <a:pt x="55" y="243"/>
                    </a:lnTo>
                    <a:lnTo>
                      <a:pt x="33" y="232"/>
                    </a:lnTo>
                    <a:lnTo>
                      <a:pt x="17" y="216"/>
                    </a:lnTo>
                    <a:lnTo>
                      <a:pt x="6" y="194"/>
                    </a:lnTo>
                    <a:lnTo>
                      <a:pt x="0" y="168"/>
                    </a:lnTo>
                    <a:lnTo>
                      <a:pt x="0" y="80"/>
                    </a:lnTo>
                    <a:lnTo>
                      <a:pt x="6" y="55"/>
                    </a:lnTo>
                    <a:lnTo>
                      <a:pt x="17" y="33"/>
                    </a:lnTo>
                    <a:lnTo>
                      <a:pt x="33" y="16"/>
                    </a:lnTo>
                    <a:lnTo>
                      <a:pt x="55" y="5"/>
                    </a:lnTo>
                    <a:lnTo>
                      <a:pt x="79"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 name="Freeform 12"/>
              <p:cNvSpPr>
                <a:spLocks/>
              </p:cNvSpPr>
              <p:nvPr/>
            </p:nvSpPr>
            <p:spPr bwMode="auto">
              <a:xfrm rot="3243413">
                <a:off x="3293986" y="5320650"/>
                <a:ext cx="651800" cy="425638"/>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292 w 10016"/>
                  <a:gd name="connsiteY0" fmla="*/ 0 h 10000"/>
                  <a:gd name="connsiteX1" fmla="*/ 1569 w 10016"/>
                  <a:gd name="connsiteY1" fmla="*/ 0 h 10000"/>
                  <a:gd name="connsiteX2" fmla="*/ 8452 w 10016"/>
                  <a:gd name="connsiteY2" fmla="*/ 0 h 10000"/>
                  <a:gd name="connsiteX3" fmla="*/ 8740 w 10016"/>
                  <a:gd name="connsiteY3" fmla="*/ 0 h 10000"/>
                  <a:gd name="connsiteX4" fmla="*/ 8997 w 10016"/>
                  <a:gd name="connsiteY4" fmla="*/ 0 h 10000"/>
                  <a:gd name="connsiteX5" fmla="*/ 9244 w 10016"/>
                  <a:gd name="connsiteY5" fmla="*/ 8 h 10000"/>
                  <a:gd name="connsiteX6" fmla="*/ 9471 w 10016"/>
                  <a:gd name="connsiteY6" fmla="*/ 23 h 10000"/>
                  <a:gd name="connsiteX7" fmla="*/ 9656 w 10016"/>
                  <a:gd name="connsiteY7" fmla="*/ 42 h 10000"/>
                  <a:gd name="connsiteX8" fmla="*/ 9810 w 10016"/>
                  <a:gd name="connsiteY8" fmla="*/ 76 h 10000"/>
                  <a:gd name="connsiteX9" fmla="*/ 9923 w 10016"/>
                  <a:gd name="connsiteY9" fmla="*/ 133 h 10000"/>
                  <a:gd name="connsiteX10" fmla="*/ 9995 w 10016"/>
                  <a:gd name="connsiteY10" fmla="*/ 201 h 10000"/>
                  <a:gd name="connsiteX11" fmla="*/ 10016 w 10016"/>
                  <a:gd name="connsiteY11" fmla="*/ 292 h 10000"/>
                  <a:gd name="connsiteX12" fmla="*/ 10016 w 10016"/>
                  <a:gd name="connsiteY12" fmla="*/ 9423 h 10000"/>
                  <a:gd name="connsiteX13" fmla="*/ 9954 w 10016"/>
                  <a:gd name="connsiteY13" fmla="*/ 9579 h 10000"/>
                  <a:gd name="connsiteX14" fmla="*/ 9810 w 10016"/>
                  <a:gd name="connsiteY14" fmla="*/ 9715 h 10000"/>
                  <a:gd name="connsiteX15" fmla="*/ 9563 w 10016"/>
                  <a:gd name="connsiteY15" fmla="*/ 9833 h 10000"/>
                  <a:gd name="connsiteX16" fmla="*/ 9244 w 10016"/>
                  <a:gd name="connsiteY16" fmla="*/ 9924 h 10000"/>
                  <a:gd name="connsiteX17" fmla="*/ 8864 w 10016"/>
                  <a:gd name="connsiteY17" fmla="*/ 9985 h 10000"/>
                  <a:gd name="connsiteX18" fmla="*/ 8452 w 10016"/>
                  <a:gd name="connsiteY18" fmla="*/ 10000 h 10000"/>
                  <a:gd name="connsiteX19" fmla="*/ 1569 w 10016"/>
                  <a:gd name="connsiteY19" fmla="*/ 10000 h 10000"/>
                  <a:gd name="connsiteX20" fmla="*/ 1158 w 10016"/>
                  <a:gd name="connsiteY20" fmla="*/ 9985 h 10000"/>
                  <a:gd name="connsiteX21" fmla="*/ 788 w 10016"/>
                  <a:gd name="connsiteY21" fmla="*/ 9924 h 10000"/>
                  <a:gd name="connsiteX22" fmla="*/ 479 w 10016"/>
                  <a:gd name="connsiteY22" fmla="*/ 9833 h 10000"/>
                  <a:gd name="connsiteX23" fmla="*/ 242 w 10016"/>
                  <a:gd name="connsiteY23" fmla="*/ 9715 h 10000"/>
                  <a:gd name="connsiteX24" fmla="*/ 67 w 10016"/>
                  <a:gd name="connsiteY24" fmla="*/ 9579 h 10000"/>
                  <a:gd name="connsiteX25" fmla="*/ 16 w 10016"/>
                  <a:gd name="connsiteY25" fmla="*/ 9423 h 10000"/>
                  <a:gd name="connsiteX26" fmla="*/ 0 w 10016"/>
                  <a:gd name="connsiteY26" fmla="*/ 7482 h 10000"/>
                  <a:gd name="connsiteX27" fmla="*/ 16 w 10016"/>
                  <a:gd name="connsiteY27" fmla="*/ 292 h 10000"/>
                  <a:gd name="connsiteX28" fmla="*/ 47 w 10016"/>
                  <a:gd name="connsiteY28" fmla="*/ 201 h 10000"/>
                  <a:gd name="connsiteX29" fmla="*/ 109 w 10016"/>
                  <a:gd name="connsiteY29" fmla="*/ 133 h 10000"/>
                  <a:gd name="connsiteX30" fmla="*/ 242 w 10016"/>
                  <a:gd name="connsiteY30" fmla="*/ 76 h 10000"/>
                  <a:gd name="connsiteX31" fmla="*/ 386 w 10016"/>
                  <a:gd name="connsiteY31" fmla="*/ 42 h 10000"/>
                  <a:gd name="connsiteX32" fmla="*/ 572 w 10016"/>
                  <a:gd name="connsiteY32" fmla="*/ 23 h 10000"/>
                  <a:gd name="connsiteX33" fmla="*/ 788 w 10016"/>
                  <a:gd name="connsiteY33" fmla="*/ 8 h 10000"/>
                  <a:gd name="connsiteX34" fmla="*/ 1024 w 10016"/>
                  <a:gd name="connsiteY34" fmla="*/ 0 h 10000"/>
                  <a:gd name="connsiteX35" fmla="*/ 1292 w 10016"/>
                  <a:gd name="connsiteY35"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9923 w 10035"/>
                  <a:gd name="connsiteY9" fmla="*/ 133 h 10000"/>
                  <a:gd name="connsiteX10" fmla="*/ 9995 w 10035"/>
                  <a:gd name="connsiteY10" fmla="*/ 201 h 10000"/>
                  <a:gd name="connsiteX11" fmla="*/ 10016 w 10035"/>
                  <a:gd name="connsiteY11" fmla="*/ 292 h 10000"/>
                  <a:gd name="connsiteX12" fmla="*/ 10035 w 10035"/>
                  <a:gd name="connsiteY12" fmla="*/ 7579 h 10000"/>
                  <a:gd name="connsiteX13" fmla="*/ 10016 w 10035"/>
                  <a:gd name="connsiteY13" fmla="*/ 9423 h 10000"/>
                  <a:gd name="connsiteX14" fmla="*/ 9954 w 10035"/>
                  <a:gd name="connsiteY14" fmla="*/ 9579 h 10000"/>
                  <a:gd name="connsiteX15" fmla="*/ 9810 w 10035"/>
                  <a:gd name="connsiteY15" fmla="*/ 9715 h 10000"/>
                  <a:gd name="connsiteX16" fmla="*/ 9563 w 10035"/>
                  <a:gd name="connsiteY16" fmla="*/ 9833 h 10000"/>
                  <a:gd name="connsiteX17" fmla="*/ 9244 w 10035"/>
                  <a:gd name="connsiteY17" fmla="*/ 9924 h 10000"/>
                  <a:gd name="connsiteX18" fmla="*/ 8864 w 10035"/>
                  <a:gd name="connsiteY18" fmla="*/ 9985 h 10000"/>
                  <a:gd name="connsiteX19" fmla="*/ 8452 w 10035"/>
                  <a:gd name="connsiteY19" fmla="*/ 10000 h 10000"/>
                  <a:gd name="connsiteX20" fmla="*/ 1569 w 10035"/>
                  <a:gd name="connsiteY20" fmla="*/ 10000 h 10000"/>
                  <a:gd name="connsiteX21" fmla="*/ 1158 w 10035"/>
                  <a:gd name="connsiteY21" fmla="*/ 9985 h 10000"/>
                  <a:gd name="connsiteX22" fmla="*/ 788 w 10035"/>
                  <a:gd name="connsiteY22" fmla="*/ 9924 h 10000"/>
                  <a:gd name="connsiteX23" fmla="*/ 479 w 10035"/>
                  <a:gd name="connsiteY23" fmla="*/ 9833 h 10000"/>
                  <a:gd name="connsiteX24" fmla="*/ 242 w 10035"/>
                  <a:gd name="connsiteY24" fmla="*/ 9715 h 10000"/>
                  <a:gd name="connsiteX25" fmla="*/ 67 w 10035"/>
                  <a:gd name="connsiteY25" fmla="*/ 9579 h 10000"/>
                  <a:gd name="connsiteX26" fmla="*/ 16 w 10035"/>
                  <a:gd name="connsiteY26" fmla="*/ 9423 h 10000"/>
                  <a:gd name="connsiteX27" fmla="*/ 0 w 10035"/>
                  <a:gd name="connsiteY27" fmla="*/ 7482 h 10000"/>
                  <a:gd name="connsiteX28" fmla="*/ 16 w 10035"/>
                  <a:gd name="connsiteY28" fmla="*/ 292 h 10000"/>
                  <a:gd name="connsiteX29" fmla="*/ 47 w 10035"/>
                  <a:gd name="connsiteY29" fmla="*/ 201 h 10000"/>
                  <a:gd name="connsiteX30" fmla="*/ 109 w 10035"/>
                  <a:gd name="connsiteY30" fmla="*/ 133 h 10000"/>
                  <a:gd name="connsiteX31" fmla="*/ 242 w 10035"/>
                  <a:gd name="connsiteY31" fmla="*/ 76 h 10000"/>
                  <a:gd name="connsiteX32" fmla="*/ 386 w 10035"/>
                  <a:gd name="connsiteY32" fmla="*/ 42 h 10000"/>
                  <a:gd name="connsiteX33" fmla="*/ 572 w 10035"/>
                  <a:gd name="connsiteY33" fmla="*/ 23 h 10000"/>
                  <a:gd name="connsiteX34" fmla="*/ 788 w 10035"/>
                  <a:gd name="connsiteY34" fmla="*/ 8 h 10000"/>
                  <a:gd name="connsiteX35" fmla="*/ 1024 w 10035"/>
                  <a:gd name="connsiteY35" fmla="*/ 0 h 10000"/>
                  <a:gd name="connsiteX36" fmla="*/ 1292 w 10035"/>
                  <a:gd name="connsiteY36" fmla="*/ 0 h 10000"/>
                  <a:gd name="connsiteX0" fmla="*/ 1292 w 10035"/>
                  <a:gd name="connsiteY0" fmla="*/ 295 h 10295"/>
                  <a:gd name="connsiteX1" fmla="*/ 1569 w 10035"/>
                  <a:gd name="connsiteY1" fmla="*/ 295 h 10295"/>
                  <a:gd name="connsiteX2" fmla="*/ 8452 w 10035"/>
                  <a:gd name="connsiteY2" fmla="*/ 295 h 10295"/>
                  <a:gd name="connsiteX3" fmla="*/ 8740 w 10035"/>
                  <a:gd name="connsiteY3" fmla="*/ 295 h 10295"/>
                  <a:gd name="connsiteX4" fmla="*/ 8997 w 10035"/>
                  <a:gd name="connsiteY4" fmla="*/ 295 h 10295"/>
                  <a:gd name="connsiteX5" fmla="*/ 9244 w 10035"/>
                  <a:gd name="connsiteY5" fmla="*/ 303 h 10295"/>
                  <a:gd name="connsiteX6" fmla="*/ 9471 w 10035"/>
                  <a:gd name="connsiteY6" fmla="*/ 318 h 10295"/>
                  <a:gd name="connsiteX7" fmla="*/ 9656 w 10035"/>
                  <a:gd name="connsiteY7" fmla="*/ 337 h 10295"/>
                  <a:gd name="connsiteX8" fmla="*/ 9810 w 10035"/>
                  <a:gd name="connsiteY8" fmla="*/ 371 h 10295"/>
                  <a:gd name="connsiteX9" fmla="*/ 9923 w 10035"/>
                  <a:gd name="connsiteY9" fmla="*/ 428 h 10295"/>
                  <a:gd name="connsiteX10" fmla="*/ 10016 w 10035"/>
                  <a:gd name="connsiteY10" fmla="*/ 587 h 10295"/>
                  <a:gd name="connsiteX11" fmla="*/ 10035 w 10035"/>
                  <a:gd name="connsiteY11" fmla="*/ 7874 h 10295"/>
                  <a:gd name="connsiteX12" fmla="*/ 10016 w 10035"/>
                  <a:gd name="connsiteY12" fmla="*/ 9718 h 10295"/>
                  <a:gd name="connsiteX13" fmla="*/ 9954 w 10035"/>
                  <a:gd name="connsiteY13" fmla="*/ 9874 h 10295"/>
                  <a:gd name="connsiteX14" fmla="*/ 9810 w 10035"/>
                  <a:gd name="connsiteY14" fmla="*/ 10010 h 10295"/>
                  <a:gd name="connsiteX15" fmla="*/ 9563 w 10035"/>
                  <a:gd name="connsiteY15" fmla="*/ 10128 h 10295"/>
                  <a:gd name="connsiteX16" fmla="*/ 9244 w 10035"/>
                  <a:gd name="connsiteY16" fmla="*/ 10219 h 10295"/>
                  <a:gd name="connsiteX17" fmla="*/ 8864 w 10035"/>
                  <a:gd name="connsiteY17" fmla="*/ 10280 h 10295"/>
                  <a:gd name="connsiteX18" fmla="*/ 8452 w 10035"/>
                  <a:gd name="connsiteY18" fmla="*/ 10295 h 10295"/>
                  <a:gd name="connsiteX19" fmla="*/ 1569 w 10035"/>
                  <a:gd name="connsiteY19" fmla="*/ 10295 h 10295"/>
                  <a:gd name="connsiteX20" fmla="*/ 1158 w 10035"/>
                  <a:gd name="connsiteY20" fmla="*/ 10280 h 10295"/>
                  <a:gd name="connsiteX21" fmla="*/ 788 w 10035"/>
                  <a:gd name="connsiteY21" fmla="*/ 10219 h 10295"/>
                  <a:gd name="connsiteX22" fmla="*/ 479 w 10035"/>
                  <a:gd name="connsiteY22" fmla="*/ 10128 h 10295"/>
                  <a:gd name="connsiteX23" fmla="*/ 242 w 10035"/>
                  <a:gd name="connsiteY23" fmla="*/ 10010 h 10295"/>
                  <a:gd name="connsiteX24" fmla="*/ 67 w 10035"/>
                  <a:gd name="connsiteY24" fmla="*/ 9874 h 10295"/>
                  <a:gd name="connsiteX25" fmla="*/ 16 w 10035"/>
                  <a:gd name="connsiteY25" fmla="*/ 9718 h 10295"/>
                  <a:gd name="connsiteX26" fmla="*/ 0 w 10035"/>
                  <a:gd name="connsiteY26" fmla="*/ 7777 h 10295"/>
                  <a:gd name="connsiteX27" fmla="*/ 16 w 10035"/>
                  <a:gd name="connsiteY27" fmla="*/ 587 h 10295"/>
                  <a:gd name="connsiteX28" fmla="*/ 47 w 10035"/>
                  <a:gd name="connsiteY28" fmla="*/ 496 h 10295"/>
                  <a:gd name="connsiteX29" fmla="*/ 109 w 10035"/>
                  <a:gd name="connsiteY29" fmla="*/ 428 h 10295"/>
                  <a:gd name="connsiteX30" fmla="*/ 242 w 10035"/>
                  <a:gd name="connsiteY30" fmla="*/ 371 h 10295"/>
                  <a:gd name="connsiteX31" fmla="*/ 386 w 10035"/>
                  <a:gd name="connsiteY31" fmla="*/ 337 h 10295"/>
                  <a:gd name="connsiteX32" fmla="*/ 572 w 10035"/>
                  <a:gd name="connsiteY32" fmla="*/ 318 h 10295"/>
                  <a:gd name="connsiteX33" fmla="*/ 788 w 10035"/>
                  <a:gd name="connsiteY33" fmla="*/ 303 h 10295"/>
                  <a:gd name="connsiteX34" fmla="*/ 1024 w 10035"/>
                  <a:gd name="connsiteY34" fmla="*/ 295 h 10295"/>
                  <a:gd name="connsiteX35" fmla="*/ 1292 w 10035"/>
                  <a:gd name="connsiteY35" fmla="*/ 295 h 10295"/>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16 w 10035"/>
                  <a:gd name="connsiteY9" fmla="*/ 292 h 10000"/>
                  <a:gd name="connsiteX10" fmla="*/ 10035 w 10035"/>
                  <a:gd name="connsiteY10" fmla="*/ 7579 h 10000"/>
                  <a:gd name="connsiteX11" fmla="*/ 10016 w 10035"/>
                  <a:gd name="connsiteY11" fmla="*/ 9423 h 10000"/>
                  <a:gd name="connsiteX12" fmla="*/ 9954 w 10035"/>
                  <a:gd name="connsiteY12" fmla="*/ 9579 h 10000"/>
                  <a:gd name="connsiteX13" fmla="*/ 9810 w 10035"/>
                  <a:gd name="connsiteY13" fmla="*/ 9715 h 10000"/>
                  <a:gd name="connsiteX14" fmla="*/ 9563 w 10035"/>
                  <a:gd name="connsiteY14" fmla="*/ 9833 h 10000"/>
                  <a:gd name="connsiteX15" fmla="*/ 9244 w 10035"/>
                  <a:gd name="connsiteY15" fmla="*/ 9924 h 10000"/>
                  <a:gd name="connsiteX16" fmla="*/ 8864 w 10035"/>
                  <a:gd name="connsiteY16" fmla="*/ 9985 h 10000"/>
                  <a:gd name="connsiteX17" fmla="*/ 8452 w 10035"/>
                  <a:gd name="connsiteY17" fmla="*/ 10000 h 10000"/>
                  <a:gd name="connsiteX18" fmla="*/ 1569 w 10035"/>
                  <a:gd name="connsiteY18" fmla="*/ 10000 h 10000"/>
                  <a:gd name="connsiteX19" fmla="*/ 1158 w 10035"/>
                  <a:gd name="connsiteY19" fmla="*/ 9985 h 10000"/>
                  <a:gd name="connsiteX20" fmla="*/ 788 w 10035"/>
                  <a:gd name="connsiteY20" fmla="*/ 9924 h 10000"/>
                  <a:gd name="connsiteX21" fmla="*/ 479 w 10035"/>
                  <a:gd name="connsiteY21" fmla="*/ 9833 h 10000"/>
                  <a:gd name="connsiteX22" fmla="*/ 242 w 10035"/>
                  <a:gd name="connsiteY22" fmla="*/ 9715 h 10000"/>
                  <a:gd name="connsiteX23" fmla="*/ 67 w 10035"/>
                  <a:gd name="connsiteY23" fmla="*/ 9579 h 10000"/>
                  <a:gd name="connsiteX24" fmla="*/ 16 w 10035"/>
                  <a:gd name="connsiteY24" fmla="*/ 9423 h 10000"/>
                  <a:gd name="connsiteX25" fmla="*/ 0 w 10035"/>
                  <a:gd name="connsiteY25" fmla="*/ 7482 h 10000"/>
                  <a:gd name="connsiteX26" fmla="*/ 16 w 10035"/>
                  <a:gd name="connsiteY26" fmla="*/ 292 h 10000"/>
                  <a:gd name="connsiteX27" fmla="*/ 47 w 10035"/>
                  <a:gd name="connsiteY27" fmla="*/ 201 h 10000"/>
                  <a:gd name="connsiteX28" fmla="*/ 109 w 10035"/>
                  <a:gd name="connsiteY28" fmla="*/ 133 h 10000"/>
                  <a:gd name="connsiteX29" fmla="*/ 242 w 10035"/>
                  <a:gd name="connsiteY29" fmla="*/ 76 h 10000"/>
                  <a:gd name="connsiteX30" fmla="*/ 386 w 10035"/>
                  <a:gd name="connsiteY30" fmla="*/ 42 h 10000"/>
                  <a:gd name="connsiteX31" fmla="*/ 572 w 10035"/>
                  <a:gd name="connsiteY31" fmla="*/ 23 h 10000"/>
                  <a:gd name="connsiteX32" fmla="*/ 788 w 10035"/>
                  <a:gd name="connsiteY32" fmla="*/ 8 h 10000"/>
                  <a:gd name="connsiteX33" fmla="*/ 1024 w 10035"/>
                  <a:gd name="connsiteY33" fmla="*/ 0 h 10000"/>
                  <a:gd name="connsiteX34" fmla="*/ 1292 w 10035"/>
                  <a:gd name="connsiteY34"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35 w 10035"/>
                  <a:gd name="connsiteY9" fmla="*/ 7579 h 10000"/>
                  <a:gd name="connsiteX10" fmla="*/ 10016 w 10035"/>
                  <a:gd name="connsiteY10" fmla="*/ 9423 h 10000"/>
                  <a:gd name="connsiteX11" fmla="*/ 9954 w 10035"/>
                  <a:gd name="connsiteY11" fmla="*/ 9579 h 10000"/>
                  <a:gd name="connsiteX12" fmla="*/ 9810 w 10035"/>
                  <a:gd name="connsiteY12" fmla="*/ 9715 h 10000"/>
                  <a:gd name="connsiteX13" fmla="*/ 9563 w 10035"/>
                  <a:gd name="connsiteY13" fmla="*/ 9833 h 10000"/>
                  <a:gd name="connsiteX14" fmla="*/ 9244 w 10035"/>
                  <a:gd name="connsiteY14" fmla="*/ 9924 h 10000"/>
                  <a:gd name="connsiteX15" fmla="*/ 8864 w 10035"/>
                  <a:gd name="connsiteY15" fmla="*/ 9985 h 10000"/>
                  <a:gd name="connsiteX16" fmla="*/ 8452 w 10035"/>
                  <a:gd name="connsiteY16" fmla="*/ 10000 h 10000"/>
                  <a:gd name="connsiteX17" fmla="*/ 1569 w 10035"/>
                  <a:gd name="connsiteY17" fmla="*/ 10000 h 10000"/>
                  <a:gd name="connsiteX18" fmla="*/ 1158 w 10035"/>
                  <a:gd name="connsiteY18" fmla="*/ 9985 h 10000"/>
                  <a:gd name="connsiteX19" fmla="*/ 788 w 10035"/>
                  <a:gd name="connsiteY19" fmla="*/ 9924 h 10000"/>
                  <a:gd name="connsiteX20" fmla="*/ 479 w 10035"/>
                  <a:gd name="connsiteY20" fmla="*/ 9833 h 10000"/>
                  <a:gd name="connsiteX21" fmla="*/ 242 w 10035"/>
                  <a:gd name="connsiteY21" fmla="*/ 9715 h 10000"/>
                  <a:gd name="connsiteX22" fmla="*/ 67 w 10035"/>
                  <a:gd name="connsiteY22" fmla="*/ 9579 h 10000"/>
                  <a:gd name="connsiteX23" fmla="*/ 16 w 10035"/>
                  <a:gd name="connsiteY23" fmla="*/ 9423 h 10000"/>
                  <a:gd name="connsiteX24" fmla="*/ 0 w 10035"/>
                  <a:gd name="connsiteY24" fmla="*/ 7482 h 10000"/>
                  <a:gd name="connsiteX25" fmla="*/ 16 w 10035"/>
                  <a:gd name="connsiteY25" fmla="*/ 292 h 10000"/>
                  <a:gd name="connsiteX26" fmla="*/ 47 w 10035"/>
                  <a:gd name="connsiteY26" fmla="*/ 201 h 10000"/>
                  <a:gd name="connsiteX27" fmla="*/ 109 w 10035"/>
                  <a:gd name="connsiteY27" fmla="*/ 133 h 10000"/>
                  <a:gd name="connsiteX28" fmla="*/ 242 w 10035"/>
                  <a:gd name="connsiteY28" fmla="*/ 76 h 10000"/>
                  <a:gd name="connsiteX29" fmla="*/ 386 w 10035"/>
                  <a:gd name="connsiteY29" fmla="*/ 42 h 10000"/>
                  <a:gd name="connsiteX30" fmla="*/ 572 w 10035"/>
                  <a:gd name="connsiteY30" fmla="*/ 23 h 10000"/>
                  <a:gd name="connsiteX31" fmla="*/ 788 w 10035"/>
                  <a:gd name="connsiteY31" fmla="*/ 8 h 10000"/>
                  <a:gd name="connsiteX32" fmla="*/ 1024 w 10035"/>
                  <a:gd name="connsiteY32" fmla="*/ 0 h 10000"/>
                  <a:gd name="connsiteX33" fmla="*/ 1292 w 10035"/>
                  <a:gd name="connsiteY33"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10035 w 10035"/>
                  <a:gd name="connsiteY8" fmla="*/ 7579 h 10000"/>
                  <a:gd name="connsiteX9" fmla="*/ 10016 w 10035"/>
                  <a:gd name="connsiteY9" fmla="*/ 9423 h 10000"/>
                  <a:gd name="connsiteX10" fmla="*/ 9954 w 10035"/>
                  <a:gd name="connsiteY10" fmla="*/ 9579 h 10000"/>
                  <a:gd name="connsiteX11" fmla="*/ 9810 w 10035"/>
                  <a:gd name="connsiteY11" fmla="*/ 9715 h 10000"/>
                  <a:gd name="connsiteX12" fmla="*/ 9563 w 10035"/>
                  <a:gd name="connsiteY12" fmla="*/ 9833 h 10000"/>
                  <a:gd name="connsiteX13" fmla="*/ 9244 w 10035"/>
                  <a:gd name="connsiteY13" fmla="*/ 9924 h 10000"/>
                  <a:gd name="connsiteX14" fmla="*/ 8864 w 10035"/>
                  <a:gd name="connsiteY14" fmla="*/ 9985 h 10000"/>
                  <a:gd name="connsiteX15" fmla="*/ 8452 w 10035"/>
                  <a:gd name="connsiteY15" fmla="*/ 10000 h 10000"/>
                  <a:gd name="connsiteX16" fmla="*/ 1569 w 10035"/>
                  <a:gd name="connsiteY16" fmla="*/ 10000 h 10000"/>
                  <a:gd name="connsiteX17" fmla="*/ 1158 w 10035"/>
                  <a:gd name="connsiteY17" fmla="*/ 9985 h 10000"/>
                  <a:gd name="connsiteX18" fmla="*/ 788 w 10035"/>
                  <a:gd name="connsiteY18" fmla="*/ 9924 h 10000"/>
                  <a:gd name="connsiteX19" fmla="*/ 479 w 10035"/>
                  <a:gd name="connsiteY19" fmla="*/ 9833 h 10000"/>
                  <a:gd name="connsiteX20" fmla="*/ 242 w 10035"/>
                  <a:gd name="connsiteY20" fmla="*/ 9715 h 10000"/>
                  <a:gd name="connsiteX21" fmla="*/ 67 w 10035"/>
                  <a:gd name="connsiteY21" fmla="*/ 9579 h 10000"/>
                  <a:gd name="connsiteX22" fmla="*/ 16 w 10035"/>
                  <a:gd name="connsiteY22" fmla="*/ 9423 h 10000"/>
                  <a:gd name="connsiteX23" fmla="*/ 0 w 10035"/>
                  <a:gd name="connsiteY23" fmla="*/ 7482 h 10000"/>
                  <a:gd name="connsiteX24" fmla="*/ 16 w 10035"/>
                  <a:gd name="connsiteY24" fmla="*/ 292 h 10000"/>
                  <a:gd name="connsiteX25" fmla="*/ 47 w 10035"/>
                  <a:gd name="connsiteY25" fmla="*/ 201 h 10000"/>
                  <a:gd name="connsiteX26" fmla="*/ 109 w 10035"/>
                  <a:gd name="connsiteY26" fmla="*/ 133 h 10000"/>
                  <a:gd name="connsiteX27" fmla="*/ 242 w 10035"/>
                  <a:gd name="connsiteY27" fmla="*/ 76 h 10000"/>
                  <a:gd name="connsiteX28" fmla="*/ 386 w 10035"/>
                  <a:gd name="connsiteY28" fmla="*/ 42 h 10000"/>
                  <a:gd name="connsiteX29" fmla="*/ 572 w 10035"/>
                  <a:gd name="connsiteY29" fmla="*/ 23 h 10000"/>
                  <a:gd name="connsiteX30" fmla="*/ 788 w 10035"/>
                  <a:gd name="connsiteY30" fmla="*/ 8 h 10000"/>
                  <a:gd name="connsiteX31" fmla="*/ 1024 w 10035"/>
                  <a:gd name="connsiteY31" fmla="*/ 0 h 10000"/>
                  <a:gd name="connsiteX32" fmla="*/ 1292 w 10035"/>
                  <a:gd name="connsiteY32"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10035 w 10035"/>
                  <a:gd name="connsiteY7" fmla="*/ 7579 h 10000"/>
                  <a:gd name="connsiteX8" fmla="*/ 10016 w 10035"/>
                  <a:gd name="connsiteY8" fmla="*/ 9423 h 10000"/>
                  <a:gd name="connsiteX9" fmla="*/ 9954 w 10035"/>
                  <a:gd name="connsiteY9" fmla="*/ 9579 h 10000"/>
                  <a:gd name="connsiteX10" fmla="*/ 9810 w 10035"/>
                  <a:gd name="connsiteY10" fmla="*/ 9715 h 10000"/>
                  <a:gd name="connsiteX11" fmla="*/ 9563 w 10035"/>
                  <a:gd name="connsiteY11" fmla="*/ 9833 h 10000"/>
                  <a:gd name="connsiteX12" fmla="*/ 9244 w 10035"/>
                  <a:gd name="connsiteY12" fmla="*/ 9924 h 10000"/>
                  <a:gd name="connsiteX13" fmla="*/ 8864 w 10035"/>
                  <a:gd name="connsiteY13" fmla="*/ 9985 h 10000"/>
                  <a:gd name="connsiteX14" fmla="*/ 8452 w 10035"/>
                  <a:gd name="connsiteY14" fmla="*/ 10000 h 10000"/>
                  <a:gd name="connsiteX15" fmla="*/ 1569 w 10035"/>
                  <a:gd name="connsiteY15" fmla="*/ 10000 h 10000"/>
                  <a:gd name="connsiteX16" fmla="*/ 1158 w 10035"/>
                  <a:gd name="connsiteY16" fmla="*/ 9985 h 10000"/>
                  <a:gd name="connsiteX17" fmla="*/ 788 w 10035"/>
                  <a:gd name="connsiteY17" fmla="*/ 9924 h 10000"/>
                  <a:gd name="connsiteX18" fmla="*/ 479 w 10035"/>
                  <a:gd name="connsiteY18" fmla="*/ 9833 h 10000"/>
                  <a:gd name="connsiteX19" fmla="*/ 242 w 10035"/>
                  <a:gd name="connsiteY19" fmla="*/ 9715 h 10000"/>
                  <a:gd name="connsiteX20" fmla="*/ 67 w 10035"/>
                  <a:gd name="connsiteY20" fmla="*/ 9579 h 10000"/>
                  <a:gd name="connsiteX21" fmla="*/ 16 w 10035"/>
                  <a:gd name="connsiteY21" fmla="*/ 9423 h 10000"/>
                  <a:gd name="connsiteX22" fmla="*/ 0 w 10035"/>
                  <a:gd name="connsiteY22" fmla="*/ 7482 h 10000"/>
                  <a:gd name="connsiteX23" fmla="*/ 16 w 10035"/>
                  <a:gd name="connsiteY23" fmla="*/ 292 h 10000"/>
                  <a:gd name="connsiteX24" fmla="*/ 47 w 10035"/>
                  <a:gd name="connsiteY24" fmla="*/ 201 h 10000"/>
                  <a:gd name="connsiteX25" fmla="*/ 109 w 10035"/>
                  <a:gd name="connsiteY25" fmla="*/ 133 h 10000"/>
                  <a:gd name="connsiteX26" fmla="*/ 242 w 10035"/>
                  <a:gd name="connsiteY26" fmla="*/ 76 h 10000"/>
                  <a:gd name="connsiteX27" fmla="*/ 386 w 10035"/>
                  <a:gd name="connsiteY27" fmla="*/ 42 h 10000"/>
                  <a:gd name="connsiteX28" fmla="*/ 572 w 10035"/>
                  <a:gd name="connsiteY28" fmla="*/ 23 h 10000"/>
                  <a:gd name="connsiteX29" fmla="*/ 788 w 10035"/>
                  <a:gd name="connsiteY29" fmla="*/ 8 h 10000"/>
                  <a:gd name="connsiteX30" fmla="*/ 1024 w 10035"/>
                  <a:gd name="connsiteY30" fmla="*/ 0 h 10000"/>
                  <a:gd name="connsiteX31" fmla="*/ 1292 w 10035"/>
                  <a:gd name="connsiteY31"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10035 w 10035"/>
                  <a:gd name="connsiteY6" fmla="*/ 7579 h 10000"/>
                  <a:gd name="connsiteX7" fmla="*/ 10016 w 10035"/>
                  <a:gd name="connsiteY7" fmla="*/ 9423 h 10000"/>
                  <a:gd name="connsiteX8" fmla="*/ 9954 w 10035"/>
                  <a:gd name="connsiteY8" fmla="*/ 9579 h 10000"/>
                  <a:gd name="connsiteX9" fmla="*/ 9810 w 10035"/>
                  <a:gd name="connsiteY9" fmla="*/ 9715 h 10000"/>
                  <a:gd name="connsiteX10" fmla="*/ 9563 w 10035"/>
                  <a:gd name="connsiteY10" fmla="*/ 9833 h 10000"/>
                  <a:gd name="connsiteX11" fmla="*/ 9244 w 10035"/>
                  <a:gd name="connsiteY11" fmla="*/ 9924 h 10000"/>
                  <a:gd name="connsiteX12" fmla="*/ 8864 w 10035"/>
                  <a:gd name="connsiteY12" fmla="*/ 9985 h 10000"/>
                  <a:gd name="connsiteX13" fmla="*/ 8452 w 10035"/>
                  <a:gd name="connsiteY13" fmla="*/ 10000 h 10000"/>
                  <a:gd name="connsiteX14" fmla="*/ 1569 w 10035"/>
                  <a:gd name="connsiteY14" fmla="*/ 10000 h 10000"/>
                  <a:gd name="connsiteX15" fmla="*/ 1158 w 10035"/>
                  <a:gd name="connsiteY15" fmla="*/ 9985 h 10000"/>
                  <a:gd name="connsiteX16" fmla="*/ 788 w 10035"/>
                  <a:gd name="connsiteY16" fmla="*/ 9924 h 10000"/>
                  <a:gd name="connsiteX17" fmla="*/ 479 w 10035"/>
                  <a:gd name="connsiteY17" fmla="*/ 9833 h 10000"/>
                  <a:gd name="connsiteX18" fmla="*/ 242 w 10035"/>
                  <a:gd name="connsiteY18" fmla="*/ 9715 h 10000"/>
                  <a:gd name="connsiteX19" fmla="*/ 67 w 10035"/>
                  <a:gd name="connsiteY19" fmla="*/ 9579 h 10000"/>
                  <a:gd name="connsiteX20" fmla="*/ 16 w 10035"/>
                  <a:gd name="connsiteY20" fmla="*/ 9423 h 10000"/>
                  <a:gd name="connsiteX21" fmla="*/ 0 w 10035"/>
                  <a:gd name="connsiteY21" fmla="*/ 7482 h 10000"/>
                  <a:gd name="connsiteX22" fmla="*/ 16 w 10035"/>
                  <a:gd name="connsiteY22" fmla="*/ 292 h 10000"/>
                  <a:gd name="connsiteX23" fmla="*/ 47 w 10035"/>
                  <a:gd name="connsiteY23" fmla="*/ 201 h 10000"/>
                  <a:gd name="connsiteX24" fmla="*/ 109 w 10035"/>
                  <a:gd name="connsiteY24" fmla="*/ 133 h 10000"/>
                  <a:gd name="connsiteX25" fmla="*/ 242 w 10035"/>
                  <a:gd name="connsiteY25" fmla="*/ 76 h 10000"/>
                  <a:gd name="connsiteX26" fmla="*/ 386 w 10035"/>
                  <a:gd name="connsiteY26" fmla="*/ 42 h 10000"/>
                  <a:gd name="connsiteX27" fmla="*/ 572 w 10035"/>
                  <a:gd name="connsiteY27" fmla="*/ 23 h 10000"/>
                  <a:gd name="connsiteX28" fmla="*/ 788 w 10035"/>
                  <a:gd name="connsiteY28" fmla="*/ 8 h 10000"/>
                  <a:gd name="connsiteX29" fmla="*/ 1024 w 10035"/>
                  <a:gd name="connsiteY29" fmla="*/ 0 h 10000"/>
                  <a:gd name="connsiteX30" fmla="*/ 1292 w 10035"/>
                  <a:gd name="connsiteY30"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10035 w 10035"/>
                  <a:gd name="connsiteY5" fmla="*/ 7579 h 10000"/>
                  <a:gd name="connsiteX6" fmla="*/ 10016 w 10035"/>
                  <a:gd name="connsiteY6" fmla="*/ 9423 h 10000"/>
                  <a:gd name="connsiteX7" fmla="*/ 9954 w 10035"/>
                  <a:gd name="connsiteY7" fmla="*/ 9579 h 10000"/>
                  <a:gd name="connsiteX8" fmla="*/ 9810 w 10035"/>
                  <a:gd name="connsiteY8" fmla="*/ 9715 h 10000"/>
                  <a:gd name="connsiteX9" fmla="*/ 9563 w 10035"/>
                  <a:gd name="connsiteY9" fmla="*/ 9833 h 10000"/>
                  <a:gd name="connsiteX10" fmla="*/ 9244 w 10035"/>
                  <a:gd name="connsiteY10" fmla="*/ 9924 h 10000"/>
                  <a:gd name="connsiteX11" fmla="*/ 8864 w 10035"/>
                  <a:gd name="connsiteY11" fmla="*/ 9985 h 10000"/>
                  <a:gd name="connsiteX12" fmla="*/ 8452 w 10035"/>
                  <a:gd name="connsiteY12" fmla="*/ 10000 h 10000"/>
                  <a:gd name="connsiteX13" fmla="*/ 1569 w 10035"/>
                  <a:gd name="connsiteY13" fmla="*/ 10000 h 10000"/>
                  <a:gd name="connsiteX14" fmla="*/ 1158 w 10035"/>
                  <a:gd name="connsiteY14" fmla="*/ 9985 h 10000"/>
                  <a:gd name="connsiteX15" fmla="*/ 788 w 10035"/>
                  <a:gd name="connsiteY15" fmla="*/ 9924 h 10000"/>
                  <a:gd name="connsiteX16" fmla="*/ 479 w 10035"/>
                  <a:gd name="connsiteY16" fmla="*/ 9833 h 10000"/>
                  <a:gd name="connsiteX17" fmla="*/ 242 w 10035"/>
                  <a:gd name="connsiteY17" fmla="*/ 9715 h 10000"/>
                  <a:gd name="connsiteX18" fmla="*/ 67 w 10035"/>
                  <a:gd name="connsiteY18" fmla="*/ 9579 h 10000"/>
                  <a:gd name="connsiteX19" fmla="*/ 16 w 10035"/>
                  <a:gd name="connsiteY19" fmla="*/ 9423 h 10000"/>
                  <a:gd name="connsiteX20" fmla="*/ 0 w 10035"/>
                  <a:gd name="connsiteY20" fmla="*/ 7482 h 10000"/>
                  <a:gd name="connsiteX21" fmla="*/ 16 w 10035"/>
                  <a:gd name="connsiteY21" fmla="*/ 292 h 10000"/>
                  <a:gd name="connsiteX22" fmla="*/ 47 w 10035"/>
                  <a:gd name="connsiteY22" fmla="*/ 201 h 10000"/>
                  <a:gd name="connsiteX23" fmla="*/ 109 w 10035"/>
                  <a:gd name="connsiteY23" fmla="*/ 133 h 10000"/>
                  <a:gd name="connsiteX24" fmla="*/ 242 w 10035"/>
                  <a:gd name="connsiteY24" fmla="*/ 76 h 10000"/>
                  <a:gd name="connsiteX25" fmla="*/ 386 w 10035"/>
                  <a:gd name="connsiteY25" fmla="*/ 42 h 10000"/>
                  <a:gd name="connsiteX26" fmla="*/ 572 w 10035"/>
                  <a:gd name="connsiteY26" fmla="*/ 23 h 10000"/>
                  <a:gd name="connsiteX27" fmla="*/ 788 w 10035"/>
                  <a:gd name="connsiteY27" fmla="*/ 8 h 10000"/>
                  <a:gd name="connsiteX28" fmla="*/ 1024 w 10035"/>
                  <a:gd name="connsiteY28" fmla="*/ 0 h 10000"/>
                  <a:gd name="connsiteX29" fmla="*/ 1292 w 10035"/>
                  <a:gd name="connsiteY29"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10035 w 10035"/>
                  <a:gd name="connsiteY4" fmla="*/ 7579 h 10000"/>
                  <a:gd name="connsiteX5" fmla="*/ 10016 w 10035"/>
                  <a:gd name="connsiteY5" fmla="*/ 9423 h 10000"/>
                  <a:gd name="connsiteX6" fmla="*/ 9954 w 10035"/>
                  <a:gd name="connsiteY6" fmla="*/ 9579 h 10000"/>
                  <a:gd name="connsiteX7" fmla="*/ 9810 w 10035"/>
                  <a:gd name="connsiteY7" fmla="*/ 9715 h 10000"/>
                  <a:gd name="connsiteX8" fmla="*/ 9563 w 10035"/>
                  <a:gd name="connsiteY8" fmla="*/ 9833 h 10000"/>
                  <a:gd name="connsiteX9" fmla="*/ 9244 w 10035"/>
                  <a:gd name="connsiteY9" fmla="*/ 9924 h 10000"/>
                  <a:gd name="connsiteX10" fmla="*/ 8864 w 10035"/>
                  <a:gd name="connsiteY10" fmla="*/ 9985 h 10000"/>
                  <a:gd name="connsiteX11" fmla="*/ 8452 w 10035"/>
                  <a:gd name="connsiteY11" fmla="*/ 10000 h 10000"/>
                  <a:gd name="connsiteX12" fmla="*/ 1569 w 10035"/>
                  <a:gd name="connsiteY12" fmla="*/ 10000 h 10000"/>
                  <a:gd name="connsiteX13" fmla="*/ 1158 w 10035"/>
                  <a:gd name="connsiteY13" fmla="*/ 9985 h 10000"/>
                  <a:gd name="connsiteX14" fmla="*/ 788 w 10035"/>
                  <a:gd name="connsiteY14" fmla="*/ 9924 h 10000"/>
                  <a:gd name="connsiteX15" fmla="*/ 479 w 10035"/>
                  <a:gd name="connsiteY15" fmla="*/ 9833 h 10000"/>
                  <a:gd name="connsiteX16" fmla="*/ 242 w 10035"/>
                  <a:gd name="connsiteY16" fmla="*/ 9715 h 10000"/>
                  <a:gd name="connsiteX17" fmla="*/ 67 w 10035"/>
                  <a:gd name="connsiteY17" fmla="*/ 9579 h 10000"/>
                  <a:gd name="connsiteX18" fmla="*/ 16 w 10035"/>
                  <a:gd name="connsiteY18" fmla="*/ 9423 h 10000"/>
                  <a:gd name="connsiteX19" fmla="*/ 0 w 10035"/>
                  <a:gd name="connsiteY19" fmla="*/ 7482 h 10000"/>
                  <a:gd name="connsiteX20" fmla="*/ 16 w 10035"/>
                  <a:gd name="connsiteY20" fmla="*/ 292 h 10000"/>
                  <a:gd name="connsiteX21" fmla="*/ 47 w 10035"/>
                  <a:gd name="connsiteY21" fmla="*/ 201 h 10000"/>
                  <a:gd name="connsiteX22" fmla="*/ 109 w 10035"/>
                  <a:gd name="connsiteY22" fmla="*/ 133 h 10000"/>
                  <a:gd name="connsiteX23" fmla="*/ 242 w 10035"/>
                  <a:gd name="connsiteY23" fmla="*/ 76 h 10000"/>
                  <a:gd name="connsiteX24" fmla="*/ 386 w 10035"/>
                  <a:gd name="connsiteY24" fmla="*/ 42 h 10000"/>
                  <a:gd name="connsiteX25" fmla="*/ 572 w 10035"/>
                  <a:gd name="connsiteY25" fmla="*/ 23 h 10000"/>
                  <a:gd name="connsiteX26" fmla="*/ 788 w 10035"/>
                  <a:gd name="connsiteY26" fmla="*/ 8 h 10000"/>
                  <a:gd name="connsiteX27" fmla="*/ 1024 w 10035"/>
                  <a:gd name="connsiteY27" fmla="*/ 0 h 10000"/>
                  <a:gd name="connsiteX28" fmla="*/ 1292 w 10035"/>
                  <a:gd name="connsiteY28" fmla="*/ 0 h 10000"/>
                  <a:gd name="connsiteX0" fmla="*/ 1292 w 10035"/>
                  <a:gd name="connsiteY0" fmla="*/ 0 h 10000"/>
                  <a:gd name="connsiteX1" fmla="*/ 1569 w 10035"/>
                  <a:gd name="connsiteY1" fmla="*/ 0 h 10000"/>
                  <a:gd name="connsiteX2" fmla="*/ 8452 w 10035"/>
                  <a:gd name="connsiteY2" fmla="*/ 0 h 10000"/>
                  <a:gd name="connsiteX3" fmla="*/ 10035 w 10035"/>
                  <a:gd name="connsiteY3" fmla="*/ 7579 h 10000"/>
                  <a:gd name="connsiteX4" fmla="*/ 10016 w 10035"/>
                  <a:gd name="connsiteY4" fmla="*/ 9423 h 10000"/>
                  <a:gd name="connsiteX5" fmla="*/ 9954 w 10035"/>
                  <a:gd name="connsiteY5" fmla="*/ 9579 h 10000"/>
                  <a:gd name="connsiteX6" fmla="*/ 9810 w 10035"/>
                  <a:gd name="connsiteY6" fmla="*/ 9715 h 10000"/>
                  <a:gd name="connsiteX7" fmla="*/ 9563 w 10035"/>
                  <a:gd name="connsiteY7" fmla="*/ 9833 h 10000"/>
                  <a:gd name="connsiteX8" fmla="*/ 9244 w 10035"/>
                  <a:gd name="connsiteY8" fmla="*/ 9924 h 10000"/>
                  <a:gd name="connsiteX9" fmla="*/ 8864 w 10035"/>
                  <a:gd name="connsiteY9" fmla="*/ 9985 h 10000"/>
                  <a:gd name="connsiteX10" fmla="*/ 8452 w 10035"/>
                  <a:gd name="connsiteY10" fmla="*/ 10000 h 10000"/>
                  <a:gd name="connsiteX11" fmla="*/ 1569 w 10035"/>
                  <a:gd name="connsiteY11" fmla="*/ 10000 h 10000"/>
                  <a:gd name="connsiteX12" fmla="*/ 1158 w 10035"/>
                  <a:gd name="connsiteY12" fmla="*/ 9985 h 10000"/>
                  <a:gd name="connsiteX13" fmla="*/ 788 w 10035"/>
                  <a:gd name="connsiteY13" fmla="*/ 9924 h 10000"/>
                  <a:gd name="connsiteX14" fmla="*/ 479 w 10035"/>
                  <a:gd name="connsiteY14" fmla="*/ 9833 h 10000"/>
                  <a:gd name="connsiteX15" fmla="*/ 242 w 10035"/>
                  <a:gd name="connsiteY15" fmla="*/ 9715 h 10000"/>
                  <a:gd name="connsiteX16" fmla="*/ 67 w 10035"/>
                  <a:gd name="connsiteY16" fmla="*/ 9579 h 10000"/>
                  <a:gd name="connsiteX17" fmla="*/ 16 w 10035"/>
                  <a:gd name="connsiteY17" fmla="*/ 9423 h 10000"/>
                  <a:gd name="connsiteX18" fmla="*/ 0 w 10035"/>
                  <a:gd name="connsiteY18" fmla="*/ 7482 h 10000"/>
                  <a:gd name="connsiteX19" fmla="*/ 16 w 10035"/>
                  <a:gd name="connsiteY19" fmla="*/ 292 h 10000"/>
                  <a:gd name="connsiteX20" fmla="*/ 47 w 10035"/>
                  <a:gd name="connsiteY20" fmla="*/ 201 h 10000"/>
                  <a:gd name="connsiteX21" fmla="*/ 109 w 10035"/>
                  <a:gd name="connsiteY21" fmla="*/ 133 h 10000"/>
                  <a:gd name="connsiteX22" fmla="*/ 242 w 10035"/>
                  <a:gd name="connsiteY22" fmla="*/ 76 h 10000"/>
                  <a:gd name="connsiteX23" fmla="*/ 386 w 10035"/>
                  <a:gd name="connsiteY23" fmla="*/ 42 h 10000"/>
                  <a:gd name="connsiteX24" fmla="*/ 572 w 10035"/>
                  <a:gd name="connsiteY24" fmla="*/ 23 h 10000"/>
                  <a:gd name="connsiteX25" fmla="*/ 788 w 10035"/>
                  <a:gd name="connsiteY25" fmla="*/ 8 h 10000"/>
                  <a:gd name="connsiteX26" fmla="*/ 1024 w 10035"/>
                  <a:gd name="connsiteY26" fmla="*/ 0 h 10000"/>
                  <a:gd name="connsiteX27" fmla="*/ 1292 w 10035"/>
                  <a:gd name="connsiteY27" fmla="*/ 0 h 10000"/>
                  <a:gd name="connsiteX0" fmla="*/ 1292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26" fmla="*/ 1292 w 10035"/>
                  <a:gd name="connsiteY26" fmla="*/ 0 h 10000"/>
                  <a:gd name="connsiteX0" fmla="*/ 1024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0" fmla="*/ 1024 w 10035"/>
                  <a:gd name="connsiteY0" fmla="*/ 0 h 10000"/>
                  <a:gd name="connsiteX1" fmla="*/ 10035 w 10035"/>
                  <a:gd name="connsiteY1" fmla="*/ 7579 h 10000"/>
                  <a:gd name="connsiteX2" fmla="*/ 10016 w 10035"/>
                  <a:gd name="connsiteY2" fmla="*/ 9423 h 10000"/>
                  <a:gd name="connsiteX3" fmla="*/ 9954 w 10035"/>
                  <a:gd name="connsiteY3" fmla="*/ 9579 h 10000"/>
                  <a:gd name="connsiteX4" fmla="*/ 9810 w 10035"/>
                  <a:gd name="connsiteY4" fmla="*/ 9715 h 10000"/>
                  <a:gd name="connsiteX5" fmla="*/ 9563 w 10035"/>
                  <a:gd name="connsiteY5" fmla="*/ 9833 h 10000"/>
                  <a:gd name="connsiteX6" fmla="*/ 9244 w 10035"/>
                  <a:gd name="connsiteY6" fmla="*/ 9924 h 10000"/>
                  <a:gd name="connsiteX7" fmla="*/ 8864 w 10035"/>
                  <a:gd name="connsiteY7" fmla="*/ 9985 h 10000"/>
                  <a:gd name="connsiteX8" fmla="*/ 8452 w 10035"/>
                  <a:gd name="connsiteY8" fmla="*/ 10000 h 10000"/>
                  <a:gd name="connsiteX9" fmla="*/ 1569 w 10035"/>
                  <a:gd name="connsiteY9" fmla="*/ 10000 h 10000"/>
                  <a:gd name="connsiteX10" fmla="*/ 1158 w 10035"/>
                  <a:gd name="connsiteY10" fmla="*/ 9985 h 10000"/>
                  <a:gd name="connsiteX11" fmla="*/ 788 w 10035"/>
                  <a:gd name="connsiteY11" fmla="*/ 9924 h 10000"/>
                  <a:gd name="connsiteX12" fmla="*/ 479 w 10035"/>
                  <a:gd name="connsiteY12" fmla="*/ 9833 h 10000"/>
                  <a:gd name="connsiteX13" fmla="*/ 242 w 10035"/>
                  <a:gd name="connsiteY13" fmla="*/ 9715 h 10000"/>
                  <a:gd name="connsiteX14" fmla="*/ 67 w 10035"/>
                  <a:gd name="connsiteY14" fmla="*/ 9579 h 10000"/>
                  <a:gd name="connsiteX15" fmla="*/ 16 w 10035"/>
                  <a:gd name="connsiteY15" fmla="*/ 9423 h 10000"/>
                  <a:gd name="connsiteX16" fmla="*/ 0 w 10035"/>
                  <a:gd name="connsiteY16" fmla="*/ 7482 h 10000"/>
                  <a:gd name="connsiteX17" fmla="*/ 16 w 10035"/>
                  <a:gd name="connsiteY17" fmla="*/ 292 h 10000"/>
                  <a:gd name="connsiteX18" fmla="*/ 47 w 10035"/>
                  <a:gd name="connsiteY18" fmla="*/ 201 h 10000"/>
                  <a:gd name="connsiteX19" fmla="*/ 109 w 10035"/>
                  <a:gd name="connsiteY19" fmla="*/ 133 h 10000"/>
                  <a:gd name="connsiteX20" fmla="*/ 242 w 10035"/>
                  <a:gd name="connsiteY20" fmla="*/ 76 h 10000"/>
                  <a:gd name="connsiteX21" fmla="*/ 386 w 10035"/>
                  <a:gd name="connsiteY21" fmla="*/ 42 h 10000"/>
                  <a:gd name="connsiteX22" fmla="*/ 572 w 10035"/>
                  <a:gd name="connsiteY22" fmla="*/ 23 h 10000"/>
                  <a:gd name="connsiteX23" fmla="*/ 788 w 10035"/>
                  <a:gd name="connsiteY23" fmla="*/ 8 h 10000"/>
                  <a:gd name="connsiteX24" fmla="*/ 1024 w 10035"/>
                  <a:gd name="connsiteY24" fmla="*/ 0 h 10000"/>
                  <a:gd name="connsiteX0" fmla="*/ 788 w 10035"/>
                  <a:gd name="connsiteY0" fmla="*/ 0 h 9992"/>
                  <a:gd name="connsiteX1" fmla="*/ 10035 w 10035"/>
                  <a:gd name="connsiteY1" fmla="*/ 7571 h 9992"/>
                  <a:gd name="connsiteX2" fmla="*/ 10016 w 10035"/>
                  <a:gd name="connsiteY2" fmla="*/ 9415 h 9992"/>
                  <a:gd name="connsiteX3" fmla="*/ 9954 w 10035"/>
                  <a:gd name="connsiteY3" fmla="*/ 9571 h 9992"/>
                  <a:gd name="connsiteX4" fmla="*/ 9810 w 10035"/>
                  <a:gd name="connsiteY4" fmla="*/ 9707 h 9992"/>
                  <a:gd name="connsiteX5" fmla="*/ 9563 w 10035"/>
                  <a:gd name="connsiteY5" fmla="*/ 9825 h 9992"/>
                  <a:gd name="connsiteX6" fmla="*/ 9244 w 10035"/>
                  <a:gd name="connsiteY6" fmla="*/ 9916 h 9992"/>
                  <a:gd name="connsiteX7" fmla="*/ 8864 w 10035"/>
                  <a:gd name="connsiteY7" fmla="*/ 9977 h 9992"/>
                  <a:gd name="connsiteX8" fmla="*/ 8452 w 10035"/>
                  <a:gd name="connsiteY8" fmla="*/ 9992 h 9992"/>
                  <a:gd name="connsiteX9" fmla="*/ 1569 w 10035"/>
                  <a:gd name="connsiteY9" fmla="*/ 9992 h 9992"/>
                  <a:gd name="connsiteX10" fmla="*/ 1158 w 10035"/>
                  <a:gd name="connsiteY10" fmla="*/ 9977 h 9992"/>
                  <a:gd name="connsiteX11" fmla="*/ 788 w 10035"/>
                  <a:gd name="connsiteY11" fmla="*/ 9916 h 9992"/>
                  <a:gd name="connsiteX12" fmla="*/ 479 w 10035"/>
                  <a:gd name="connsiteY12" fmla="*/ 9825 h 9992"/>
                  <a:gd name="connsiteX13" fmla="*/ 242 w 10035"/>
                  <a:gd name="connsiteY13" fmla="*/ 9707 h 9992"/>
                  <a:gd name="connsiteX14" fmla="*/ 67 w 10035"/>
                  <a:gd name="connsiteY14" fmla="*/ 9571 h 9992"/>
                  <a:gd name="connsiteX15" fmla="*/ 16 w 10035"/>
                  <a:gd name="connsiteY15" fmla="*/ 9415 h 9992"/>
                  <a:gd name="connsiteX16" fmla="*/ 0 w 10035"/>
                  <a:gd name="connsiteY16" fmla="*/ 7474 h 9992"/>
                  <a:gd name="connsiteX17" fmla="*/ 16 w 10035"/>
                  <a:gd name="connsiteY17" fmla="*/ 284 h 9992"/>
                  <a:gd name="connsiteX18" fmla="*/ 47 w 10035"/>
                  <a:gd name="connsiteY18" fmla="*/ 193 h 9992"/>
                  <a:gd name="connsiteX19" fmla="*/ 109 w 10035"/>
                  <a:gd name="connsiteY19" fmla="*/ 125 h 9992"/>
                  <a:gd name="connsiteX20" fmla="*/ 242 w 10035"/>
                  <a:gd name="connsiteY20" fmla="*/ 68 h 9992"/>
                  <a:gd name="connsiteX21" fmla="*/ 386 w 10035"/>
                  <a:gd name="connsiteY21" fmla="*/ 34 h 9992"/>
                  <a:gd name="connsiteX22" fmla="*/ 572 w 10035"/>
                  <a:gd name="connsiteY22" fmla="*/ 15 h 9992"/>
                  <a:gd name="connsiteX23" fmla="*/ 788 w 10035"/>
                  <a:gd name="connsiteY23" fmla="*/ 0 h 9992"/>
                  <a:gd name="connsiteX0" fmla="*/ 570 w 10000"/>
                  <a:gd name="connsiteY0" fmla="*/ 0 h 9985"/>
                  <a:gd name="connsiteX1" fmla="*/ 10000 w 10000"/>
                  <a:gd name="connsiteY1" fmla="*/ 7562 h 9985"/>
                  <a:gd name="connsiteX2" fmla="*/ 9981 w 10000"/>
                  <a:gd name="connsiteY2" fmla="*/ 9408 h 9985"/>
                  <a:gd name="connsiteX3" fmla="*/ 9919 w 10000"/>
                  <a:gd name="connsiteY3" fmla="*/ 9564 h 9985"/>
                  <a:gd name="connsiteX4" fmla="*/ 9776 w 10000"/>
                  <a:gd name="connsiteY4" fmla="*/ 9700 h 9985"/>
                  <a:gd name="connsiteX5" fmla="*/ 9530 w 10000"/>
                  <a:gd name="connsiteY5" fmla="*/ 9818 h 9985"/>
                  <a:gd name="connsiteX6" fmla="*/ 9212 w 10000"/>
                  <a:gd name="connsiteY6" fmla="*/ 9909 h 9985"/>
                  <a:gd name="connsiteX7" fmla="*/ 8833 w 10000"/>
                  <a:gd name="connsiteY7" fmla="*/ 9970 h 9985"/>
                  <a:gd name="connsiteX8" fmla="*/ 8423 w 10000"/>
                  <a:gd name="connsiteY8" fmla="*/ 9985 h 9985"/>
                  <a:gd name="connsiteX9" fmla="*/ 1564 w 10000"/>
                  <a:gd name="connsiteY9" fmla="*/ 9985 h 9985"/>
                  <a:gd name="connsiteX10" fmla="*/ 1154 w 10000"/>
                  <a:gd name="connsiteY10" fmla="*/ 9970 h 9985"/>
                  <a:gd name="connsiteX11" fmla="*/ 785 w 10000"/>
                  <a:gd name="connsiteY11" fmla="*/ 9909 h 9985"/>
                  <a:gd name="connsiteX12" fmla="*/ 477 w 10000"/>
                  <a:gd name="connsiteY12" fmla="*/ 9818 h 9985"/>
                  <a:gd name="connsiteX13" fmla="*/ 241 w 10000"/>
                  <a:gd name="connsiteY13" fmla="*/ 9700 h 9985"/>
                  <a:gd name="connsiteX14" fmla="*/ 67 w 10000"/>
                  <a:gd name="connsiteY14" fmla="*/ 9564 h 9985"/>
                  <a:gd name="connsiteX15" fmla="*/ 16 w 10000"/>
                  <a:gd name="connsiteY15" fmla="*/ 9408 h 9985"/>
                  <a:gd name="connsiteX16" fmla="*/ 0 w 10000"/>
                  <a:gd name="connsiteY16" fmla="*/ 7465 h 9985"/>
                  <a:gd name="connsiteX17" fmla="*/ 16 w 10000"/>
                  <a:gd name="connsiteY17" fmla="*/ 269 h 9985"/>
                  <a:gd name="connsiteX18" fmla="*/ 47 w 10000"/>
                  <a:gd name="connsiteY18" fmla="*/ 178 h 9985"/>
                  <a:gd name="connsiteX19" fmla="*/ 109 w 10000"/>
                  <a:gd name="connsiteY19" fmla="*/ 110 h 9985"/>
                  <a:gd name="connsiteX20" fmla="*/ 241 w 10000"/>
                  <a:gd name="connsiteY20" fmla="*/ 53 h 9985"/>
                  <a:gd name="connsiteX21" fmla="*/ 385 w 10000"/>
                  <a:gd name="connsiteY21" fmla="*/ 19 h 9985"/>
                  <a:gd name="connsiteX22" fmla="*/ 570 w 10000"/>
                  <a:gd name="connsiteY22" fmla="*/ 0 h 9985"/>
                  <a:gd name="connsiteX0" fmla="*/ 385 w 10000"/>
                  <a:gd name="connsiteY0" fmla="*/ 0 h 9981"/>
                  <a:gd name="connsiteX1" fmla="*/ 10000 w 10000"/>
                  <a:gd name="connsiteY1" fmla="*/ 7554 h 9981"/>
                  <a:gd name="connsiteX2" fmla="*/ 9981 w 10000"/>
                  <a:gd name="connsiteY2" fmla="*/ 9403 h 9981"/>
                  <a:gd name="connsiteX3" fmla="*/ 9919 w 10000"/>
                  <a:gd name="connsiteY3" fmla="*/ 9559 h 9981"/>
                  <a:gd name="connsiteX4" fmla="*/ 9776 w 10000"/>
                  <a:gd name="connsiteY4" fmla="*/ 9696 h 9981"/>
                  <a:gd name="connsiteX5" fmla="*/ 9530 w 10000"/>
                  <a:gd name="connsiteY5" fmla="*/ 9814 h 9981"/>
                  <a:gd name="connsiteX6" fmla="*/ 9212 w 10000"/>
                  <a:gd name="connsiteY6" fmla="*/ 9905 h 9981"/>
                  <a:gd name="connsiteX7" fmla="*/ 8833 w 10000"/>
                  <a:gd name="connsiteY7" fmla="*/ 9966 h 9981"/>
                  <a:gd name="connsiteX8" fmla="*/ 8423 w 10000"/>
                  <a:gd name="connsiteY8" fmla="*/ 9981 h 9981"/>
                  <a:gd name="connsiteX9" fmla="*/ 1564 w 10000"/>
                  <a:gd name="connsiteY9" fmla="*/ 9981 h 9981"/>
                  <a:gd name="connsiteX10" fmla="*/ 1154 w 10000"/>
                  <a:gd name="connsiteY10" fmla="*/ 9966 h 9981"/>
                  <a:gd name="connsiteX11" fmla="*/ 785 w 10000"/>
                  <a:gd name="connsiteY11" fmla="*/ 9905 h 9981"/>
                  <a:gd name="connsiteX12" fmla="*/ 477 w 10000"/>
                  <a:gd name="connsiteY12" fmla="*/ 9814 h 9981"/>
                  <a:gd name="connsiteX13" fmla="*/ 241 w 10000"/>
                  <a:gd name="connsiteY13" fmla="*/ 9696 h 9981"/>
                  <a:gd name="connsiteX14" fmla="*/ 67 w 10000"/>
                  <a:gd name="connsiteY14" fmla="*/ 9559 h 9981"/>
                  <a:gd name="connsiteX15" fmla="*/ 16 w 10000"/>
                  <a:gd name="connsiteY15" fmla="*/ 9403 h 9981"/>
                  <a:gd name="connsiteX16" fmla="*/ 0 w 10000"/>
                  <a:gd name="connsiteY16" fmla="*/ 7457 h 9981"/>
                  <a:gd name="connsiteX17" fmla="*/ 16 w 10000"/>
                  <a:gd name="connsiteY17" fmla="*/ 250 h 9981"/>
                  <a:gd name="connsiteX18" fmla="*/ 47 w 10000"/>
                  <a:gd name="connsiteY18" fmla="*/ 159 h 9981"/>
                  <a:gd name="connsiteX19" fmla="*/ 109 w 10000"/>
                  <a:gd name="connsiteY19" fmla="*/ 91 h 9981"/>
                  <a:gd name="connsiteX20" fmla="*/ 241 w 10000"/>
                  <a:gd name="connsiteY20" fmla="*/ 34 h 9981"/>
                  <a:gd name="connsiteX21" fmla="*/ 385 w 10000"/>
                  <a:gd name="connsiteY21" fmla="*/ 0 h 9981"/>
                  <a:gd name="connsiteX0" fmla="*/ 385 w 10000"/>
                  <a:gd name="connsiteY0" fmla="*/ 0 h 10000"/>
                  <a:gd name="connsiteX1" fmla="*/ 10000 w 10000"/>
                  <a:gd name="connsiteY1" fmla="*/ 7568 h 10000"/>
                  <a:gd name="connsiteX2" fmla="*/ 9981 w 10000"/>
                  <a:gd name="connsiteY2" fmla="*/ 9421 h 10000"/>
                  <a:gd name="connsiteX3" fmla="*/ 9919 w 10000"/>
                  <a:gd name="connsiteY3" fmla="*/ 9577 h 10000"/>
                  <a:gd name="connsiteX4" fmla="*/ 9776 w 10000"/>
                  <a:gd name="connsiteY4" fmla="*/ 9714 h 10000"/>
                  <a:gd name="connsiteX5" fmla="*/ 9530 w 10000"/>
                  <a:gd name="connsiteY5" fmla="*/ 9833 h 10000"/>
                  <a:gd name="connsiteX6" fmla="*/ 9212 w 10000"/>
                  <a:gd name="connsiteY6" fmla="*/ 9924 h 10000"/>
                  <a:gd name="connsiteX7" fmla="*/ 8833 w 10000"/>
                  <a:gd name="connsiteY7" fmla="*/ 9985 h 10000"/>
                  <a:gd name="connsiteX8" fmla="*/ 8423 w 10000"/>
                  <a:gd name="connsiteY8" fmla="*/ 10000 h 10000"/>
                  <a:gd name="connsiteX9" fmla="*/ 1564 w 10000"/>
                  <a:gd name="connsiteY9" fmla="*/ 10000 h 10000"/>
                  <a:gd name="connsiteX10" fmla="*/ 1154 w 10000"/>
                  <a:gd name="connsiteY10" fmla="*/ 9985 h 10000"/>
                  <a:gd name="connsiteX11" fmla="*/ 785 w 10000"/>
                  <a:gd name="connsiteY11" fmla="*/ 9924 h 10000"/>
                  <a:gd name="connsiteX12" fmla="*/ 477 w 10000"/>
                  <a:gd name="connsiteY12" fmla="*/ 9833 h 10000"/>
                  <a:gd name="connsiteX13" fmla="*/ 241 w 10000"/>
                  <a:gd name="connsiteY13" fmla="*/ 9714 h 10000"/>
                  <a:gd name="connsiteX14" fmla="*/ 67 w 10000"/>
                  <a:gd name="connsiteY14" fmla="*/ 9577 h 10000"/>
                  <a:gd name="connsiteX15" fmla="*/ 16 w 10000"/>
                  <a:gd name="connsiteY15" fmla="*/ 9421 h 10000"/>
                  <a:gd name="connsiteX16" fmla="*/ 0 w 10000"/>
                  <a:gd name="connsiteY16" fmla="*/ 7471 h 10000"/>
                  <a:gd name="connsiteX17" fmla="*/ 16 w 10000"/>
                  <a:gd name="connsiteY17" fmla="*/ 250 h 10000"/>
                  <a:gd name="connsiteX18" fmla="*/ 47 w 10000"/>
                  <a:gd name="connsiteY18" fmla="*/ 159 h 10000"/>
                  <a:gd name="connsiteX19" fmla="*/ 109 w 10000"/>
                  <a:gd name="connsiteY19" fmla="*/ 91 h 10000"/>
                  <a:gd name="connsiteX20" fmla="*/ 385 w 10000"/>
                  <a:gd name="connsiteY20" fmla="*/ 0 h 10000"/>
                  <a:gd name="connsiteX0" fmla="*/ 109 w 10000"/>
                  <a:gd name="connsiteY0" fmla="*/ 0 h 9909"/>
                  <a:gd name="connsiteX1" fmla="*/ 10000 w 10000"/>
                  <a:gd name="connsiteY1" fmla="*/ 7477 h 9909"/>
                  <a:gd name="connsiteX2" fmla="*/ 9981 w 10000"/>
                  <a:gd name="connsiteY2" fmla="*/ 9330 h 9909"/>
                  <a:gd name="connsiteX3" fmla="*/ 9919 w 10000"/>
                  <a:gd name="connsiteY3" fmla="*/ 9486 h 9909"/>
                  <a:gd name="connsiteX4" fmla="*/ 9776 w 10000"/>
                  <a:gd name="connsiteY4" fmla="*/ 9623 h 9909"/>
                  <a:gd name="connsiteX5" fmla="*/ 9530 w 10000"/>
                  <a:gd name="connsiteY5" fmla="*/ 9742 h 9909"/>
                  <a:gd name="connsiteX6" fmla="*/ 9212 w 10000"/>
                  <a:gd name="connsiteY6" fmla="*/ 9833 h 9909"/>
                  <a:gd name="connsiteX7" fmla="*/ 8833 w 10000"/>
                  <a:gd name="connsiteY7" fmla="*/ 9894 h 9909"/>
                  <a:gd name="connsiteX8" fmla="*/ 8423 w 10000"/>
                  <a:gd name="connsiteY8" fmla="*/ 9909 h 9909"/>
                  <a:gd name="connsiteX9" fmla="*/ 1564 w 10000"/>
                  <a:gd name="connsiteY9" fmla="*/ 9909 h 9909"/>
                  <a:gd name="connsiteX10" fmla="*/ 1154 w 10000"/>
                  <a:gd name="connsiteY10" fmla="*/ 9894 h 9909"/>
                  <a:gd name="connsiteX11" fmla="*/ 785 w 10000"/>
                  <a:gd name="connsiteY11" fmla="*/ 9833 h 9909"/>
                  <a:gd name="connsiteX12" fmla="*/ 477 w 10000"/>
                  <a:gd name="connsiteY12" fmla="*/ 9742 h 9909"/>
                  <a:gd name="connsiteX13" fmla="*/ 241 w 10000"/>
                  <a:gd name="connsiteY13" fmla="*/ 9623 h 9909"/>
                  <a:gd name="connsiteX14" fmla="*/ 67 w 10000"/>
                  <a:gd name="connsiteY14" fmla="*/ 9486 h 9909"/>
                  <a:gd name="connsiteX15" fmla="*/ 16 w 10000"/>
                  <a:gd name="connsiteY15" fmla="*/ 9330 h 9909"/>
                  <a:gd name="connsiteX16" fmla="*/ 0 w 10000"/>
                  <a:gd name="connsiteY16" fmla="*/ 7380 h 9909"/>
                  <a:gd name="connsiteX17" fmla="*/ 16 w 10000"/>
                  <a:gd name="connsiteY17" fmla="*/ 159 h 9909"/>
                  <a:gd name="connsiteX18" fmla="*/ 47 w 10000"/>
                  <a:gd name="connsiteY18" fmla="*/ 68 h 9909"/>
                  <a:gd name="connsiteX19" fmla="*/ 109 w 10000"/>
                  <a:gd name="connsiteY19" fmla="*/ 0 h 9909"/>
                  <a:gd name="connsiteX0" fmla="*/ 47 w 10000"/>
                  <a:gd name="connsiteY0" fmla="*/ 0 h 9931"/>
                  <a:gd name="connsiteX1" fmla="*/ 10000 w 10000"/>
                  <a:gd name="connsiteY1" fmla="*/ 7477 h 9931"/>
                  <a:gd name="connsiteX2" fmla="*/ 9981 w 10000"/>
                  <a:gd name="connsiteY2" fmla="*/ 9347 h 9931"/>
                  <a:gd name="connsiteX3" fmla="*/ 9919 w 10000"/>
                  <a:gd name="connsiteY3" fmla="*/ 9504 h 9931"/>
                  <a:gd name="connsiteX4" fmla="*/ 9776 w 10000"/>
                  <a:gd name="connsiteY4" fmla="*/ 9642 h 9931"/>
                  <a:gd name="connsiteX5" fmla="*/ 9530 w 10000"/>
                  <a:gd name="connsiteY5" fmla="*/ 9762 h 9931"/>
                  <a:gd name="connsiteX6" fmla="*/ 9212 w 10000"/>
                  <a:gd name="connsiteY6" fmla="*/ 9854 h 9931"/>
                  <a:gd name="connsiteX7" fmla="*/ 8833 w 10000"/>
                  <a:gd name="connsiteY7" fmla="*/ 9916 h 9931"/>
                  <a:gd name="connsiteX8" fmla="*/ 8423 w 10000"/>
                  <a:gd name="connsiteY8" fmla="*/ 9931 h 9931"/>
                  <a:gd name="connsiteX9" fmla="*/ 1564 w 10000"/>
                  <a:gd name="connsiteY9" fmla="*/ 9931 h 9931"/>
                  <a:gd name="connsiteX10" fmla="*/ 1154 w 10000"/>
                  <a:gd name="connsiteY10" fmla="*/ 9916 h 9931"/>
                  <a:gd name="connsiteX11" fmla="*/ 785 w 10000"/>
                  <a:gd name="connsiteY11" fmla="*/ 9854 h 9931"/>
                  <a:gd name="connsiteX12" fmla="*/ 477 w 10000"/>
                  <a:gd name="connsiteY12" fmla="*/ 9762 h 9931"/>
                  <a:gd name="connsiteX13" fmla="*/ 241 w 10000"/>
                  <a:gd name="connsiteY13" fmla="*/ 9642 h 9931"/>
                  <a:gd name="connsiteX14" fmla="*/ 67 w 10000"/>
                  <a:gd name="connsiteY14" fmla="*/ 9504 h 9931"/>
                  <a:gd name="connsiteX15" fmla="*/ 16 w 10000"/>
                  <a:gd name="connsiteY15" fmla="*/ 9347 h 9931"/>
                  <a:gd name="connsiteX16" fmla="*/ 0 w 10000"/>
                  <a:gd name="connsiteY16" fmla="*/ 7379 h 9931"/>
                  <a:gd name="connsiteX17" fmla="*/ 16 w 10000"/>
                  <a:gd name="connsiteY17" fmla="*/ 91 h 9931"/>
                  <a:gd name="connsiteX18" fmla="*/ 47 w 10000"/>
                  <a:gd name="connsiteY18" fmla="*/ 0 h 9931"/>
                  <a:gd name="connsiteX0" fmla="*/ 16 w 10000"/>
                  <a:gd name="connsiteY0" fmla="*/ 0 h 9908"/>
                  <a:gd name="connsiteX1" fmla="*/ 10000 w 10000"/>
                  <a:gd name="connsiteY1" fmla="*/ 7437 h 9908"/>
                  <a:gd name="connsiteX2" fmla="*/ 9981 w 10000"/>
                  <a:gd name="connsiteY2" fmla="*/ 9320 h 9908"/>
                  <a:gd name="connsiteX3" fmla="*/ 9919 w 10000"/>
                  <a:gd name="connsiteY3" fmla="*/ 9478 h 9908"/>
                  <a:gd name="connsiteX4" fmla="*/ 9776 w 10000"/>
                  <a:gd name="connsiteY4" fmla="*/ 9617 h 9908"/>
                  <a:gd name="connsiteX5" fmla="*/ 9530 w 10000"/>
                  <a:gd name="connsiteY5" fmla="*/ 9738 h 9908"/>
                  <a:gd name="connsiteX6" fmla="*/ 9212 w 10000"/>
                  <a:gd name="connsiteY6" fmla="*/ 9830 h 9908"/>
                  <a:gd name="connsiteX7" fmla="*/ 8833 w 10000"/>
                  <a:gd name="connsiteY7" fmla="*/ 9893 h 9908"/>
                  <a:gd name="connsiteX8" fmla="*/ 8423 w 10000"/>
                  <a:gd name="connsiteY8" fmla="*/ 9908 h 9908"/>
                  <a:gd name="connsiteX9" fmla="*/ 1564 w 10000"/>
                  <a:gd name="connsiteY9" fmla="*/ 9908 h 9908"/>
                  <a:gd name="connsiteX10" fmla="*/ 1154 w 10000"/>
                  <a:gd name="connsiteY10" fmla="*/ 9893 h 9908"/>
                  <a:gd name="connsiteX11" fmla="*/ 785 w 10000"/>
                  <a:gd name="connsiteY11" fmla="*/ 9830 h 9908"/>
                  <a:gd name="connsiteX12" fmla="*/ 477 w 10000"/>
                  <a:gd name="connsiteY12" fmla="*/ 9738 h 9908"/>
                  <a:gd name="connsiteX13" fmla="*/ 241 w 10000"/>
                  <a:gd name="connsiteY13" fmla="*/ 9617 h 9908"/>
                  <a:gd name="connsiteX14" fmla="*/ 67 w 10000"/>
                  <a:gd name="connsiteY14" fmla="*/ 9478 h 9908"/>
                  <a:gd name="connsiteX15" fmla="*/ 16 w 10000"/>
                  <a:gd name="connsiteY15" fmla="*/ 9320 h 9908"/>
                  <a:gd name="connsiteX16" fmla="*/ 0 w 10000"/>
                  <a:gd name="connsiteY16" fmla="*/ 7338 h 9908"/>
                  <a:gd name="connsiteX17" fmla="*/ 16 w 10000"/>
                  <a:gd name="connsiteY17" fmla="*/ 0 h 9908"/>
                  <a:gd name="connsiteX0" fmla="*/ 0 w 10000"/>
                  <a:gd name="connsiteY0" fmla="*/ 199 h 2793"/>
                  <a:gd name="connsiteX1" fmla="*/ 10000 w 10000"/>
                  <a:gd name="connsiteY1" fmla="*/ 299 h 2793"/>
                  <a:gd name="connsiteX2" fmla="*/ 9981 w 10000"/>
                  <a:gd name="connsiteY2" fmla="*/ 2200 h 2793"/>
                  <a:gd name="connsiteX3" fmla="*/ 9919 w 10000"/>
                  <a:gd name="connsiteY3" fmla="*/ 2359 h 2793"/>
                  <a:gd name="connsiteX4" fmla="*/ 9776 w 10000"/>
                  <a:gd name="connsiteY4" fmla="*/ 2499 h 2793"/>
                  <a:gd name="connsiteX5" fmla="*/ 9530 w 10000"/>
                  <a:gd name="connsiteY5" fmla="*/ 2621 h 2793"/>
                  <a:gd name="connsiteX6" fmla="*/ 9212 w 10000"/>
                  <a:gd name="connsiteY6" fmla="*/ 2714 h 2793"/>
                  <a:gd name="connsiteX7" fmla="*/ 8833 w 10000"/>
                  <a:gd name="connsiteY7" fmla="*/ 2778 h 2793"/>
                  <a:gd name="connsiteX8" fmla="*/ 8423 w 10000"/>
                  <a:gd name="connsiteY8" fmla="*/ 2793 h 2793"/>
                  <a:gd name="connsiteX9" fmla="*/ 1564 w 10000"/>
                  <a:gd name="connsiteY9" fmla="*/ 2793 h 2793"/>
                  <a:gd name="connsiteX10" fmla="*/ 1154 w 10000"/>
                  <a:gd name="connsiteY10" fmla="*/ 2778 h 2793"/>
                  <a:gd name="connsiteX11" fmla="*/ 785 w 10000"/>
                  <a:gd name="connsiteY11" fmla="*/ 2714 h 2793"/>
                  <a:gd name="connsiteX12" fmla="*/ 477 w 10000"/>
                  <a:gd name="connsiteY12" fmla="*/ 2621 h 2793"/>
                  <a:gd name="connsiteX13" fmla="*/ 241 w 10000"/>
                  <a:gd name="connsiteY13" fmla="*/ 2499 h 2793"/>
                  <a:gd name="connsiteX14" fmla="*/ 67 w 10000"/>
                  <a:gd name="connsiteY14" fmla="*/ 2359 h 2793"/>
                  <a:gd name="connsiteX15" fmla="*/ 16 w 10000"/>
                  <a:gd name="connsiteY15" fmla="*/ 2200 h 2793"/>
                  <a:gd name="connsiteX16" fmla="*/ 0 w 10000"/>
                  <a:gd name="connsiteY16" fmla="*/ 199 h 2793"/>
                  <a:gd name="connsiteX0" fmla="*/ 0 w 10000"/>
                  <a:gd name="connsiteY0" fmla="*/ 0 h 9288"/>
                  <a:gd name="connsiteX1" fmla="*/ 10000 w 10000"/>
                  <a:gd name="connsiteY1" fmla="*/ 359 h 9288"/>
                  <a:gd name="connsiteX2" fmla="*/ 9981 w 10000"/>
                  <a:gd name="connsiteY2" fmla="*/ 7165 h 9288"/>
                  <a:gd name="connsiteX3" fmla="*/ 9919 w 10000"/>
                  <a:gd name="connsiteY3" fmla="*/ 7734 h 9288"/>
                  <a:gd name="connsiteX4" fmla="*/ 9776 w 10000"/>
                  <a:gd name="connsiteY4" fmla="*/ 8235 h 9288"/>
                  <a:gd name="connsiteX5" fmla="*/ 9530 w 10000"/>
                  <a:gd name="connsiteY5" fmla="*/ 8672 h 9288"/>
                  <a:gd name="connsiteX6" fmla="*/ 9212 w 10000"/>
                  <a:gd name="connsiteY6" fmla="*/ 9005 h 9288"/>
                  <a:gd name="connsiteX7" fmla="*/ 8833 w 10000"/>
                  <a:gd name="connsiteY7" fmla="*/ 9234 h 9288"/>
                  <a:gd name="connsiteX8" fmla="*/ 8423 w 10000"/>
                  <a:gd name="connsiteY8" fmla="*/ 9288 h 9288"/>
                  <a:gd name="connsiteX9" fmla="*/ 1564 w 10000"/>
                  <a:gd name="connsiteY9" fmla="*/ 9288 h 9288"/>
                  <a:gd name="connsiteX10" fmla="*/ 1154 w 10000"/>
                  <a:gd name="connsiteY10" fmla="*/ 9234 h 9288"/>
                  <a:gd name="connsiteX11" fmla="*/ 785 w 10000"/>
                  <a:gd name="connsiteY11" fmla="*/ 9005 h 9288"/>
                  <a:gd name="connsiteX12" fmla="*/ 477 w 10000"/>
                  <a:gd name="connsiteY12" fmla="*/ 8672 h 9288"/>
                  <a:gd name="connsiteX13" fmla="*/ 241 w 10000"/>
                  <a:gd name="connsiteY13" fmla="*/ 8235 h 9288"/>
                  <a:gd name="connsiteX14" fmla="*/ 67 w 10000"/>
                  <a:gd name="connsiteY14" fmla="*/ 7734 h 9288"/>
                  <a:gd name="connsiteX15" fmla="*/ 16 w 10000"/>
                  <a:gd name="connsiteY15" fmla="*/ 7165 h 9288"/>
                  <a:gd name="connsiteX16" fmla="*/ 0 w 10000"/>
                  <a:gd name="connsiteY16" fmla="*/ 0 h 9288"/>
                  <a:gd name="connsiteX0" fmla="*/ 755 w 10755"/>
                  <a:gd name="connsiteY0" fmla="*/ 320 h 10320"/>
                  <a:gd name="connsiteX1" fmla="*/ 10755 w 10755"/>
                  <a:gd name="connsiteY1" fmla="*/ 707 h 10320"/>
                  <a:gd name="connsiteX2" fmla="*/ 10736 w 10755"/>
                  <a:gd name="connsiteY2" fmla="*/ 8034 h 10320"/>
                  <a:gd name="connsiteX3" fmla="*/ 10674 w 10755"/>
                  <a:gd name="connsiteY3" fmla="*/ 8647 h 10320"/>
                  <a:gd name="connsiteX4" fmla="*/ 10531 w 10755"/>
                  <a:gd name="connsiteY4" fmla="*/ 9186 h 10320"/>
                  <a:gd name="connsiteX5" fmla="*/ 10285 w 10755"/>
                  <a:gd name="connsiteY5" fmla="*/ 9657 h 10320"/>
                  <a:gd name="connsiteX6" fmla="*/ 9967 w 10755"/>
                  <a:gd name="connsiteY6" fmla="*/ 10015 h 10320"/>
                  <a:gd name="connsiteX7" fmla="*/ 9588 w 10755"/>
                  <a:gd name="connsiteY7" fmla="*/ 10262 h 10320"/>
                  <a:gd name="connsiteX8" fmla="*/ 9178 w 10755"/>
                  <a:gd name="connsiteY8" fmla="*/ 10320 h 10320"/>
                  <a:gd name="connsiteX9" fmla="*/ 2319 w 10755"/>
                  <a:gd name="connsiteY9" fmla="*/ 10320 h 10320"/>
                  <a:gd name="connsiteX10" fmla="*/ 1909 w 10755"/>
                  <a:gd name="connsiteY10" fmla="*/ 10262 h 10320"/>
                  <a:gd name="connsiteX11" fmla="*/ 1540 w 10755"/>
                  <a:gd name="connsiteY11" fmla="*/ 10015 h 10320"/>
                  <a:gd name="connsiteX12" fmla="*/ 1232 w 10755"/>
                  <a:gd name="connsiteY12" fmla="*/ 9657 h 10320"/>
                  <a:gd name="connsiteX13" fmla="*/ 996 w 10755"/>
                  <a:gd name="connsiteY13" fmla="*/ 9186 h 10320"/>
                  <a:gd name="connsiteX14" fmla="*/ 822 w 10755"/>
                  <a:gd name="connsiteY14" fmla="*/ 8647 h 10320"/>
                  <a:gd name="connsiteX15" fmla="*/ 771 w 10755"/>
                  <a:gd name="connsiteY15" fmla="*/ 8034 h 10320"/>
                  <a:gd name="connsiteX16" fmla="*/ 712 w 10755"/>
                  <a:gd name="connsiteY16" fmla="*/ 685 h 10320"/>
                  <a:gd name="connsiteX17" fmla="*/ 755 w 10755"/>
                  <a:gd name="connsiteY17" fmla="*/ 320 h 10320"/>
                  <a:gd name="connsiteX0" fmla="*/ 728 w 10771"/>
                  <a:gd name="connsiteY0" fmla="*/ 906 h 10541"/>
                  <a:gd name="connsiteX1" fmla="*/ 10771 w 10771"/>
                  <a:gd name="connsiteY1" fmla="*/ 928 h 10541"/>
                  <a:gd name="connsiteX2" fmla="*/ 10752 w 10771"/>
                  <a:gd name="connsiteY2" fmla="*/ 8255 h 10541"/>
                  <a:gd name="connsiteX3" fmla="*/ 10690 w 10771"/>
                  <a:gd name="connsiteY3" fmla="*/ 8868 h 10541"/>
                  <a:gd name="connsiteX4" fmla="*/ 10547 w 10771"/>
                  <a:gd name="connsiteY4" fmla="*/ 9407 h 10541"/>
                  <a:gd name="connsiteX5" fmla="*/ 10301 w 10771"/>
                  <a:gd name="connsiteY5" fmla="*/ 9878 h 10541"/>
                  <a:gd name="connsiteX6" fmla="*/ 9983 w 10771"/>
                  <a:gd name="connsiteY6" fmla="*/ 10236 h 10541"/>
                  <a:gd name="connsiteX7" fmla="*/ 9604 w 10771"/>
                  <a:gd name="connsiteY7" fmla="*/ 10483 h 10541"/>
                  <a:gd name="connsiteX8" fmla="*/ 9194 w 10771"/>
                  <a:gd name="connsiteY8" fmla="*/ 10541 h 10541"/>
                  <a:gd name="connsiteX9" fmla="*/ 2335 w 10771"/>
                  <a:gd name="connsiteY9" fmla="*/ 10541 h 10541"/>
                  <a:gd name="connsiteX10" fmla="*/ 1925 w 10771"/>
                  <a:gd name="connsiteY10" fmla="*/ 10483 h 10541"/>
                  <a:gd name="connsiteX11" fmla="*/ 1556 w 10771"/>
                  <a:gd name="connsiteY11" fmla="*/ 10236 h 10541"/>
                  <a:gd name="connsiteX12" fmla="*/ 1248 w 10771"/>
                  <a:gd name="connsiteY12" fmla="*/ 9878 h 10541"/>
                  <a:gd name="connsiteX13" fmla="*/ 1012 w 10771"/>
                  <a:gd name="connsiteY13" fmla="*/ 9407 h 10541"/>
                  <a:gd name="connsiteX14" fmla="*/ 838 w 10771"/>
                  <a:gd name="connsiteY14" fmla="*/ 8868 h 10541"/>
                  <a:gd name="connsiteX15" fmla="*/ 787 w 10771"/>
                  <a:gd name="connsiteY15" fmla="*/ 8255 h 10541"/>
                  <a:gd name="connsiteX16" fmla="*/ 728 w 10771"/>
                  <a:gd name="connsiteY16" fmla="*/ 906 h 10541"/>
                  <a:gd name="connsiteX0" fmla="*/ 0 w 10043"/>
                  <a:gd name="connsiteY0" fmla="*/ 906 h 10541"/>
                  <a:gd name="connsiteX1" fmla="*/ 10043 w 10043"/>
                  <a:gd name="connsiteY1" fmla="*/ 928 h 10541"/>
                  <a:gd name="connsiteX2" fmla="*/ 10024 w 10043"/>
                  <a:gd name="connsiteY2" fmla="*/ 8255 h 10541"/>
                  <a:gd name="connsiteX3" fmla="*/ 9962 w 10043"/>
                  <a:gd name="connsiteY3" fmla="*/ 8868 h 10541"/>
                  <a:gd name="connsiteX4" fmla="*/ 9819 w 10043"/>
                  <a:gd name="connsiteY4" fmla="*/ 9407 h 10541"/>
                  <a:gd name="connsiteX5" fmla="*/ 9573 w 10043"/>
                  <a:gd name="connsiteY5" fmla="*/ 9878 h 10541"/>
                  <a:gd name="connsiteX6" fmla="*/ 9255 w 10043"/>
                  <a:gd name="connsiteY6" fmla="*/ 10236 h 10541"/>
                  <a:gd name="connsiteX7" fmla="*/ 8876 w 10043"/>
                  <a:gd name="connsiteY7" fmla="*/ 10483 h 10541"/>
                  <a:gd name="connsiteX8" fmla="*/ 8466 w 10043"/>
                  <a:gd name="connsiteY8" fmla="*/ 10541 h 10541"/>
                  <a:gd name="connsiteX9" fmla="*/ 1607 w 10043"/>
                  <a:gd name="connsiteY9" fmla="*/ 10541 h 10541"/>
                  <a:gd name="connsiteX10" fmla="*/ 1197 w 10043"/>
                  <a:gd name="connsiteY10" fmla="*/ 10483 h 10541"/>
                  <a:gd name="connsiteX11" fmla="*/ 828 w 10043"/>
                  <a:gd name="connsiteY11" fmla="*/ 10236 h 10541"/>
                  <a:gd name="connsiteX12" fmla="*/ 520 w 10043"/>
                  <a:gd name="connsiteY12" fmla="*/ 9878 h 10541"/>
                  <a:gd name="connsiteX13" fmla="*/ 284 w 10043"/>
                  <a:gd name="connsiteY13" fmla="*/ 9407 h 10541"/>
                  <a:gd name="connsiteX14" fmla="*/ 110 w 10043"/>
                  <a:gd name="connsiteY14" fmla="*/ 8868 h 10541"/>
                  <a:gd name="connsiteX15" fmla="*/ 59 w 10043"/>
                  <a:gd name="connsiteY15" fmla="*/ 8255 h 10541"/>
                  <a:gd name="connsiteX16" fmla="*/ 0 w 10043"/>
                  <a:gd name="connsiteY16" fmla="*/ 906 h 10541"/>
                  <a:gd name="connsiteX0" fmla="*/ 0 w 10043"/>
                  <a:gd name="connsiteY0" fmla="*/ 0 h 9635"/>
                  <a:gd name="connsiteX1" fmla="*/ 10043 w 10043"/>
                  <a:gd name="connsiteY1" fmla="*/ 22 h 9635"/>
                  <a:gd name="connsiteX2" fmla="*/ 10024 w 10043"/>
                  <a:gd name="connsiteY2" fmla="*/ 7349 h 9635"/>
                  <a:gd name="connsiteX3" fmla="*/ 9962 w 10043"/>
                  <a:gd name="connsiteY3" fmla="*/ 7962 h 9635"/>
                  <a:gd name="connsiteX4" fmla="*/ 9819 w 10043"/>
                  <a:gd name="connsiteY4" fmla="*/ 8501 h 9635"/>
                  <a:gd name="connsiteX5" fmla="*/ 9573 w 10043"/>
                  <a:gd name="connsiteY5" fmla="*/ 8972 h 9635"/>
                  <a:gd name="connsiteX6" fmla="*/ 9255 w 10043"/>
                  <a:gd name="connsiteY6" fmla="*/ 9330 h 9635"/>
                  <a:gd name="connsiteX7" fmla="*/ 8876 w 10043"/>
                  <a:gd name="connsiteY7" fmla="*/ 9577 h 9635"/>
                  <a:gd name="connsiteX8" fmla="*/ 8466 w 10043"/>
                  <a:gd name="connsiteY8" fmla="*/ 9635 h 9635"/>
                  <a:gd name="connsiteX9" fmla="*/ 1607 w 10043"/>
                  <a:gd name="connsiteY9" fmla="*/ 9635 h 9635"/>
                  <a:gd name="connsiteX10" fmla="*/ 1197 w 10043"/>
                  <a:gd name="connsiteY10" fmla="*/ 9577 h 9635"/>
                  <a:gd name="connsiteX11" fmla="*/ 828 w 10043"/>
                  <a:gd name="connsiteY11" fmla="*/ 9330 h 9635"/>
                  <a:gd name="connsiteX12" fmla="*/ 520 w 10043"/>
                  <a:gd name="connsiteY12" fmla="*/ 8972 h 9635"/>
                  <a:gd name="connsiteX13" fmla="*/ 284 w 10043"/>
                  <a:gd name="connsiteY13" fmla="*/ 8501 h 9635"/>
                  <a:gd name="connsiteX14" fmla="*/ 110 w 10043"/>
                  <a:gd name="connsiteY14" fmla="*/ 7962 h 9635"/>
                  <a:gd name="connsiteX15" fmla="*/ 59 w 10043"/>
                  <a:gd name="connsiteY15" fmla="*/ 7349 h 9635"/>
                  <a:gd name="connsiteX16" fmla="*/ 0 w 10043"/>
                  <a:gd name="connsiteY16" fmla="*/ 0 h 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43" h="9635">
                    <a:moveTo>
                      <a:pt x="0" y="0"/>
                    </a:moveTo>
                    <a:lnTo>
                      <a:pt x="10043" y="22"/>
                    </a:lnTo>
                    <a:cubicBezTo>
                      <a:pt x="10037" y="2464"/>
                      <a:pt x="10030" y="4905"/>
                      <a:pt x="10024" y="7349"/>
                    </a:cubicBezTo>
                    <a:cubicBezTo>
                      <a:pt x="10003" y="7550"/>
                      <a:pt x="9983" y="7762"/>
                      <a:pt x="9962" y="7962"/>
                    </a:cubicBezTo>
                    <a:cubicBezTo>
                      <a:pt x="9914" y="8140"/>
                      <a:pt x="9867" y="8328"/>
                      <a:pt x="9819" y="8501"/>
                    </a:cubicBezTo>
                    <a:lnTo>
                      <a:pt x="9573" y="8972"/>
                    </a:lnTo>
                    <a:lnTo>
                      <a:pt x="9255" y="9330"/>
                    </a:lnTo>
                    <a:lnTo>
                      <a:pt x="8876" y="9577"/>
                    </a:lnTo>
                    <a:lnTo>
                      <a:pt x="8466" y="9635"/>
                    </a:lnTo>
                    <a:lnTo>
                      <a:pt x="1607" y="9635"/>
                    </a:lnTo>
                    <a:lnTo>
                      <a:pt x="1197" y="9577"/>
                    </a:lnTo>
                    <a:lnTo>
                      <a:pt x="828" y="9330"/>
                    </a:lnTo>
                    <a:lnTo>
                      <a:pt x="520" y="8972"/>
                    </a:lnTo>
                    <a:lnTo>
                      <a:pt x="284" y="8501"/>
                    </a:lnTo>
                    <a:lnTo>
                      <a:pt x="110" y="7962"/>
                    </a:lnTo>
                    <a:cubicBezTo>
                      <a:pt x="93" y="7762"/>
                      <a:pt x="76" y="7550"/>
                      <a:pt x="59" y="7349"/>
                    </a:cubicBezTo>
                    <a:cubicBezTo>
                      <a:pt x="39" y="4899"/>
                      <a:pt x="20" y="2450"/>
                      <a:pt x="0" y="0"/>
                    </a:cubicBez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 name="Freeform 12"/>
              <p:cNvSpPr>
                <a:spLocks/>
              </p:cNvSpPr>
              <p:nvPr/>
            </p:nvSpPr>
            <p:spPr bwMode="auto">
              <a:xfrm rot="3243413">
                <a:off x="4387656" y="4507301"/>
                <a:ext cx="649010" cy="472190"/>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35 w 10035"/>
                  <a:gd name="connsiteY12" fmla="*/ 9423 h 10000"/>
                  <a:gd name="connsiteX13" fmla="*/ 9973 w 10035"/>
                  <a:gd name="connsiteY13" fmla="*/ 9579 h 10000"/>
                  <a:gd name="connsiteX14" fmla="*/ 9829 w 10035"/>
                  <a:gd name="connsiteY14" fmla="*/ 9715 h 10000"/>
                  <a:gd name="connsiteX15" fmla="*/ 9582 w 10035"/>
                  <a:gd name="connsiteY15" fmla="*/ 9833 h 10000"/>
                  <a:gd name="connsiteX16" fmla="*/ 9263 w 10035"/>
                  <a:gd name="connsiteY16" fmla="*/ 9924 h 10000"/>
                  <a:gd name="connsiteX17" fmla="*/ 8883 w 10035"/>
                  <a:gd name="connsiteY17" fmla="*/ 9985 h 10000"/>
                  <a:gd name="connsiteX18" fmla="*/ 8471 w 10035"/>
                  <a:gd name="connsiteY18" fmla="*/ 10000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8471 w 10035"/>
                  <a:gd name="connsiteY19" fmla="*/ 10000 h 10000"/>
                  <a:gd name="connsiteX20" fmla="*/ 1588 w 10035"/>
                  <a:gd name="connsiteY20" fmla="*/ 10000 h 10000"/>
                  <a:gd name="connsiteX21" fmla="*/ 1177 w 10035"/>
                  <a:gd name="connsiteY21" fmla="*/ 9985 h 10000"/>
                  <a:gd name="connsiteX22" fmla="*/ 807 w 10035"/>
                  <a:gd name="connsiteY22" fmla="*/ 9924 h 10000"/>
                  <a:gd name="connsiteX23" fmla="*/ 498 w 10035"/>
                  <a:gd name="connsiteY23" fmla="*/ 9833 h 10000"/>
                  <a:gd name="connsiteX24" fmla="*/ 261 w 10035"/>
                  <a:gd name="connsiteY24" fmla="*/ 9715 h 10000"/>
                  <a:gd name="connsiteX25" fmla="*/ 86 w 10035"/>
                  <a:gd name="connsiteY25" fmla="*/ 9579 h 10000"/>
                  <a:gd name="connsiteX26" fmla="*/ 35 w 10035"/>
                  <a:gd name="connsiteY26" fmla="*/ 9423 h 10000"/>
                  <a:gd name="connsiteX27" fmla="*/ 0 w 10035"/>
                  <a:gd name="connsiteY27" fmla="*/ 2691 h 10000"/>
                  <a:gd name="connsiteX28" fmla="*/ 35 w 10035"/>
                  <a:gd name="connsiteY28" fmla="*/ 292 h 10000"/>
                  <a:gd name="connsiteX29" fmla="*/ 66 w 10035"/>
                  <a:gd name="connsiteY29" fmla="*/ 201 h 10000"/>
                  <a:gd name="connsiteX30" fmla="*/ 128 w 10035"/>
                  <a:gd name="connsiteY30" fmla="*/ 133 h 10000"/>
                  <a:gd name="connsiteX31" fmla="*/ 261 w 10035"/>
                  <a:gd name="connsiteY31" fmla="*/ 76 h 10000"/>
                  <a:gd name="connsiteX32" fmla="*/ 405 w 10035"/>
                  <a:gd name="connsiteY32" fmla="*/ 42 h 10000"/>
                  <a:gd name="connsiteX33" fmla="*/ 591 w 10035"/>
                  <a:gd name="connsiteY33" fmla="*/ 23 h 10000"/>
                  <a:gd name="connsiteX34" fmla="*/ 807 w 10035"/>
                  <a:gd name="connsiteY34" fmla="*/ 8 h 10000"/>
                  <a:gd name="connsiteX35" fmla="*/ 1043 w 10035"/>
                  <a:gd name="connsiteY35" fmla="*/ 0 h 10000"/>
                  <a:gd name="connsiteX36" fmla="*/ 1311 w 10035"/>
                  <a:gd name="connsiteY36"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1588 w 10035"/>
                  <a:gd name="connsiteY18" fmla="*/ 10000 h 10000"/>
                  <a:gd name="connsiteX19" fmla="*/ 1177 w 10035"/>
                  <a:gd name="connsiteY19" fmla="*/ 9985 h 10000"/>
                  <a:gd name="connsiteX20" fmla="*/ 807 w 10035"/>
                  <a:gd name="connsiteY20" fmla="*/ 9924 h 10000"/>
                  <a:gd name="connsiteX21" fmla="*/ 498 w 10035"/>
                  <a:gd name="connsiteY21" fmla="*/ 9833 h 10000"/>
                  <a:gd name="connsiteX22" fmla="*/ 261 w 10035"/>
                  <a:gd name="connsiteY22" fmla="*/ 9715 h 10000"/>
                  <a:gd name="connsiteX23" fmla="*/ 86 w 10035"/>
                  <a:gd name="connsiteY23" fmla="*/ 9579 h 10000"/>
                  <a:gd name="connsiteX24" fmla="*/ 35 w 10035"/>
                  <a:gd name="connsiteY24" fmla="*/ 9423 h 10000"/>
                  <a:gd name="connsiteX25" fmla="*/ 0 w 10035"/>
                  <a:gd name="connsiteY25" fmla="*/ 2691 h 10000"/>
                  <a:gd name="connsiteX26" fmla="*/ 35 w 10035"/>
                  <a:gd name="connsiteY26" fmla="*/ 292 h 10000"/>
                  <a:gd name="connsiteX27" fmla="*/ 66 w 10035"/>
                  <a:gd name="connsiteY27" fmla="*/ 201 h 10000"/>
                  <a:gd name="connsiteX28" fmla="*/ 128 w 10035"/>
                  <a:gd name="connsiteY28" fmla="*/ 133 h 10000"/>
                  <a:gd name="connsiteX29" fmla="*/ 261 w 10035"/>
                  <a:gd name="connsiteY29" fmla="*/ 76 h 10000"/>
                  <a:gd name="connsiteX30" fmla="*/ 405 w 10035"/>
                  <a:gd name="connsiteY30" fmla="*/ 42 h 10000"/>
                  <a:gd name="connsiteX31" fmla="*/ 591 w 10035"/>
                  <a:gd name="connsiteY31" fmla="*/ 23 h 10000"/>
                  <a:gd name="connsiteX32" fmla="*/ 807 w 10035"/>
                  <a:gd name="connsiteY32" fmla="*/ 8 h 10000"/>
                  <a:gd name="connsiteX33" fmla="*/ 1043 w 10035"/>
                  <a:gd name="connsiteY33" fmla="*/ 0 h 10000"/>
                  <a:gd name="connsiteX34" fmla="*/ 1311 w 10035"/>
                  <a:gd name="connsiteY34"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1588 w 10035"/>
                  <a:gd name="connsiteY17" fmla="*/ 10000 h 10000"/>
                  <a:gd name="connsiteX18" fmla="*/ 1177 w 10035"/>
                  <a:gd name="connsiteY18" fmla="*/ 9985 h 10000"/>
                  <a:gd name="connsiteX19" fmla="*/ 807 w 10035"/>
                  <a:gd name="connsiteY19" fmla="*/ 9924 h 10000"/>
                  <a:gd name="connsiteX20" fmla="*/ 498 w 10035"/>
                  <a:gd name="connsiteY20" fmla="*/ 9833 h 10000"/>
                  <a:gd name="connsiteX21" fmla="*/ 261 w 10035"/>
                  <a:gd name="connsiteY21" fmla="*/ 9715 h 10000"/>
                  <a:gd name="connsiteX22" fmla="*/ 86 w 10035"/>
                  <a:gd name="connsiteY22" fmla="*/ 9579 h 10000"/>
                  <a:gd name="connsiteX23" fmla="*/ 35 w 10035"/>
                  <a:gd name="connsiteY23" fmla="*/ 9423 h 10000"/>
                  <a:gd name="connsiteX24" fmla="*/ 0 w 10035"/>
                  <a:gd name="connsiteY24" fmla="*/ 2691 h 10000"/>
                  <a:gd name="connsiteX25" fmla="*/ 35 w 10035"/>
                  <a:gd name="connsiteY25" fmla="*/ 292 h 10000"/>
                  <a:gd name="connsiteX26" fmla="*/ 66 w 10035"/>
                  <a:gd name="connsiteY26" fmla="*/ 201 h 10000"/>
                  <a:gd name="connsiteX27" fmla="*/ 128 w 10035"/>
                  <a:gd name="connsiteY27" fmla="*/ 133 h 10000"/>
                  <a:gd name="connsiteX28" fmla="*/ 261 w 10035"/>
                  <a:gd name="connsiteY28" fmla="*/ 76 h 10000"/>
                  <a:gd name="connsiteX29" fmla="*/ 405 w 10035"/>
                  <a:gd name="connsiteY29" fmla="*/ 42 h 10000"/>
                  <a:gd name="connsiteX30" fmla="*/ 591 w 10035"/>
                  <a:gd name="connsiteY30" fmla="*/ 23 h 10000"/>
                  <a:gd name="connsiteX31" fmla="*/ 807 w 10035"/>
                  <a:gd name="connsiteY31" fmla="*/ 8 h 10000"/>
                  <a:gd name="connsiteX32" fmla="*/ 1043 w 10035"/>
                  <a:gd name="connsiteY32" fmla="*/ 0 h 10000"/>
                  <a:gd name="connsiteX33" fmla="*/ 1311 w 10035"/>
                  <a:gd name="connsiteY33"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1588 w 10035"/>
                  <a:gd name="connsiteY16" fmla="*/ 10000 h 10000"/>
                  <a:gd name="connsiteX17" fmla="*/ 1177 w 10035"/>
                  <a:gd name="connsiteY17" fmla="*/ 9985 h 10000"/>
                  <a:gd name="connsiteX18" fmla="*/ 807 w 10035"/>
                  <a:gd name="connsiteY18" fmla="*/ 9924 h 10000"/>
                  <a:gd name="connsiteX19" fmla="*/ 498 w 10035"/>
                  <a:gd name="connsiteY19" fmla="*/ 9833 h 10000"/>
                  <a:gd name="connsiteX20" fmla="*/ 261 w 10035"/>
                  <a:gd name="connsiteY20" fmla="*/ 9715 h 10000"/>
                  <a:gd name="connsiteX21" fmla="*/ 86 w 10035"/>
                  <a:gd name="connsiteY21" fmla="*/ 9579 h 10000"/>
                  <a:gd name="connsiteX22" fmla="*/ 35 w 10035"/>
                  <a:gd name="connsiteY22" fmla="*/ 9423 h 10000"/>
                  <a:gd name="connsiteX23" fmla="*/ 0 w 10035"/>
                  <a:gd name="connsiteY23" fmla="*/ 2691 h 10000"/>
                  <a:gd name="connsiteX24" fmla="*/ 35 w 10035"/>
                  <a:gd name="connsiteY24" fmla="*/ 292 h 10000"/>
                  <a:gd name="connsiteX25" fmla="*/ 66 w 10035"/>
                  <a:gd name="connsiteY25" fmla="*/ 201 h 10000"/>
                  <a:gd name="connsiteX26" fmla="*/ 128 w 10035"/>
                  <a:gd name="connsiteY26" fmla="*/ 133 h 10000"/>
                  <a:gd name="connsiteX27" fmla="*/ 261 w 10035"/>
                  <a:gd name="connsiteY27" fmla="*/ 76 h 10000"/>
                  <a:gd name="connsiteX28" fmla="*/ 405 w 10035"/>
                  <a:gd name="connsiteY28" fmla="*/ 42 h 10000"/>
                  <a:gd name="connsiteX29" fmla="*/ 591 w 10035"/>
                  <a:gd name="connsiteY29" fmla="*/ 23 h 10000"/>
                  <a:gd name="connsiteX30" fmla="*/ 807 w 10035"/>
                  <a:gd name="connsiteY30" fmla="*/ 8 h 10000"/>
                  <a:gd name="connsiteX31" fmla="*/ 1043 w 10035"/>
                  <a:gd name="connsiteY31" fmla="*/ 0 h 10000"/>
                  <a:gd name="connsiteX32" fmla="*/ 1311 w 10035"/>
                  <a:gd name="connsiteY32"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1588 w 10035"/>
                  <a:gd name="connsiteY15" fmla="*/ 10000 h 10000"/>
                  <a:gd name="connsiteX16" fmla="*/ 1177 w 10035"/>
                  <a:gd name="connsiteY16" fmla="*/ 9985 h 10000"/>
                  <a:gd name="connsiteX17" fmla="*/ 807 w 10035"/>
                  <a:gd name="connsiteY17" fmla="*/ 9924 h 10000"/>
                  <a:gd name="connsiteX18" fmla="*/ 498 w 10035"/>
                  <a:gd name="connsiteY18" fmla="*/ 9833 h 10000"/>
                  <a:gd name="connsiteX19" fmla="*/ 261 w 10035"/>
                  <a:gd name="connsiteY19" fmla="*/ 9715 h 10000"/>
                  <a:gd name="connsiteX20" fmla="*/ 86 w 10035"/>
                  <a:gd name="connsiteY20" fmla="*/ 9579 h 10000"/>
                  <a:gd name="connsiteX21" fmla="*/ 35 w 10035"/>
                  <a:gd name="connsiteY21" fmla="*/ 9423 h 10000"/>
                  <a:gd name="connsiteX22" fmla="*/ 0 w 10035"/>
                  <a:gd name="connsiteY22" fmla="*/ 2691 h 10000"/>
                  <a:gd name="connsiteX23" fmla="*/ 35 w 10035"/>
                  <a:gd name="connsiteY23" fmla="*/ 292 h 10000"/>
                  <a:gd name="connsiteX24" fmla="*/ 66 w 10035"/>
                  <a:gd name="connsiteY24" fmla="*/ 201 h 10000"/>
                  <a:gd name="connsiteX25" fmla="*/ 128 w 10035"/>
                  <a:gd name="connsiteY25" fmla="*/ 133 h 10000"/>
                  <a:gd name="connsiteX26" fmla="*/ 261 w 10035"/>
                  <a:gd name="connsiteY26" fmla="*/ 76 h 10000"/>
                  <a:gd name="connsiteX27" fmla="*/ 405 w 10035"/>
                  <a:gd name="connsiteY27" fmla="*/ 42 h 10000"/>
                  <a:gd name="connsiteX28" fmla="*/ 591 w 10035"/>
                  <a:gd name="connsiteY28" fmla="*/ 23 h 10000"/>
                  <a:gd name="connsiteX29" fmla="*/ 807 w 10035"/>
                  <a:gd name="connsiteY29" fmla="*/ 8 h 10000"/>
                  <a:gd name="connsiteX30" fmla="*/ 1043 w 10035"/>
                  <a:gd name="connsiteY30" fmla="*/ 0 h 10000"/>
                  <a:gd name="connsiteX31" fmla="*/ 1311 w 10035"/>
                  <a:gd name="connsiteY31" fmla="*/ 0 h 10000"/>
                  <a:gd name="connsiteX0" fmla="*/ 1311 w 10035"/>
                  <a:gd name="connsiteY0" fmla="*/ 0 h 10136"/>
                  <a:gd name="connsiteX1" fmla="*/ 1588 w 10035"/>
                  <a:gd name="connsiteY1" fmla="*/ 0 h 10136"/>
                  <a:gd name="connsiteX2" fmla="*/ 8471 w 10035"/>
                  <a:gd name="connsiteY2" fmla="*/ 0 h 10136"/>
                  <a:gd name="connsiteX3" fmla="*/ 8759 w 10035"/>
                  <a:gd name="connsiteY3" fmla="*/ 0 h 10136"/>
                  <a:gd name="connsiteX4" fmla="*/ 9016 w 10035"/>
                  <a:gd name="connsiteY4" fmla="*/ 0 h 10136"/>
                  <a:gd name="connsiteX5" fmla="*/ 9263 w 10035"/>
                  <a:gd name="connsiteY5" fmla="*/ 8 h 10136"/>
                  <a:gd name="connsiteX6" fmla="*/ 9490 w 10035"/>
                  <a:gd name="connsiteY6" fmla="*/ 23 h 10136"/>
                  <a:gd name="connsiteX7" fmla="*/ 9675 w 10035"/>
                  <a:gd name="connsiteY7" fmla="*/ 42 h 10136"/>
                  <a:gd name="connsiteX8" fmla="*/ 9829 w 10035"/>
                  <a:gd name="connsiteY8" fmla="*/ 76 h 10136"/>
                  <a:gd name="connsiteX9" fmla="*/ 9942 w 10035"/>
                  <a:gd name="connsiteY9" fmla="*/ 133 h 10136"/>
                  <a:gd name="connsiteX10" fmla="*/ 10014 w 10035"/>
                  <a:gd name="connsiteY10" fmla="*/ 201 h 10136"/>
                  <a:gd name="connsiteX11" fmla="*/ 10035 w 10035"/>
                  <a:gd name="connsiteY11" fmla="*/ 292 h 10136"/>
                  <a:gd name="connsiteX12" fmla="*/ 10001 w 10035"/>
                  <a:gd name="connsiteY12" fmla="*/ 2673 h 10136"/>
                  <a:gd name="connsiteX13" fmla="*/ 10035 w 10035"/>
                  <a:gd name="connsiteY13" fmla="*/ 9423 h 10136"/>
                  <a:gd name="connsiteX14" fmla="*/ 1588 w 10035"/>
                  <a:gd name="connsiteY14" fmla="*/ 10000 h 10136"/>
                  <a:gd name="connsiteX15" fmla="*/ 1177 w 10035"/>
                  <a:gd name="connsiteY15" fmla="*/ 9985 h 10136"/>
                  <a:gd name="connsiteX16" fmla="*/ 807 w 10035"/>
                  <a:gd name="connsiteY16" fmla="*/ 9924 h 10136"/>
                  <a:gd name="connsiteX17" fmla="*/ 498 w 10035"/>
                  <a:gd name="connsiteY17" fmla="*/ 9833 h 10136"/>
                  <a:gd name="connsiteX18" fmla="*/ 261 w 10035"/>
                  <a:gd name="connsiteY18" fmla="*/ 9715 h 10136"/>
                  <a:gd name="connsiteX19" fmla="*/ 86 w 10035"/>
                  <a:gd name="connsiteY19" fmla="*/ 9579 h 10136"/>
                  <a:gd name="connsiteX20" fmla="*/ 35 w 10035"/>
                  <a:gd name="connsiteY20" fmla="*/ 9423 h 10136"/>
                  <a:gd name="connsiteX21" fmla="*/ 0 w 10035"/>
                  <a:gd name="connsiteY21" fmla="*/ 2691 h 10136"/>
                  <a:gd name="connsiteX22" fmla="*/ 35 w 10035"/>
                  <a:gd name="connsiteY22" fmla="*/ 292 h 10136"/>
                  <a:gd name="connsiteX23" fmla="*/ 66 w 10035"/>
                  <a:gd name="connsiteY23" fmla="*/ 201 h 10136"/>
                  <a:gd name="connsiteX24" fmla="*/ 128 w 10035"/>
                  <a:gd name="connsiteY24" fmla="*/ 133 h 10136"/>
                  <a:gd name="connsiteX25" fmla="*/ 261 w 10035"/>
                  <a:gd name="connsiteY25" fmla="*/ 76 h 10136"/>
                  <a:gd name="connsiteX26" fmla="*/ 405 w 10035"/>
                  <a:gd name="connsiteY26" fmla="*/ 42 h 10136"/>
                  <a:gd name="connsiteX27" fmla="*/ 591 w 10035"/>
                  <a:gd name="connsiteY27" fmla="*/ 23 h 10136"/>
                  <a:gd name="connsiteX28" fmla="*/ 807 w 10035"/>
                  <a:gd name="connsiteY28" fmla="*/ 8 h 10136"/>
                  <a:gd name="connsiteX29" fmla="*/ 1043 w 10035"/>
                  <a:gd name="connsiteY29" fmla="*/ 0 h 10136"/>
                  <a:gd name="connsiteX30" fmla="*/ 1311 w 10035"/>
                  <a:gd name="connsiteY30" fmla="*/ 0 h 101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588 w 10035"/>
                  <a:gd name="connsiteY13" fmla="*/ 10000 h 10000"/>
                  <a:gd name="connsiteX14" fmla="*/ 1177 w 10035"/>
                  <a:gd name="connsiteY14" fmla="*/ 9985 h 10000"/>
                  <a:gd name="connsiteX15" fmla="*/ 807 w 10035"/>
                  <a:gd name="connsiteY15" fmla="*/ 9924 h 10000"/>
                  <a:gd name="connsiteX16" fmla="*/ 498 w 10035"/>
                  <a:gd name="connsiteY16" fmla="*/ 9833 h 10000"/>
                  <a:gd name="connsiteX17" fmla="*/ 261 w 10035"/>
                  <a:gd name="connsiteY17" fmla="*/ 9715 h 10000"/>
                  <a:gd name="connsiteX18" fmla="*/ 86 w 10035"/>
                  <a:gd name="connsiteY18" fmla="*/ 9579 h 10000"/>
                  <a:gd name="connsiteX19" fmla="*/ 35 w 10035"/>
                  <a:gd name="connsiteY19" fmla="*/ 9423 h 10000"/>
                  <a:gd name="connsiteX20" fmla="*/ 0 w 10035"/>
                  <a:gd name="connsiteY20" fmla="*/ 2691 h 10000"/>
                  <a:gd name="connsiteX21" fmla="*/ 35 w 10035"/>
                  <a:gd name="connsiteY21" fmla="*/ 292 h 10000"/>
                  <a:gd name="connsiteX22" fmla="*/ 66 w 10035"/>
                  <a:gd name="connsiteY22" fmla="*/ 201 h 10000"/>
                  <a:gd name="connsiteX23" fmla="*/ 128 w 10035"/>
                  <a:gd name="connsiteY23" fmla="*/ 133 h 10000"/>
                  <a:gd name="connsiteX24" fmla="*/ 261 w 10035"/>
                  <a:gd name="connsiteY24" fmla="*/ 76 h 10000"/>
                  <a:gd name="connsiteX25" fmla="*/ 405 w 10035"/>
                  <a:gd name="connsiteY25" fmla="*/ 42 h 10000"/>
                  <a:gd name="connsiteX26" fmla="*/ 591 w 10035"/>
                  <a:gd name="connsiteY26" fmla="*/ 23 h 10000"/>
                  <a:gd name="connsiteX27" fmla="*/ 807 w 10035"/>
                  <a:gd name="connsiteY27" fmla="*/ 8 h 10000"/>
                  <a:gd name="connsiteX28" fmla="*/ 1043 w 10035"/>
                  <a:gd name="connsiteY28" fmla="*/ 0 h 10000"/>
                  <a:gd name="connsiteX29" fmla="*/ 1311 w 10035"/>
                  <a:gd name="connsiteY29" fmla="*/ 0 h 10000"/>
                  <a:gd name="connsiteX0" fmla="*/ 1311 w 10035"/>
                  <a:gd name="connsiteY0" fmla="*/ 0 h 9985"/>
                  <a:gd name="connsiteX1" fmla="*/ 1588 w 10035"/>
                  <a:gd name="connsiteY1" fmla="*/ 0 h 9985"/>
                  <a:gd name="connsiteX2" fmla="*/ 8471 w 10035"/>
                  <a:gd name="connsiteY2" fmla="*/ 0 h 9985"/>
                  <a:gd name="connsiteX3" fmla="*/ 8759 w 10035"/>
                  <a:gd name="connsiteY3" fmla="*/ 0 h 9985"/>
                  <a:gd name="connsiteX4" fmla="*/ 9016 w 10035"/>
                  <a:gd name="connsiteY4" fmla="*/ 0 h 9985"/>
                  <a:gd name="connsiteX5" fmla="*/ 9263 w 10035"/>
                  <a:gd name="connsiteY5" fmla="*/ 8 h 9985"/>
                  <a:gd name="connsiteX6" fmla="*/ 9490 w 10035"/>
                  <a:gd name="connsiteY6" fmla="*/ 23 h 9985"/>
                  <a:gd name="connsiteX7" fmla="*/ 9675 w 10035"/>
                  <a:gd name="connsiteY7" fmla="*/ 42 h 9985"/>
                  <a:gd name="connsiteX8" fmla="*/ 9829 w 10035"/>
                  <a:gd name="connsiteY8" fmla="*/ 76 h 9985"/>
                  <a:gd name="connsiteX9" fmla="*/ 9942 w 10035"/>
                  <a:gd name="connsiteY9" fmla="*/ 133 h 9985"/>
                  <a:gd name="connsiteX10" fmla="*/ 10014 w 10035"/>
                  <a:gd name="connsiteY10" fmla="*/ 201 h 9985"/>
                  <a:gd name="connsiteX11" fmla="*/ 10035 w 10035"/>
                  <a:gd name="connsiteY11" fmla="*/ 292 h 9985"/>
                  <a:gd name="connsiteX12" fmla="*/ 10001 w 10035"/>
                  <a:gd name="connsiteY12" fmla="*/ 2673 h 9985"/>
                  <a:gd name="connsiteX13" fmla="*/ 1177 w 10035"/>
                  <a:gd name="connsiteY13" fmla="*/ 9985 h 9985"/>
                  <a:gd name="connsiteX14" fmla="*/ 807 w 10035"/>
                  <a:gd name="connsiteY14" fmla="*/ 9924 h 9985"/>
                  <a:gd name="connsiteX15" fmla="*/ 498 w 10035"/>
                  <a:gd name="connsiteY15" fmla="*/ 9833 h 9985"/>
                  <a:gd name="connsiteX16" fmla="*/ 261 w 10035"/>
                  <a:gd name="connsiteY16" fmla="*/ 9715 h 9985"/>
                  <a:gd name="connsiteX17" fmla="*/ 86 w 10035"/>
                  <a:gd name="connsiteY17" fmla="*/ 9579 h 9985"/>
                  <a:gd name="connsiteX18" fmla="*/ 35 w 10035"/>
                  <a:gd name="connsiteY18" fmla="*/ 9423 h 9985"/>
                  <a:gd name="connsiteX19" fmla="*/ 0 w 10035"/>
                  <a:gd name="connsiteY19" fmla="*/ 2691 h 9985"/>
                  <a:gd name="connsiteX20" fmla="*/ 35 w 10035"/>
                  <a:gd name="connsiteY20" fmla="*/ 292 h 9985"/>
                  <a:gd name="connsiteX21" fmla="*/ 66 w 10035"/>
                  <a:gd name="connsiteY21" fmla="*/ 201 h 9985"/>
                  <a:gd name="connsiteX22" fmla="*/ 128 w 10035"/>
                  <a:gd name="connsiteY22" fmla="*/ 133 h 9985"/>
                  <a:gd name="connsiteX23" fmla="*/ 261 w 10035"/>
                  <a:gd name="connsiteY23" fmla="*/ 76 h 9985"/>
                  <a:gd name="connsiteX24" fmla="*/ 405 w 10035"/>
                  <a:gd name="connsiteY24" fmla="*/ 42 h 9985"/>
                  <a:gd name="connsiteX25" fmla="*/ 591 w 10035"/>
                  <a:gd name="connsiteY25" fmla="*/ 23 h 9985"/>
                  <a:gd name="connsiteX26" fmla="*/ 807 w 10035"/>
                  <a:gd name="connsiteY26" fmla="*/ 8 h 9985"/>
                  <a:gd name="connsiteX27" fmla="*/ 1043 w 10035"/>
                  <a:gd name="connsiteY27" fmla="*/ 0 h 9985"/>
                  <a:gd name="connsiteX28" fmla="*/ 1311 w 10035"/>
                  <a:gd name="connsiteY28" fmla="*/ 0 h 9985"/>
                  <a:gd name="connsiteX0" fmla="*/ 1306 w 10000"/>
                  <a:gd name="connsiteY0" fmla="*/ 0 h 9939"/>
                  <a:gd name="connsiteX1" fmla="*/ 1582 w 10000"/>
                  <a:gd name="connsiteY1" fmla="*/ 0 h 9939"/>
                  <a:gd name="connsiteX2" fmla="*/ 8441 w 10000"/>
                  <a:gd name="connsiteY2" fmla="*/ 0 h 9939"/>
                  <a:gd name="connsiteX3" fmla="*/ 8728 w 10000"/>
                  <a:gd name="connsiteY3" fmla="*/ 0 h 9939"/>
                  <a:gd name="connsiteX4" fmla="*/ 8985 w 10000"/>
                  <a:gd name="connsiteY4" fmla="*/ 0 h 9939"/>
                  <a:gd name="connsiteX5" fmla="*/ 9231 w 10000"/>
                  <a:gd name="connsiteY5" fmla="*/ 8 h 9939"/>
                  <a:gd name="connsiteX6" fmla="*/ 9457 w 10000"/>
                  <a:gd name="connsiteY6" fmla="*/ 23 h 9939"/>
                  <a:gd name="connsiteX7" fmla="*/ 9641 w 10000"/>
                  <a:gd name="connsiteY7" fmla="*/ 42 h 9939"/>
                  <a:gd name="connsiteX8" fmla="*/ 9795 w 10000"/>
                  <a:gd name="connsiteY8" fmla="*/ 76 h 9939"/>
                  <a:gd name="connsiteX9" fmla="*/ 9907 w 10000"/>
                  <a:gd name="connsiteY9" fmla="*/ 133 h 9939"/>
                  <a:gd name="connsiteX10" fmla="*/ 9979 w 10000"/>
                  <a:gd name="connsiteY10" fmla="*/ 201 h 9939"/>
                  <a:gd name="connsiteX11" fmla="*/ 10000 w 10000"/>
                  <a:gd name="connsiteY11" fmla="*/ 292 h 9939"/>
                  <a:gd name="connsiteX12" fmla="*/ 9966 w 10000"/>
                  <a:gd name="connsiteY12" fmla="*/ 2677 h 9939"/>
                  <a:gd name="connsiteX13" fmla="*/ 804 w 10000"/>
                  <a:gd name="connsiteY13" fmla="*/ 9939 h 9939"/>
                  <a:gd name="connsiteX14" fmla="*/ 496 w 10000"/>
                  <a:gd name="connsiteY14" fmla="*/ 9848 h 9939"/>
                  <a:gd name="connsiteX15" fmla="*/ 260 w 10000"/>
                  <a:gd name="connsiteY15" fmla="*/ 9730 h 9939"/>
                  <a:gd name="connsiteX16" fmla="*/ 86 w 10000"/>
                  <a:gd name="connsiteY16" fmla="*/ 9593 h 9939"/>
                  <a:gd name="connsiteX17" fmla="*/ 35 w 10000"/>
                  <a:gd name="connsiteY17" fmla="*/ 9437 h 9939"/>
                  <a:gd name="connsiteX18" fmla="*/ 0 w 10000"/>
                  <a:gd name="connsiteY18" fmla="*/ 2695 h 9939"/>
                  <a:gd name="connsiteX19" fmla="*/ 35 w 10000"/>
                  <a:gd name="connsiteY19" fmla="*/ 292 h 9939"/>
                  <a:gd name="connsiteX20" fmla="*/ 66 w 10000"/>
                  <a:gd name="connsiteY20" fmla="*/ 201 h 9939"/>
                  <a:gd name="connsiteX21" fmla="*/ 128 w 10000"/>
                  <a:gd name="connsiteY21" fmla="*/ 133 h 9939"/>
                  <a:gd name="connsiteX22" fmla="*/ 260 w 10000"/>
                  <a:gd name="connsiteY22" fmla="*/ 76 h 9939"/>
                  <a:gd name="connsiteX23" fmla="*/ 404 w 10000"/>
                  <a:gd name="connsiteY23" fmla="*/ 42 h 9939"/>
                  <a:gd name="connsiteX24" fmla="*/ 589 w 10000"/>
                  <a:gd name="connsiteY24" fmla="*/ 23 h 9939"/>
                  <a:gd name="connsiteX25" fmla="*/ 804 w 10000"/>
                  <a:gd name="connsiteY25" fmla="*/ 8 h 9939"/>
                  <a:gd name="connsiteX26" fmla="*/ 1039 w 10000"/>
                  <a:gd name="connsiteY26" fmla="*/ 0 h 9939"/>
                  <a:gd name="connsiteX27" fmla="*/ 1306 w 10000"/>
                  <a:gd name="connsiteY27" fmla="*/ 0 h 9939"/>
                  <a:gd name="connsiteX0" fmla="*/ 1306 w 10000"/>
                  <a:gd name="connsiteY0" fmla="*/ 0 h 9908"/>
                  <a:gd name="connsiteX1" fmla="*/ 1582 w 10000"/>
                  <a:gd name="connsiteY1" fmla="*/ 0 h 9908"/>
                  <a:gd name="connsiteX2" fmla="*/ 8441 w 10000"/>
                  <a:gd name="connsiteY2" fmla="*/ 0 h 9908"/>
                  <a:gd name="connsiteX3" fmla="*/ 8728 w 10000"/>
                  <a:gd name="connsiteY3" fmla="*/ 0 h 9908"/>
                  <a:gd name="connsiteX4" fmla="*/ 8985 w 10000"/>
                  <a:gd name="connsiteY4" fmla="*/ 0 h 9908"/>
                  <a:gd name="connsiteX5" fmla="*/ 9231 w 10000"/>
                  <a:gd name="connsiteY5" fmla="*/ 8 h 9908"/>
                  <a:gd name="connsiteX6" fmla="*/ 9457 w 10000"/>
                  <a:gd name="connsiteY6" fmla="*/ 23 h 9908"/>
                  <a:gd name="connsiteX7" fmla="*/ 9641 w 10000"/>
                  <a:gd name="connsiteY7" fmla="*/ 42 h 9908"/>
                  <a:gd name="connsiteX8" fmla="*/ 9795 w 10000"/>
                  <a:gd name="connsiteY8" fmla="*/ 76 h 9908"/>
                  <a:gd name="connsiteX9" fmla="*/ 9907 w 10000"/>
                  <a:gd name="connsiteY9" fmla="*/ 134 h 9908"/>
                  <a:gd name="connsiteX10" fmla="*/ 9979 w 10000"/>
                  <a:gd name="connsiteY10" fmla="*/ 202 h 9908"/>
                  <a:gd name="connsiteX11" fmla="*/ 10000 w 10000"/>
                  <a:gd name="connsiteY11" fmla="*/ 294 h 9908"/>
                  <a:gd name="connsiteX12" fmla="*/ 9966 w 10000"/>
                  <a:gd name="connsiteY12" fmla="*/ 2693 h 9908"/>
                  <a:gd name="connsiteX13" fmla="*/ 496 w 10000"/>
                  <a:gd name="connsiteY13" fmla="*/ 9908 h 9908"/>
                  <a:gd name="connsiteX14" fmla="*/ 260 w 10000"/>
                  <a:gd name="connsiteY14" fmla="*/ 9790 h 9908"/>
                  <a:gd name="connsiteX15" fmla="*/ 86 w 10000"/>
                  <a:gd name="connsiteY15" fmla="*/ 9652 h 9908"/>
                  <a:gd name="connsiteX16" fmla="*/ 35 w 10000"/>
                  <a:gd name="connsiteY16" fmla="*/ 9495 h 9908"/>
                  <a:gd name="connsiteX17" fmla="*/ 0 w 10000"/>
                  <a:gd name="connsiteY17" fmla="*/ 2712 h 9908"/>
                  <a:gd name="connsiteX18" fmla="*/ 35 w 10000"/>
                  <a:gd name="connsiteY18" fmla="*/ 294 h 9908"/>
                  <a:gd name="connsiteX19" fmla="*/ 66 w 10000"/>
                  <a:gd name="connsiteY19" fmla="*/ 202 h 9908"/>
                  <a:gd name="connsiteX20" fmla="*/ 128 w 10000"/>
                  <a:gd name="connsiteY20" fmla="*/ 134 h 9908"/>
                  <a:gd name="connsiteX21" fmla="*/ 260 w 10000"/>
                  <a:gd name="connsiteY21" fmla="*/ 76 h 9908"/>
                  <a:gd name="connsiteX22" fmla="*/ 404 w 10000"/>
                  <a:gd name="connsiteY22" fmla="*/ 42 h 9908"/>
                  <a:gd name="connsiteX23" fmla="*/ 589 w 10000"/>
                  <a:gd name="connsiteY23" fmla="*/ 23 h 9908"/>
                  <a:gd name="connsiteX24" fmla="*/ 804 w 10000"/>
                  <a:gd name="connsiteY24" fmla="*/ 8 h 9908"/>
                  <a:gd name="connsiteX25" fmla="*/ 1039 w 10000"/>
                  <a:gd name="connsiteY25" fmla="*/ 0 h 9908"/>
                  <a:gd name="connsiteX26" fmla="*/ 1306 w 10000"/>
                  <a:gd name="connsiteY26" fmla="*/ 0 h 9908"/>
                  <a:gd name="connsiteX0" fmla="*/ 1306 w 10000"/>
                  <a:gd name="connsiteY0" fmla="*/ 0 h 9881"/>
                  <a:gd name="connsiteX1" fmla="*/ 1582 w 10000"/>
                  <a:gd name="connsiteY1" fmla="*/ 0 h 9881"/>
                  <a:gd name="connsiteX2" fmla="*/ 8441 w 10000"/>
                  <a:gd name="connsiteY2" fmla="*/ 0 h 9881"/>
                  <a:gd name="connsiteX3" fmla="*/ 8728 w 10000"/>
                  <a:gd name="connsiteY3" fmla="*/ 0 h 9881"/>
                  <a:gd name="connsiteX4" fmla="*/ 8985 w 10000"/>
                  <a:gd name="connsiteY4" fmla="*/ 0 h 9881"/>
                  <a:gd name="connsiteX5" fmla="*/ 9231 w 10000"/>
                  <a:gd name="connsiteY5" fmla="*/ 8 h 9881"/>
                  <a:gd name="connsiteX6" fmla="*/ 9457 w 10000"/>
                  <a:gd name="connsiteY6" fmla="*/ 23 h 9881"/>
                  <a:gd name="connsiteX7" fmla="*/ 9641 w 10000"/>
                  <a:gd name="connsiteY7" fmla="*/ 42 h 9881"/>
                  <a:gd name="connsiteX8" fmla="*/ 9795 w 10000"/>
                  <a:gd name="connsiteY8" fmla="*/ 77 h 9881"/>
                  <a:gd name="connsiteX9" fmla="*/ 9907 w 10000"/>
                  <a:gd name="connsiteY9" fmla="*/ 135 h 9881"/>
                  <a:gd name="connsiteX10" fmla="*/ 9979 w 10000"/>
                  <a:gd name="connsiteY10" fmla="*/ 204 h 9881"/>
                  <a:gd name="connsiteX11" fmla="*/ 10000 w 10000"/>
                  <a:gd name="connsiteY11" fmla="*/ 297 h 9881"/>
                  <a:gd name="connsiteX12" fmla="*/ 9966 w 10000"/>
                  <a:gd name="connsiteY12" fmla="*/ 2718 h 9881"/>
                  <a:gd name="connsiteX13" fmla="*/ 260 w 10000"/>
                  <a:gd name="connsiteY13" fmla="*/ 9881 h 9881"/>
                  <a:gd name="connsiteX14" fmla="*/ 86 w 10000"/>
                  <a:gd name="connsiteY14" fmla="*/ 9742 h 9881"/>
                  <a:gd name="connsiteX15" fmla="*/ 35 w 10000"/>
                  <a:gd name="connsiteY15" fmla="*/ 9583 h 9881"/>
                  <a:gd name="connsiteX16" fmla="*/ 0 w 10000"/>
                  <a:gd name="connsiteY16" fmla="*/ 2737 h 9881"/>
                  <a:gd name="connsiteX17" fmla="*/ 35 w 10000"/>
                  <a:gd name="connsiteY17" fmla="*/ 297 h 9881"/>
                  <a:gd name="connsiteX18" fmla="*/ 66 w 10000"/>
                  <a:gd name="connsiteY18" fmla="*/ 204 h 9881"/>
                  <a:gd name="connsiteX19" fmla="*/ 128 w 10000"/>
                  <a:gd name="connsiteY19" fmla="*/ 135 h 9881"/>
                  <a:gd name="connsiteX20" fmla="*/ 260 w 10000"/>
                  <a:gd name="connsiteY20" fmla="*/ 77 h 9881"/>
                  <a:gd name="connsiteX21" fmla="*/ 404 w 10000"/>
                  <a:gd name="connsiteY21" fmla="*/ 42 h 9881"/>
                  <a:gd name="connsiteX22" fmla="*/ 589 w 10000"/>
                  <a:gd name="connsiteY22" fmla="*/ 23 h 9881"/>
                  <a:gd name="connsiteX23" fmla="*/ 804 w 10000"/>
                  <a:gd name="connsiteY23" fmla="*/ 8 h 9881"/>
                  <a:gd name="connsiteX24" fmla="*/ 1039 w 10000"/>
                  <a:gd name="connsiteY24" fmla="*/ 0 h 9881"/>
                  <a:gd name="connsiteX25" fmla="*/ 1306 w 10000"/>
                  <a:gd name="connsiteY25" fmla="*/ 0 h 9881"/>
                  <a:gd name="connsiteX0" fmla="*/ 1306 w 10000"/>
                  <a:gd name="connsiteY0" fmla="*/ 0 h 9859"/>
                  <a:gd name="connsiteX1" fmla="*/ 1582 w 10000"/>
                  <a:gd name="connsiteY1" fmla="*/ 0 h 9859"/>
                  <a:gd name="connsiteX2" fmla="*/ 8441 w 10000"/>
                  <a:gd name="connsiteY2" fmla="*/ 0 h 9859"/>
                  <a:gd name="connsiteX3" fmla="*/ 8728 w 10000"/>
                  <a:gd name="connsiteY3" fmla="*/ 0 h 9859"/>
                  <a:gd name="connsiteX4" fmla="*/ 8985 w 10000"/>
                  <a:gd name="connsiteY4" fmla="*/ 0 h 9859"/>
                  <a:gd name="connsiteX5" fmla="*/ 9231 w 10000"/>
                  <a:gd name="connsiteY5" fmla="*/ 8 h 9859"/>
                  <a:gd name="connsiteX6" fmla="*/ 9457 w 10000"/>
                  <a:gd name="connsiteY6" fmla="*/ 23 h 9859"/>
                  <a:gd name="connsiteX7" fmla="*/ 9641 w 10000"/>
                  <a:gd name="connsiteY7" fmla="*/ 43 h 9859"/>
                  <a:gd name="connsiteX8" fmla="*/ 9795 w 10000"/>
                  <a:gd name="connsiteY8" fmla="*/ 78 h 9859"/>
                  <a:gd name="connsiteX9" fmla="*/ 9907 w 10000"/>
                  <a:gd name="connsiteY9" fmla="*/ 137 h 9859"/>
                  <a:gd name="connsiteX10" fmla="*/ 9979 w 10000"/>
                  <a:gd name="connsiteY10" fmla="*/ 206 h 9859"/>
                  <a:gd name="connsiteX11" fmla="*/ 10000 w 10000"/>
                  <a:gd name="connsiteY11" fmla="*/ 301 h 9859"/>
                  <a:gd name="connsiteX12" fmla="*/ 9966 w 10000"/>
                  <a:gd name="connsiteY12" fmla="*/ 2751 h 9859"/>
                  <a:gd name="connsiteX13" fmla="*/ 86 w 10000"/>
                  <a:gd name="connsiteY13" fmla="*/ 9859 h 9859"/>
                  <a:gd name="connsiteX14" fmla="*/ 35 w 10000"/>
                  <a:gd name="connsiteY14" fmla="*/ 9698 h 9859"/>
                  <a:gd name="connsiteX15" fmla="*/ 0 w 10000"/>
                  <a:gd name="connsiteY15" fmla="*/ 2770 h 9859"/>
                  <a:gd name="connsiteX16" fmla="*/ 35 w 10000"/>
                  <a:gd name="connsiteY16" fmla="*/ 301 h 9859"/>
                  <a:gd name="connsiteX17" fmla="*/ 66 w 10000"/>
                  <a:gd name="connsiteY17" fmla="*/ 206 h 9859"/>
                  <a:gd name="connsiteX18" fmla="*/ 128 w 10000"/>
                  <a:gd name="connsiteY18" fmla="*/ 137 h 9859"/>
                  <a:gd name="connsiteX19" fmla="*/ 260 w 10000"/>
                  <a:gd name="connsiteY19" fmla="*/ 78 h 9859"/>
                  <a:gd name="connsiteX20" fmla="*/ 404 w 10000"/>
                  <a:gd name="connsiteY20" fmla="*/ 43 h 9859"/>
                  <a:gd name="connsiteX21" fmla="*/ 589 w 10000"/>
                  <a:gd name="connsiteY21" fmla="*/ 23 h 9859"/>
                  <a:gd name="connsiteX22" fmla="*/ 804 w 10000"/>
                  <a:gd name="connsiteY22" fmla="*/ 8 h 9859"/>
                  <a:gd name="connsiteX23" fmla="*/ 1039 w 10000"/>
                  <a:gd name="connsiteY23" fmla="*/ 0 h 9859"/>
                  <a:gd name="connsiteX24" fmla="*/ 1306 w 10000"/>
                  <a:gd name="connsiteY24" fmla="*/ 0 h 9859"/>
                  <a:gd name="connsiteX0" fmla="*/ 1306 w 10000"/>
                  <a:gd name="connsiteY0" fmla="*/ 0 h 9837"/>
                  <a:gd name="connsiteX1" fmla="*/ 1582 w 10000"/>
                  <a:gd name="connsiteY1" fmla="*/ 0 h 9837"/>
                  <a:gd name="connsiteX2" fmla="*/ 8441 w 10000"/>
                  <a:gd name="connsiteY2" fmla="*/ 0 h 9837"/>
                  <a:gd name="connsiteX3" fmla="*/ 8728 w 10000"/>
                  <a:gd name="connsiteY3" fmla="*/ 0 h 9837"/>
                  <a:gd name="connsiteX4" fmla="*/ 8985 w 10000"/>
                  <a:gd name="connsiteY4" fmla="*/ 0 h 9837"/>
                  <a:gd name="connsiteX5" fmla="*/ 9231 w 10000"/>
                  <a:gd name="connsiteY5" fmla="*/ 8 h 9837"/>
                  <a:gd name="connsiteX6" fmla="*/ 9457 w 10000"/>
                  <a:gd name="connsiteY6" fmla="*/ 23 h 9837"/>
                  <a:gd name="connsiteX7" fmla="*/ 9641 w 10000"/>
                  <a:gd name="connsiteY7" fmla="*/ 44 h 9837"/>
                  <a:gd name="connsiteX8" fmla="*/ 9795 w 10000"/>
                  <a:gd name="connsiteY8" fmla="*/ 79 h 9837"/>
                  <a:gd name="connsiteX9" fmla="*/ 9907 w 10000"/>
                  <a:gd name="connsiteY9" fmla="*/ 139 h 9837"/>
                  <a:gd name="connsiteX10" fmla="*/ 9979 w 10000"/>
                  <a:gd name="connsiteY10" fmla="*/ 209 h 9837"/>
                  <a:gd name="connsiteX11" fmla="*/ 10000 w 10000"/>
                  <a:gd name="connsiteY11" fmla="*/ 305 h 9837"/>
                  <a:gd name="connsiteX12" fmla="*/ 9966 w 10000"/>
                  <a:gd name="connsiteY12" fmla="*/ 2790 h 9837"/>
                  <a:gd name="connsiteX13" fmla="*/ 35 w 10000"/>
                  <a:gd name="connsiteY13" fmla="*/ 9837 h 9837"/>
                  <a:gd name="connsiteX14" fmla="*/ 0 w 10000"/>
                  <a:gd name="connsiteY14" fmla="*/ 2810 h 9837"/>
                  <a:gd name="connsiteX15" fmla="*/ 35 w 10000"/>
                  <a:gd name="connsiteY15" fmla="*/ 305 h 9837"/>
                  <a:gd name="connsiteX16" fmla="*/ 66 w 10000"/>
                  <a:gd name="connsiteY16" fmla="*/ 209 h 9837"/>
                  <a:gd name="connsiteX17" fmla="*/ 128 w 10000"/>
                  <a:gd name="connsiteY17" fmla="*/ 139 h 9837"/>
                  <a:gd name="connsiteX18" fmla="*/ 260 w 10000"/>
                  <a:gd name="connsiteY18" fmla="*/ 79 h 9837"/>
                  <a:gd name="connsiteX19" fmla="*/ 404 w 10000"/>
                  <a:gd name="connsiteY19" fmla="*/ 44 h 9837"/>
                  <a:gd name="connsiteX20" fmla="*/ 589 w 10000"/>
                  <a:gd name="connsiteY20" fmla="*/ 23 h 9837"/>
                  <a:gd name="connsiteX21" fmla="*/ 804 w 10000"/>
                  <a:gd name="connsiteY21" fmla="*/ 8 h 9837"/>
                  <a:gd name="connsiteX22" fmla="*/ 1039 w 10000"/>
                  <a:gd name="connsiteY22" fmla="*/ 0 h 9837"/>
                  <a:gd name="connsiteX23" fmla="*/ 1306 w 10000"/>
                  <a:gd name="connsiteY23" fmla="*/ 0 h 9837"/>
                  <a:gd name="connsiteX0" fmla="*/ 1306 w 10000"/>
                  <a:gd name="connsiteY0" fmla="*/ 0 h 3163"/>
                  <a:gd name="connsiteX1" fmla="*/ 1582 w 10000"/>
                  <a:gd name="connsiteY1" fmla="*/ 0 h 3163"/>
                  <a:gd name="connsiteX2" fmla="*/ 8441 w 10000"/>
                  <a:gd name="connsiteY2" fmla="*/ 0 h 3163"/>
                  <a:gd name="connsiteX3" fmla="*/ 8728 w 10000"/>
                  <a:gd name="connsiteY3" fmla="*/ 0 h 3163"/>
                  <a:gd name="connsiteX4" fmla="*/ 8985 w 10000"/>
                  <a:gd name="connsiteY4" fmla="*/ 0 h 3163"/>
                  <a:gd name="connsiteX5" fmla="*/ 9231 w 10000"/>
                  <a:gd name="connsiteY5" fmla="*/ 8 h 3163"/>
                  <a:gd name="connsiteX6" fmla="*/ 9457 w 10000"/>
                  <a:gd name="connsiteY6" fmla="*/ 23 h 3163"/>
                  <a:gd name="connsiteX7" fmla="*/ 9641 w 10000"/>
                  <a:gd name="connsiteY7" fmla="*/ 45 h 3163"/>
                  <a:gd name="connsiteX8" fmla="*/ 9795 w 10000"/>
                  <a:gd name="connsiteY8" fmla="*/ 80 h 3163"/>
                  <a:gd name="connsiteX9" fmla="*/ 9907 w 10000"/>
                  <a:gd name="connsiteY9" fmla="*/ 141 h 3163"/>
                  <a:gd name="connsiteX10" fmla="*/ 9979 w 10000"/>
                  <a:gd name="connsiteY10" fmla="*/ 212 h 3163"/>
                  <a:gd name="connsiteX11" fmla="*/ 10000 w 10000"/>
                  <a:gd name="connsiteY11" fmla="*/ 310 h 3163"/>
                  <a:gd name="connsiteX12" fmla="*/ 9966 w 10000"/>
                  <a:gd name="connsiteY12" fmla="*/ 2836 h 3163"/>
                  <a:gd name="connsiteX13" fmla="*/ 0 w 10000"/>
                  <a:gd name="connsiteY13" fmla="*/ 2857 h 3163"/>
                  <a:gd name="connsiteX14" fmla="*/ 35 w 10000"/>
                  <a:gd name="connsiteY14" fmla="*/ 310 h 3163"/>
                  <a:gd name="connsiteX15" fmla="*/ 66 w 10000"/>
                  <a:gd name="connsiteY15" fmla="*/ 212 h 3163"/>
                  <a:gd name="connsiteX16" fmla="*/ 128 w 10000"/>
                  <a:gd name="connsiteY16" fmla="*/ 141 h 3163"/>
                  <a:gd name="connsiteX17" fmla="*/ 260 w 10000"/>
                  <a:gd name="connsiteY17" fmla="*/ 80 h 3163"/>
                  <a:gd name="connsiteX18" fmla="*/ 404 w 10000"/>
                  <a:gd name="connsiteY18" fmla="*/ 45 h 3163"/>
                  <a:gd name="connsiteX19" fmla="*/ 589 w 10000"/>
                  <a:gd name="connsiteY19" fmla="*/ 23 h 3163"/>
                  <a:gd name="connsiteX20" fmla="*/ 804 w 10000"/>
                  <a:gd name="connsiteY20" fmla="*/ 8 h 3163"/>
                  <a:gd name="connsiteX21" fmla="*/ 1039 w 10000"/>
                  <a:gd name="connsiteY21" fmla="*/ 0 h 3163"/>
                  <a:gd name="connsiteX22" fmla="*/ 1306 w 10000"/>
                  <a:gd name="connsiteY22" fmla="*/ 0 h 3163"/>
                  <a:gd name="connsiteX0" fmla="*/ 1306 w 10000"/>
                  <a:gd name="connsiteY0" fmla="*/ 0 h 9033"/>
                  <a:gd name="connsiteX1" fmla="*/ 1582 w 10000"/>
                  <a:gd name="connsiteY1" fmla="*/ 0 h 9033"/>
                  <a:gd name="connsiteX2" fmla="*/ 8441 w 10000"/>
                  <a:gd name="connsiteY2" fmla="*/ 0 h 9033"/>
                  <a:gd name="connsiteX3" fmla="*/ 8728 w 10000"/>
                  <a:gd name="connsiteY3" fmla="*/ 0 h 9033"/>
                  <a:gd name="connsiteX4" fmla="*/ 8985 w 10000"/>
                  <a:gd name="connsiteY4" fmla="*/ 0 h 9033"/>
                  <a:gd name="connsiteX5" fmla="*/ 9231 w 10000"/>
                  <a:gd name="connsiteY5" fmla="*/ 25 h 9033"/>
                  <a:gd name="connsiteX6" fmla="*/ 9457 w 10000"/>
                  <a:gd name="connsiteY6" fmla="*/ 73 h 9033"/>
                  <a:gd name="connsiteX7" fmla="*/ 9641 w 10000"/>
                  <a:gd name="connsiteY7" fmla="*/ 142 h 9033"/>
                  <a:gd name="connsiteX8" fmla="*/ 9795 w 10000"/>
                  <a:gd name="connsiteY8" fmla="*/ 253 h 9033"/>
                  <a:gd name="connsiteX9" fmla="*/ 9907 w 10000"/>
                  <a:gd name="connsiteY9" fmla="*/ 446 h 9033"/>
                  <a:gd name="connsiteX10" fmla="*/ 9979 w 10000"/>
                  <a:gd name="connsiteY10" fmla="*/ 670 h 9033"/>
                  <a:gd name="connsiteX11" fmla="*/ 10000 w 10000"/>
                  <a:gd name="connsiteY11" fmla="*/ 980 h 9033"/>
                  <a:gd name="connsiteX12" fmla="*/ 9966 w 10000"/>
                  <a:gd name="connsiteY12" fmla="*/ 8966 h 9033"/>
                  <a:gd name="connsiteX13" fmla="*/ 0 w 10000"/>
                  <a:gd name="connsiteY13" fmla="*/ 9033 h 9033"/>
                  <a:gd name="connsiteX14" fmla="*/ 35 w 10000"/>
                  <a:gd name="connsiteY14" fmla="*/ 980 h 9033"/>
                  <a:gd name="connsiteX15" fmla="*/ 66 w 10000"/>
                  <a:gd name="connsiteY15" fmla="*/ 670 h 9033"/>
                  <a:gd name="connsiteX16" fmla="*/ 128 w 10000"/>
                  <a:gd name="connsiteY16" fmla="*/ 446 h 9033"/>
                  <a:gd name="connsiteX17" fmla="*/ 260 w 10000"/>
                  <a:gd name="connsiteY17" fmla="*/ 253 h 9033"/>
                  <a:gd name="connsiteX18" fmla="*/ 404 w 10000"/>
                  <a:gd name="connsiteY18" fmla="*/ 142 h 9033"/>
                  <a:gd name="connsiteX19" fmla="*/ 589 w 10000"/>
                  <a:gd name="connsiteY19" fmla="*/ 73 h 9033"/>
                  <a:gd name="connsiteX20" fmla="*/ 804 w 10000"/>
                  <a:gd name="connsiteY20" fmla="*/ 25 h 9033"/>
                  <a:gd name="connsiteX21" fmla="*/ 1039 w 10000"/>
                  <a:gd name="connsiteY21" fmla="*/ 0 h 9033"/>
                  <a:gd name="connsiteX22" fmla="*/ 1306 w 10000"/>
                  <a:gd name="connsiteY22" fmla="*/ 0 h 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9033">
                    <a:moveTo>
                      <a:pt x="1306" y="0"/>
                    </a:moveTo>
                    <a:lnTo>
                      <a:pt x="1582" y="0"/>
                    </a:lnTo>
                    <a:lnTo>
                      <a:pt x="8441" y="0"/>
                    </a:lnTo>
                    <a:lnTo>
                      <a:pt x="8728" y="0"/>
                    </a:lnTo>
                    <a:lnTo>
                      <a:pt x="8985" y="0"/>
                    </a:lnTo>
                    <a:lnTo>
                      <a:pt x="9231" y="25"/>
                    </a:lnTo>
                    <a:lnTo>
                      <a:pt x="9457" y="73"/>
                    </a:lnTo>
                    <a:lnTo>
                      <a:pt x="9641" y="142"/>
                    </a:lnTo>
                    <a:lnTo>
                      <a:pt x="9795" y="253"/>
                    </a:lnTo>
                    <a:lnTo>
                      <a:pt x="9907" y="446"/>
                    </a:lnTo>
                    <a:cubicBezTo>
                      <a:pt x="9931" y="522"/>
                      <a:pt x="9955" y="598"/>
                      <a:pt x="9979" y="670"/>
                    </a:cubicBezTo>
                    <a:cubicBezTo>
                      <a:pt x="9986" y="771"/>
                      <a:pt x="9993" y="879"/>
                      <a:pt x="10000" y="980"/>
                    </a:cubicBezTo>
                    <a:cubicBezTo>
                      <a:pt x="9989" y="3645"/>
                      <a:pt x="9977" y="6310"/>
                      <a:pt x="9966" y="8966"/>
                    </a:cubicBezTo>
                    <a:lnTo>
                      <a:pt x="0" y="9033"/>
                    </a:lnTo>
                    <a:cubicBezTo>
                      <a:pt x="12" y="6348"/>
                      <a:pt x="23" y="3664"/>
                      <a:pt x="35" y="980"/>
                    </a:cubicBezTo>
                    <a:cubicBezTo>
                      <a:pt x="45" y="879"/>
                      <a:pt x="56" y="771"/>
                      <a:pt x="66" y="670"/>
                    </a:cubicBezTo>
                    <a:cubicBezTo>
                      <a:pt x="87" y="598"/>
                      <a:pt x="107" y="522"/>
                      <a:pt x="128" y="446"/>
                    </a:cubicBezTo>
                    <a:lnTo>
                      <a:pt x="260" y="253"/>
                    </a:lnTo>
                    <a:lnTo>
                      <a:pt x="404" y="142"/>
                    </a:lnTo>
                    <a:lnTo>
                      <a:pt x="589" y="73"/>
                    </a:lnTo>
                    <a:lnTo>
                      <a:pt x="804" y="25"/>
                    </a:lnTo>
                    <a:lnTo>
                      <a:pt x="1039" y="0"/>
                    </a:lnTo>
                    <a:lnTo>
                      <a:pt x="1306"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 name="Freeform 13"/>
              <p:cNvSpPr>
                <a:spLocks/>
              </p:cNvSpPr>
              <p:nvPr/>
            </p:nvSpPr>
            <p:spPr bwMode="auto">
              <a:xfrm rot="3243413">
                <a:off x="4649429" y="4520863"/>
                <a:ext cx="651404" cy="74522"/>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a:gsLst>
                  <a:gs pos="1000">
                    <a:schemeClr val="bg1">
                      <a:lumMod val="50000"/>
                    </a:schemeClr>
                  </a:gs>
                  <a:gs pos="100000">
                    <a:schemeClr val="bg1">
                      <a:lumMod val="50000"/>
                    </a:schemeClr>
                  </a:gs>
                  <a:gs pos="46000">
                    <a:schemeClr val="bg1">
                      <a:lumMod val="95000"/>
                    </a:schemeClr>
                  </a:gs>
                </a:gsLst>
                <a:lin ang="54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 name="Freeform 13"/>
              <p:cNvSpPr>
                <a:spLocks/>
              </p:cNvSpPr>
              <p:nvPr/>
            </p:nvSpPr>
            <p:spPr bwMode="auto">
              <a:xfrm rot="3243413">
                <a:off x="4581473" y="4559937"/>
                <a:ext cx="651404" cy="98887"/>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flip="none" rotWithShape="1">
                <a:gsLst>
                  <a:gs pos="1000">
                    <a:schemeClr val="bg1">
                      <a:lumMod val="50000"/>
                    </a:schemeClr>
                  </a:gs>
                  <a:gs pos="100000">
                    <a:schemeClr val="bg1">
                      <a:lumMod val="50000"/>
                    </a:schemeClr>
                  </a:gs>
                  <a:gs pos="46000">
                    <a:schemeClr val="bg1">
                      <a:lumMod val="95000"/>
                    </a:schemeClr>
                  </a:gs>
                </a:gsLst>
                <a:lin ang="54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grpSp>
      <p:sp>
        <p:nvSpPr>
          <p:cNvPr id="61" name="TextBox 60"/>
          <p:cNvSpPr txBox="1"/>
          <p:nvPr/>
        </p:nvSpPr>
        <p:spPr>
          <a:xfrm>
            <a:off x="1314452" y="2555730"/>
            <a:ext cx="2374160" cy="461665"/>
          </a:xfrm>
          <a:prstGeom prst="rect">
            <a:avLst/>
          </a:prstGeom>
          <a:noFill/>
        </p:spPr>
        <p:txBody>
          <a:bodyPr wrap="square" rtlCol="0">
            <a:spAutoFit/>
          </a:bodyPr>
          <a:lstStyle/>
          <a:p>
            <a:pPr algn="r"/>
            <a:r>
              <a:rPr lang="en-IN" sz="2400" b="1" dirty="0">
                <a:solidFill>
                  <a:schemeClr val="accent4"/>
                </a:solidFill>
                <a:latin typeface="Times New Roman" panose="02020603050405020304" pitchFamily="18" charset="0"/>
                <a:cs typeface="Times New Roman" panose="02020603050405020304" pitchFamily="18" charset="0"/>
              </a:rPr>
              <a:t>Plateforme Web</a:t>
            </a:r>
          </a:p>
        </p:txBody>
      </p:sp>
      <p:sp>
        <p:nvSpPr>
          <p:cNvPr id="25" name="Rectangle 24"/>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26" name="Pentagone 25"/>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17</a:t>
            </a:r>
            <a:endParaRPr lang="fr-FR" sz="2400" b="1" dirty="0">
              <a:latin typeface="Times New Roman" panose="02020603050405020304" pitchFamily="18" charset="0"/>
              <a:cs typeface="Times New Roman" panose="02020603050405020304" pitchFamily="18" charset="0"/>
            </a:endParaRPr>
          </a:p>
        </p:txBody>
      </p:sp>
      <p:sp>
        <p:nvSpPr>
          <p:cNvPr id="27" name="Rectangle 26"/>
          <p:cNvSpPr/>
          <p:nvPr/>
        </p:nvSpPr>
        <p:spPr>
          <a:xfrm>
            <a:off x="-47183" y="629460"/>
            <a:ext cx="2036135" cy="461665"/>
          </a:xfrm>
          <a:prstGeom prst="rect">
            <a:avLst/>
          </a:prstGeom>
        </p:spPr>
        <p:txBody>
          <a:bodyPr wrap="none">
            <a:spAutoFit/>
          </a:bodyPr>
          <a:lstStyle/>
          <a:p>
            <a:pPr marL="342900" indent="-342900">
              <a:buFont typeface="Wingdings" panose="05000000000000000000" pitchFamily="2" charset="2"/>
              <a:buChar char="v"/>
            </a:pPr>
            <a:r>
              <a:rPr lang="en-IN" sz="2400" b="1" dirty="0" smtClean="0">
                <a:solidFill>
                  <a:srgbClr val="002060"/>
                </a:solidFill>
                <a:latin typeface="Times New Roman" panose="02020603050405020304" pitchFamily="18" charset="0"/>
                <a:cs typeface="Times New Roman" panose="02020603050405020304" pitchFamily="18" charset="0"/>
              </a:rPr>
              <a:t>Conception</a:t>
            </a:r>
            <a:endParaRPr lang="en-IN" sz="2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807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5"/>
                                        </p:tgtEl>
                                        <p:attrNameLst>
                                          <p:attrName>style.opacity</p:attrName>
                                        </p:attrNameLst>
                                      </p:cBhvr>
                                      <p:to>
                                        <p:strVal val="0.5"/>
                                      </p:to>
                                    </p:set>
                                    <p:animEffect filter="image" prLst="opacity: 0.5">
                                      <p:cBhvr rctx="IE">
                                        <p:cTn id="7" dur="indefinite"/>
                                        <p:tgtEl>
                                          <p:spTgt spid="25"/>
                                        </p:tgtEl>
                                      </p:cBhvr>
                                    </p:animEffect>
                                  </p:childTnLst>
                                </p:cTn>
                              </p:par>
                            </p:childTnLst>
                          </p:cTn>
                        </p:par>
                        <p:par>
                          <p:cTn id="8" fill="hold">
                            <p:stCondLst>
                              <p:cond delay="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childTnLst>
                          </p:cTn>
                        </p:par>
                        <p:par>
                          <p:cTn id="20" fill="hold">
                            <p:stCondLst>
                              <p:cond delay="1000"/>
                            </p:stCondLst>
                            <p:childTnLst>
                              <p:par>
                                <p:cTn id="21" presetID="32" presetClass="emph" presetSubtype="0" fill="hold" nodeType="after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2490" y="4404210"/>
            <a:ext cx="6666440" cy="400110"/>
          </a:xfrm>
          <a:prstGeom prst="rect">
            <a:avLst/>
          </a:prstGeom>
        </p:spPr>
        <p:txBody>
          <a:bodyPr wrap="none">
            <a:spAutoFit/>
          </a:bodyPr>
          <a:lstStyle/>
          <a:p>
            <a:r>
              <a:rPr lang="fr-FR" sz="2000" b="1" dirty="0">
                <a:latin typeface="Times New Roman" panose="02020603050405020304" pitchFamily="18" charset="0"/>
                <a:ea typeface="Calibri" panose="020F0502020204030204" pitchFamily="34" charset="0"/>
                <a:cs typeface="Times New Roman" panose="02020603050405020304" pitchFamily="18" charset="0"/>
              </a:rPr>
              <a:t>Diagramme de cas d’utilisation pour la partie serveur Web </a:t>
            </a:r>
          </a:p>
        </p:txBody>
      </p:sp>
      <p:sp>
        <p:nvSpPr>
          <p:cNvPr id="6" name="Rectangle 5"/>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7" name="Pentagone 6"/>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18</a:t>
            </a:r>
            <a:endParaRPr lang="fr-FR" sz="24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7183" y="629460"/>
            <a:ext cx="2036135" cy="461665"/>
          </a:xfrm>
          <a:prstGeom prst="rect">
            <a:avLst/>
          </a:prstGeom>
        </p:spPr>
        <p:txBody>
          <a:bodyPr wrap="none">
            <a:spAutoFit/>
          </a:bodyPr>
          <a:lstStyle/>
          <a:p>
            <a:pPr marL="342900" indent="-342900">
              <a:buFont typeface="Wingdings" panose="05000000000000000000" pitchFamily="2" charset="2"/>
              <a:buChar char="v"/>
            </a:pPr>
            <a:r>
              <a:rPr lang="en-IN" sz="2400" b="1" dirty="0" smtClean="0">
                <a:solidFill>
                  <a:srgbClr val="002060"/>
                </a:solidFill>
                <a:latin typeface="Times New Roman" panose="02020603050405020304" pitchFamily="18" charset="0"/>
                <a:cs typeface="Times New Roman" panose="02020603050405020304" pitchFamily="18" charset="0"/>
              </a:rPr>
              <a:t>Conception</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11" name="Image 10" descr="D:\Documents\2GEC\PFA\rapport\cu21.PNG"/>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988952" y="1044700"/>
            <a:ext cx="5264759" cy="3386229"/>
          </a:xfrm>
          <a:prstGeom prst="rect">
            <a:avLst/>
          </a:prstGeom>
          <a:ln>
            <a:noFill/>
          </a:ln>
          <a:effectLst>
            <a:softEdge rad="112500"/>
          </a:effectLst>
        </p:spPr>
      </p:pic>
    </p:spTree>
    <p:extLst>
      <p:ext uri="{BB962C8B-B14F-4D97-AF65-F5344CB8AC3E}">
        <p14:creationId xmlns:p14="http://schemas.microsoft.com/office/powerpoint/2010/main" val="179586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par>
                          <p:cTn id="8" fill="hold">
                            <p:stCondLst>
                              <p:cond delay="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756539" y="1089185"/>
            <a:ext cx="0" cy="3900872"/>
          </a:xfrm>
          <a:prstGeom prst="line">
            <a:avLst/>
          </a:prstGeom>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Organigramme : Terminateur 6"/>
          <p:cNvSpPr/>
          <p:nvPr/>
        </p:nvSpPr>
        <p:spPr>
          <a:xfrm>
            <a:off x="907080" y="1177769"/>
            <a:ext cx="3140723" cy="503927"/>
          </a:xfrm>
          <a:prstGeom prst="flowChartTerminator">
            <a:avLst/>
          </a:prstGeom>
          <a:noFill/>
          <a:ln>
            <a:solidFill>
              <a:srgbClr val="FFDC4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smtClean="0">
                <a:latin typeface="Times New Roman" panose="02020603050405020304" pitchFamily="18" charset="0"/>
                <a:cs typeface="Times New Roman" panose="02020603050405020304" pitchFamily="18" charset="0"/>
              </a:rPr>
              <a:t>Introduction</a:t>
            </a:r>
            <a:endParaRPr lang="fr-FR" b="1" dirty="0">
              <a:latin typeface="Times New Roman" panose="02020603050405020304" pitchFamily="18" charset="0"/>
              <a:cs typeface="Times New Roman" panose="02020603050405020304" pitchFamily="18" charset="0"/>
            </a:endParaRPr>
          </a:p>
        </p:txBody>
      </p:sp>
      <p:sp>
        <p:nvSpPr>
          <p:cNvPr id="6" name="Oval 33"/>
          <p:cNvSpPr/>
          <p:nvPr/>
        </p:nvSpPr>
        <p:spPr>
          <a:xfrm>
            <a:off x="535586" y="1177769"/>
            <a:ext cx="449990" cy="457200"/>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1</a:t>
            </a:r>
            <a:endParaRPr lang="en-IN" sz="1600" b="1" i="1" dirty="0">
              <a:latin typeface="Times New Roman" panose="02020603050405020304" pitchFamily="18" charset="0"/>
              <a:cs typeface="Times New Roman" panose="02020603050405020304" pitchFamily="18" charset="0"/>
            </a:endParaRPr>
          </a:p>
        </p:txBody>
      </p:sp>
      <p:sp>
        <p:nvSpPr>
          <p:cNvPr id="12" name="Organigramme : Terminateur 11"/>
          <p:cNvSpPr/>
          <p:nvPr/>
        </p:nvSpPr>
        <p:spPr>
          <a:xfrm>
            <a:off x="925722" y="1946943"/>
            <a:ext cx="3206804" cy="503927"/>
          </a:xfrm>
          <a:prstGeom prst="flowChartTerminator">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atin typeface="Times New Roman" panose="02020603050405020304" pitchFamily="18" charset="0"/>
                <a:cs typeface="Times New Roman" panose="02020603050405020304" pitchFamily="18" charset="0"/>
              </a:rPr>
              <a:t>Problématique</a:t>
            </a:r>
          </a:p>
        </p:txBody>
      </p:sp>
      <p:sp>
        <p:nvSpPr>
          <p:cNvPr id="13" name="Organigramme : Terminateur 12"/>
          <p:cNvSpPr/>
          <p:nvPr/>
        </p:nvSpPr>
        <p:spPr>
          <a:xfrm>
            <a:off x="937268" y="2727637"/>
            <a:ext cx="3206804" cy="503927"/>
          </a:xfrm>
          <a:prstGeom prst="flowChartTerminator">
            <a:avLst/>
          </a:prstGeom>
          <a:noFill/>
          <a:ln>
            <a:solidFill>
              <a:srgbClr val="99009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b="1" dirty="0" smtClean="0">
              <a:latin typeface="Times New Roman" panose="02020603050405020304" pitchFamily="18" charset="0"/>
              <a:cs typeface="Times New Roman" panose="02020603050405020304" pitchFamily="18" charset="0"/>
            </a:endParaRPr>
          </a:p>
          <a:p>
            <a:pPr algn="ctr"/>
            <a:r>
              <a:rPr lang="fr-FR" b="1" dirty="0" smtClean="0">
                <a:latin typeface="Times New Roman" panose="02020603050405020304" pitchFamily="18" charset="0"/>
                <a:cs typeface="Times New Roman" panose="02020603050405020304" pitchFamily="18" charset="0"/>
              </a:rPr>
              <a:t>Solution Proposée </a:t>
            </a:r>
            <a:endParaRPr lang="fr-FR" b="1" dirty="0">
              <a:latin typeface="Times New Roman" panose="02020603050405020304" pitchFamily="18" charset="0"/>
              <a:cs typeface="Times New Roman" panose="02020603050405020304" pitchFamily="18" charset="0"/>
            </a:endParaRPr>
          </a:p>
          <a:p>
            <a:pPr algn="ctr"/>
            <a:endParaRPr lang="fr-FR" b="1" dirty="0">
              <a:latin typeface="Times New Roman" panose="02020603050405020304" pitchFamily="18" charset="0"/>
              <a:cs typeface="Times New Roman" panose="02020603050405020304" pitchFamily="18" charset="0"/>
            </a:endParaRPr>
          </a:p>
        </p:txBody>
      </p:sp>
      <p:sp>
        <p:nvSpPr>
          <p:cNvPr id="9" name="Oval 35"/>
          <p:cNvSpPr/>
          <p:nvPr/>
        </p:nvSpPr>
        <p:spPr>
          <a:xfrm>
            <a:off x="565772" y="2772286"/>
            <a:ext cx="437579" cy="457200"/>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3</a:t>
            </a:r>
            <a:endParaRPr lang="en-IN" sz="1350" b="1" i="1" dirty="0">
              <a:latin typeface="Times New Roman" panose="02020603050405020304" pitchFamily="18" charset="0"/>
              <a:cs typeface="Times New Roman" panose="02020603050405020304" pitchFamily="18" charset="0"/>
            </a:endParaRPr>
          </a:p>
        </p:txBody>
      </p:sp>
      <p:sp>
        <p:nvSpPr>
          <p:cNvPr id="8" name="Oval 34"/>
          <p:cNvSpPr/>
          <p:nvPr/>
        </p:nvSpPr>
        <p:spPr>
          <a:xfrm>
            <a:off x="554227" y="1958463"/>
            <a:ext cx="437579" cy="458115"/>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2</a:t>
            </a:r>
            <a:endParaRPr lang="en-IN" b="1" i="1" dirty="0">
              <a:latin typeface="Times New Roman" panose="02020603050405020304" pitchFamily="18" charset="0"/>
              <a:cs typeface="Times New Roman" panose="02020603050405020304" pitchFamily="18" charset="0"/>
            </a:endParaRPr>
          </a:p>
        </p:txBody>
      </p:sp>
      <p:sp>
        <p:nvSpPr>
          <p:cNvPr id="16" name="ZoneTexte 15"/>
          <p:cNvSpPr txBox="1"/>
          <p:nvPr/>
        </p:nvSpPr>
        <p:spPr>
          <a:xfrm>
            <a:off x="3808475" y="141460"/>
            <a:ext cx="1313180" cy="830997"/>
          </a:xfrm>
          <a:prstGeom prst="rect">
            <a:avLst/>
          </a:prstGeom>
          <a:noFill/>
        </p:spPr>
        <p:txBody>
          <a:bodyPr wrap="none" rtlCol="0">
            <a:spAutoFit/>
          </a:bodyPr>
          <a:lstStyle/>
          <a:p>
            <a:r>
              <a:rPr lang="fr-FR" sz="4800" b="1" i="1" dirty="0" smtClean="0">
                <a:effectLst>
                  <a:glow rad="139700">
                    <a:schemeClr val="accent3">
                      <a:satMod val="175000"/>
                      <a:alpha val="40000"/>
                    </a:schemeClr>
                  </a:glow>
                </a:effectLst>
              </a:rPr>
              <a:t>Plan</a:t>
            </a:r>
            <a:endParaRPr lang="fr-FR" sz="4800" b="1" i="1" dirty="0">
              <a:effectLst>
                <a:glow rad="139700">
                  <a:schemeClr val="accent3">
                    <a:satMod val="175000"/>
                    <a:alpha val="40000"/>
                  </a:schemeClr>
                </a:glow>
              </a:effectLst>
            </a:endParaRPr>
          </a:p>
        </p:txBody>
      </p:sp>
      <p:sp>
        <p:nvSpPr>
          <p:cNvPr id="2" name="Pentagone 1"/>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1</a:t>
            </a:r>
            <a:endParaRPr lang="fr-FR" sz="2400" b="1" dirty="0">
              <a:latin typeface="Times New Roman" panose="02020603050405020304" pitchFamily="18" charset="0"/>
              <a:cs typeface="Times New Roman" panose="02020603050405020304" pitchFamily="18" charset="0"/>
            </a:endParaRPr>
          </a:p>
        </p:txBody>
      </p:sp>
      <p:sp>
        <p:nvSpPr>
          <p:cNvPr id="17" name="Organigramme : Terminateur 16"/>
          <p:cNvSpPr/>
          <p:nvPr/>
        </p:nvSpPr>
        <p:spPr>
          <a:xfrm>
            <a:off x="925722" y="4294429"/>
            <a:ext cx="3206805" cy="503927"/>
          </a:xfrm>
          <a:prstGeom prst="flowChartTerminator">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latin typeface="Times New Roman" panose="02020603050405020304" pitchFamily="18" charset="0"/>
                <a:cs typeface="Times New Roman" panose="02020603050405020304" pitchFamily="18" charset="0"/>
              </a:rPr>
              <a:t>Conclusion &amp; Perspectives</a:t>
            </a:r>
          </a:p>
        </p:txBody>
      </p:sp>
      <p:sp>
        <p:nvSpPr>
          <p:cNvPr id="18" name="Oval 37"/>
          <p:cNvSpPr/>
          <p:nvPr/>
        </p:nvSpPr>
        <p:spPr>
          <a:xfrm>
            <a:off x="554224" y="4349831"/>
            <a:ext cx="439200" cy="457200"/>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5</a:t>
            </a:r>
            <a:endParaRPr lang="en-IN" sz="1350" b="1" i="1" dirty="0">
              <a:latin typeface="Times New Roman" panose="02020603050405020304" pitchFamily="18" charset="0"/>
              <a:cs typeface="Times New Roman" panose="02020603050405020304" pitchFamily="18" charset="0"/>
            </a:endParaRPr>
          </a:p>
        </p:txBody>
      </p:sp>
      <p:grpSp>
        <p:nvGrpSpPr>
          <p:cNvPr id="4" name="Groupe 3"/>
          <p:cNvGrpSpPr/>
          <p:nvPr/>
        </p:nvGrpSpPr>
        <p:grpSpPr>
          <a:xfrm>
            <a:off x="951175" y="3511033"/>
            <a:ext cx="3206804" cy="503927"/>
            <a:chOff x="954026" y="3834318"/>
            <a:chExt cx="3206804" cy="503927"/>
          </a:xfrm>
        </p:grpSpPr>
        <p:sp>
          <p:nvSpPr>
            <p:cNvPr id="14" name="Organigramme : Terminateur 13"/>
            <p:cNvSpPr/>
            <p:nvPr/>
          </p:nvSpPr>
          <p:spPr>
            <a:xfrm>
              <a:off x="954026" y="3834318"/>
              <a:ext cx="3206804" cy="503927"/>
            </a:xfrm>
            <a:prstGeom prst="flowChartTerminator">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p>
          </p:txBody>
        </p:sp>
        <p:sp>
          <p:nvSpPr>
            <p:cNvPr id="3" name="Rectangle 2"/>
            <p:cNvSpPr/>
            <p:nvPr/>
          </p:nvSpPr>
          <p:spPr>
            <a:xfrm>
              <a:off x="1051658" y="3901615"/>
              <a:ext cx="3062226" cy="369332"/>
            </a:xfrm>
            <a:prstGeom prst="rect">
              <a:avLst/>
            </a:prstGeom>
          </p:spPr>
          <p:txBody>
            <a:bodyPr wrap="square">
              <a:spAutoFit/>
            </a:bodyPr>
            <a:lstStyle/>
            <a:p>
              <a:pPr algn="ctr"/>
              <a:r>
                <a:rPr lang="fr-FR" b="1" dirty="0">
                  <a:latin typeface="Times New Roman" panose="02020603050405020304" pitchFamily="18" charset="0"/>
                  <a:cs typeface="Times New Roman" panose="02020603050405020304" pitchFamily="18" charset="0"/>
                </a:rPr>
                <a:t>Conception &amp; réalisation </a:t>
              </a:r>
            </a:p>
          </p:txBody>
        </p:sp>
      </p:grpSp>
      <p:sp>
        <p:nvSpPr>
          <p:cNvPr id="10" name="Oval 36"/>
          <p:cNvSpPr/>
          <p:nvPr/>
        </p:nvSpPr>
        <p:spPr>
          <a:xfrm>
            <a:off x="579678" y="3522553"/>
            <a:ext cx="437579" cy="457200"/>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4</a:t>
            </a:r>
            <a:endParaRPr lang="en-IN"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2384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p:tgtEl>
                                          <p:spTgt spid="7"/>
                                        </p:tgtEl>
                                        <p:attrNameLst>
                                          <p:attrName>ppt_x</p:attrName>
                                        </p:attrNameLst>
                                      </p:cBhvr>
                                      <p:tavLst>
                                        <p:tav tm="0">
                                          <p:val>
                                            <p:strVal val="#ppt_x-#ppt_w*1.125000"/>
                                          </p:val>
                                        </p:tav>
                                        <p:tav tm="100000">
                                          <p:val>
                                            <p:strVal val="#ppt_x"/>
                                          </p:val>
                                        </p:tav>
                                      </p:tavLst>
                                    </p:anim>
                                    <p:animEffect transition="in" filter="wipe(right)">
                                      <p:cBhvr>
                                        <p:cTn id="25" dur="500"/>
                                        <p:tgtEl>
                                          <p:spTgt spid="7"/>
                                        </p:tgtEl>
                                      </p:cBhvr>
                                    </p:animEffect>
                                  </p:childTnLst>
                                </p:cTn>
                              </p:par>
                            </p:childTnLst>
                          </p:cTn>
                        </p:par>
                        <p:par>
                          <p:cTn id="26" fill="hold">
                            <p:stCondLst>
                              <p:cond delay="1500"/>
                            </p:stCondLst>
                            <p:childTnLst>
                              <p:par>
                                <p:cTn id="27" presetID="26"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80">
                                          <p:stCondLst>
                                            <p:cond delay="0"/>
                                          </p:stCondLst>
                                        </p:cTn>
                                        <p:tgtEl>
                                          <p:spTgt spid="8"/>
                                        </p:tgtEl>
                                      </p:cBhvr>
                                    </p:animEffect>
                                    <p:anim calcmode="lin" valueType="num">
                                      <p:cBhvr>
                                        <p:cTn id="3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5" dur="26">
                                          <p:stCondLst>
                                            <p:cond delay="650"/>
                                          </p:stCondLst>
                                        </p:cTn>
                                        <p:tgtEl>
                                          <p:spTgt spid="8"/>
                                        </p:tgtEl>
                                      </p:cBhvr>
                                      <p:to x="100000" y="60000"/>
                                    </p:animScale>
                                    <p:animScale>
                                      <p:cBhvr>
                                        <p:cTn id="36" dur="166" decel="50000">
                                          <p:stCondLst>
                                            <p:cond delay="676"/>
                                          </p:stCondLst>
                                        </p:cTn>
                                        <p:tgtEl>
                                          <p:spTgt spid="8"/>
                                        </p:tgtEl>
                                      </p:cBhvr>
                                      <p:to x="100000" y="100000"/>
                                    </p:animScale>
                                    <p:animScale>
                                      <p:cBhvr>
                                        <p:cTn id="37" dur="26">
                                          <p:stCondLst>
                                            <p:cond delay="1312"/>
                                          </p:stCondLst>
                                        </p:cTn>
                                        <p:tgtEl>
                                          <p:spTgt spid="8"/>
                                        </p:tgtEl>
                                      </p:cBhvr>
                                      <p:to x="100000" y="80000"/>
                                    </p:animScale>
                                    <p:animScale>
                                      <p:cBhvr>
                                        <p:cTn id="38" dur="166" decel="50000">
                                          <p:stCondLst>
                                            <p:cond delay="1338"/>
                                          </p:stCondLst>
                                        </p:cTn>
                                        <p:tgtEl>
                                          <p:spTgt spid="8"/>
                                        </p:tgtEl>
                                      </p:cBhvr>
                                      <p:to x="100000" y="100000"/>
                                    </p:animScale>
                                    <p:animScale>
                                      <p:cBhvr>
                                        <p:cTn id="39" dur="26">
                                          <p:stCondLst>
                                            <p:cond delay="1642"/>
                                          </p:stCondLst>
                                        </p:cTn>
                                        <p:tgtEl>
                                          <p:spTgt spid="8"/>
                                        </p:tgtEl>
                                      </p:cBhvr>
                                      <p:to x="100000" y="90000"/>
                                    </p:animScale>
                                    <p:animScale>
                                      <p:cBhvr>
                                        <p:cTn id="40" dur="166" decel="50000">
                                          <p:stCondLst>
                                            <p:cond delay="1668"/>
                                          </p:stCondLst>
                                        </p:cTn>
                                        <p:tgtEl>
                                          <p:spTgt spid="8"/>
                                        </p:tgtEl>
                                      </p:cBhvr>
                                      <p:to x="100000" y="100000"/>
                                    </p:animScale>
                                    <p:animScale>
                                      <p:cBhvr>
                                        <p:cTn id="41" dur="26">
                                          <p:stCondLst>
                                            <p:cond delay="1808"/>
                                          </p:stCondLst>
                                        </p:cTn>
                                        <p:tgtEl>
                                          <p:spTgt spid="8"/>
                                        </p:tgtEl>
                                      </p:cBhvr>
                                      <p:to x="100000" y="95000"/>
                                    </p:animScale>
                                    <p:animScale>
                                      <p:cBhvr>
                                        <p:cTn id="42" dur="166" decel="50000">
                                          <p:stCondLst>
                                            <p:cond delay="1834"/>
                                          </p:stCondLst>
                                        </p:cTn>
                                        <p:tgtEl>
                                          <p:spTgt spid="8"/>
                                        </p:tgtEl>
                                      </p:cBhvr>
                                      <p:to x="100000" y="100000"/>
                                    </p:animScale>
                                  </p:childTnLst>
                                </p:cTn>
                              </p:par>
                            </p:childTnLst>
                          </p:cTn>
                        </p:par>
                        <p:par>
                          <p:cTn id="43" fill="hold">
                            <p:stCondLst>
                              <p:cond delay="3500"/>
                            </p:stCondLst>
                            <p:childTnLst>
                              <p:par>
                                <p:cTn id="44" presetID="12" presetClass="entr" presetSubtype="8"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ppt_x</p:attrName>
                                        </p:attrNameLst>
                                      </p:cBhvr>
                                      <p:tavLst>
                                        <p:tav tm="0">
                                          <p:val>
                                            <p:strVal val="#ppt_x-#ppt_w*1.125000"/>
                                          </p:val>
                                        </p:tav>
                                        <p:tav tm="100000">
                                          <p:val>
                                            <p:strVal val="#ppt_x"/>
                                          </p:val>
                                        </p:tav>
                                      </p:tavLst>
                                    </p:anim>
                                    <p:animEffect transition="in" filter="wipe(right)">
                                      <p:cBhvr>
                                        <p:cTn id="47" dur="500"/>
                                        <p:tgtEl>
                                          <p:spTgt spid="12"/>
                                        </p:tgtEl>
                                      </p:cBhvr>
                                    </p:animEffect>
                                  </p:childTnLst>
                                </p:cTn>
                              </p:par>
                            </p:childTnLst>
                          </p:cTn>
                        </p:par>
                        <p:par>
                          <p:cTn id="48" fill="hold">
                            <p:stCondLst>
                              <p:cond delay="4000"/>
                            </p:stCondLst>
                            <p:childTnLst>
                              <p:par>
                                <p:cTn id="49" presetID="26"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80">
                                          <p:stCondLst>
                                            <p:cond delay="0"/>
                                          </p:stCondLst>
                                        </p:cTn>
                                        <p:tgtEl>
                                          <p:spTgt spid="9"/>
                                        </p:tgtEl>
                                      </p:cBhvr>
                                    </p:animEffect>
                                    <p:anim calcmode="lin" valueType="num">
                                      <p:cBhvr>
                                        <p:cTn id="5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7" dur="26">
                                          <p:stCondLst>
                                            <p:cond delay="650"/>
                                          </p:stCondLst>
                                        </p:cTn>
                                        <p:tgtEl>
                                          <p:spTgt spid="9"/>
                                        </p:tgtEl>
                                      </p:cBhvr>
                                      <p:to x="100000" y="60000"/>
                                    </p:animScale>
                                    <p:animScale>
                                      <p:cBhvr>
                                        <p:cTn id="58" dur="166" decel="50000">
                                          <p:stCondLst>
                                            <p:cond delay="676"/>
                                          </p:stCondLst>
                                        </p:cTn>
                                        <p:tgtEl>
                                          <p:spTgt spid="9"/>
                                        </p:tgtEl>
                                      </p:cBhvr>
                                      <p:to x="100000" y="100000"/>
                                    </p:animScale>
                                    <p:animScale>
                                      <p:cBhvr>
                                        <p:cTn id="59" dur="26">
                                          <p:stCondLst>
                                            <p:cond delay="1312"/>
                                          </p:stCondLst>
                                        </p:cTn>
                                        <p:tgtEl>
                                          <p:spTgt spid="9"/>
                                        </p:tgtEl>
                                      </p:cBhvr>
                                      <p:to x="100000" y="80000"/>
                                    </p:animScale>
                                    <p:animScale>
                                      <p:cBhvr>
                                        <p:cTn id="60" dur="166" decel="50000">
                                          <p:stCondLst>
                                            <p:cond delay="1338"/>
                                          </p:stCondLst>
                                        </p:cTn>
                                        <p:tgtEl>
                                          <p:spTgt spid="9"/>
                                        </p:tgtEl>
                                      </p:cBhvr>
                                      <p:to x="100000" y="100000"/>
                                    </p:animScale>
                                    <p:animScale>
                                      <p:cBhvr>
                                        <p:cTn id="61" dur="26">
                                          <p:stCondLst>
                                            <p:cond delay="1642"/>
                                          </p:stCondLst>
                                        </p:cTn>
                                        <p:tgtEl>
                                          <p:spTgt spid="9"/>
                                        </p:tgtEl>
                                      </p:cBhvr>
                                      <p:to x="100000" y="90000"/>
                                    </p:animScale>
                                    <p:animScale>
                                      <p:cBhvr>
                                        <p:cTn id="62" dur="166" decel="50000">
                                          <p:stCondLst>
                                            <p:cond delay="1668"/>
                                          </p:stCondLst>
                                        </p:cTn>
                                        <p:tgtEl>
                                          <p:spTgt spid="9"/>
                                        </p:tgtEl>
                                      </p:cBhvr>
                                      <p:to x="100000" y="100000"/>
                                    </p:animScale>
                                    <p:animScale>
                                      <p:cBhvr>
                                        <p:cTn id="63" dur="26">
                                          <p:stCondLst>
                                            <p:cond delay="1808"/>
                                          </p:stCondLst>
                                        </p:cTn>
                                        <p:tgtEl>
                                          <p:spTgt spid="9"/>
                                        </p:tgtEl>
                                      </p:cBhvr>
                                      <p:to x="100000" y="95000"/>
                                    </p:animScale>
                                    <p:animScale>
                                      <p:cBhvr>
                                        <p:cTn id="64" dur="166" decel="50000">
                                          <p:stCondLst>
                                            <p:cond delay="1834"/>
                                          </p:stCondLst>
                                        </p:cTn>
                                        <p:tgtEl>
                                          <p:spTgt spid="9"/>
                                        </p:tgtEl>
                                      </p:cBhvr>
                                      <p:to x="100000" y="100000"/>
                                    </p:animScale>
                                  </p:childTnLst>
                                </p:cTn>
                              </p:par>
                            </p:childTnLst>
                          </p:cTn>
                        </p:par>
                        <p:par>
                          <p:cTn id="65" fill="hold">
                            <p:stCondLst>
                              <p:cond delay="6000"/>
                            </p:stCondLst>
                            <p:childTnLst>
                              <p:par>
                                <p:cTn id="66" presetID="12" presetClass="entr" presetSubtype="8" fill="hold" grpId="0" nodeType="after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p:tgtEl>
                                          <p:spTgt spid="13"/>
                                        </p:tgtEl>
                                        <p:attrNameLst>
                                          <p:attrName>ppt_x</p:attrName>
                                        </p:attrNameLst>
                                      </p:cBhvr>
                                      <p:tavLst>
                                        <p:tav tm="0">
                                          <p:val>
                                            <p:strVal val="#ppt_x-#ppt_w*1.125000"/>
                                          </p:val>
                                        </p:tav>
                                        <p:tav tm="100000">
                                          <p:val>
                                            <p:strVal val="#ppt_x"/>
                                          </p:val>
                                        </p:tav>
                                      </p:tavLst>
                                    </p:anim>
                                    <p:animEffect transition="in" filter="wipe(right)">
                                      <p:cBhvr>
                                        <p:cTn id="69" dur="500"/>
                                        <p:tgtEl>
                                          <p:spTgt spid="13"/>
                                        </p:tgtEl>
                                      </p:cBhvr>
                                    </p:animEffect>
                                  </p:childTnLst>
                                </p:cTn>
                              </p:par>
                            </p:childTnLst>
                          </p:cTn>
                        </p:par>
                        <p:par>
                          <p:cTn id="70" fill="hold">
                            <p:stCondLst>
                              <p:cond delay="6500"/>
                            </p:stCondLst>
                            <p:childTnLst>
                              <p:par>
                                <p:cTn id="71" presetID="26" presetClass="entr" presetSubtype="0"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down)">
                                      <p:cBhvr>
                                        <p:cTn id="73" dur="580">
                                          <p:stCondLst>
                                            <p:cond delay="0"/>
                                          </p:stCondLst>
                                        </p:cTn>
                                        <p:tgtEl>
                                          <p:spTgt spid="10"/>
                                        </p:tgtEl>
                                      </p:cBhvr>
                                    </p:animEffect>
                                    <p:anim calcmode="lin" valueType="num">
                                      <p:cBhvr>
                                        <p:cTn id="7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9" dur="26">
                                          <p:stCondLst>
                                            <p:cond delay="650"/>
                                          </p:stCondLst>
                                        </p:cTn>
                                        <p:tgtEl>
                                          <p:spTgt spid="10"/>
                                        </p:tgtEl>
                                      </p:cBhvr>
                                      <p:to x="100000" y="60000"/>
                                    </p:animScale>
                                    <p:animScale>
                                      <p:cBhvr>
                                        <p:cTn id="80" dur="166" decel="50000">
                                          <p:stCondLst>
                                            <p:cond delay="676"/>
                                          </p:stCondLst>
                                        </p:cTn>
                                        <p:tgtEl>
                                          <p:spTgt spid="10"/>
                                        </p:tgtEl>
                                      </p:cBhvr>
                                      <p:to x="100000" y="100000"/>
                                    </p:animScale>
                                    <p:animScale>
                                      <p:cBhvr>
                                        <p:cTn id="81" dur="26">
                                          <p:stCondLst>
                                            <p:cond delay="1312"/>
                                          </p:stCondLst>
                                        </p:cTn>
                                        <p:tgtEl>
                                          <p:spTgt spid="10"/>
                                        </p:tgtEl>
                                      </p:cBhvr>
                                      <p:to x="100000" y="80000"/>
                                    </p:animScale>
                                    <p:animScale>
                                      <p:cBhvr>
                                        <p:cTn id="82" dur="166" decel="50000">
                                          <p:stCondLst>
                                            <p:cond delay="1338"/>
                                          </p:stCondLst>
                                        </p:cTn>
                                        <p:tgtEl>
                                          <p:spTgt spid="10"/>
                                        </p:tgtEl>
                                      </p:cBhvr>
                                      <p:to x="100000" y="100000"/>
                                    </p:animScale>
                                    <p:animScale>
                                      <p:cBhvr>
                                        <p:cTn id="83" dur="26">
                                          <p:stCondLst>
                                            <p:cond delay="1642"/>
                                          </p:stCondLst>
                                        </p:cTn>
                                        <p:tgtEl>
                                          <p:spTgt spid="10"/>
                                        </p:tgtEl>
                                      </p:cBhvr>
                                      <p:to x="100000" y="90000"/>
                                    </p:animScale>
                                    <p:animScale>
                                      <p:cBhvr>
                                        <p:cTn id="84" dur="166" decel="50000">
                                          <p:stCondLst>
                                            <p:cond delay="1668"/>
                                          </p:stCondLst>
                                        </p:cTn>
                                        <p:tgtEl>
                                          <p:spTgt spid="10"/>
                                        </p:tgtEl>
                                      </p:cBhvr>
                                      <p:to x="100000" y="100000"/>
                                    </p:animScale>
                                    <p:animScale>
                                      <p:cBhvr>
                                        <p:cTn id="85" dur="26">
                                          <p:stCondLst>
                                            <p:cond delay="1808"/>
                                          </p:stCondLst>
                                        </p:cTn>
                                        <p:tgtEl>
                                          <p:spTgt spid="10"/>
                                        </p:tgtEl>
                                      </p:cBhvr>
                                      <p:to x="100000" y="95000"/>
                                    </p:animScale>
                                    <p:animScale>
                                      <p:cBhvr>
                                        <p:cTn id="86" dur="166" decel="50000">
                                          <p:stCondLst>
                                            <p:cond delay="1834"/>
                                          </p:stCondLst>
                                        </p:cTn>
                                        <p:tgtEl>
                                          <p:spTgt spid="10"/>
                                        </p:tgtEl>
                                      </p:cBhvr>
                                      <p:to x="100000" y="100000"/>
                                    </p:animScale>
                                  </p:childTnLst>
                                </p:cTn>
                              </p:par>
                            </p:childTnLst>
                          </p:cTn>
                        </p:par>
                        <p:par>
                          <p:cTn id="87" fill="hold">
                            <p:stCondLst>
                              <p:cond delay="8500"/>
                            </p:stCondLst>
                            <p:childTnLst>
                              <p:par>
                                <p:cTn id="88" presetID="12" presetClass="entr" presetSubtype="8" fill="hold" nodeType="afterEffect">
                                  <p:stCondLst>
                                    <p:cond delay="0"/>
                                  </p:stCondLst>
                                  <p:childTnLst>
                                    <p:set>
                                      <p:cBhvr>
                                        <p:cTn id="89" dur="1" fill="hold">
                                          <p:stCondLst>
                                            <p:cond delay="0"/>
                                          </p:stCondLst>
                                        </p:cTn>
                                        <p:tgtEl>
                                          <p:spTgt spid="4"/>
                                        </p:tgtEl>
                                        <p:attrNameLst>
                                          <p:attrName>style.visibility</p:attrName>
                                        </p:attrNameLst>
                                      </p:cBhvr>
                                      <p:to>
                                        <p:strVal val="visible"/>
                                      </p:to>
                                    </p:set>
                                    <p:anim calcmode="lin" valueType="num">
                                      <p:cBhvr additive="base">
                                        <p:cTn id="90" dur="500"/>
                                        <p:tgtEl>
                                          <p:spTgt spid="4"/>
                                        </p:tgtEl>
                                        <p:attrNameLst>
                                          <p:attrName>ppt_x</p:attrName>
                                        </p:attrNameLst>
                                      </p:cBhvr>
                                      <p:tavLst>
                                        <p:tav tm="0">
                                          <p:val>
                                            <p:strVal val="#ppt_x-#ppt_w*1.125000"/>
                                          </p:val>
                                        </p:tav>
                                        <p:tav tm="100000">
                                          <p:val>
                                            <p:strVal val="#ppt_x"/>
                                          </p:val>
                                        </p:tav>
                                      </p:tavLst>
                                    </p:anim>
                                    <p:animEffect transition="in" filter="wipe(right)">
                                      <p:cBhvr>
                                        <p:cTn id="91" dur="500"/>
                                        <p:tgtEl>
                                          <p:spTgt spid="4"/>
                                        </p:tgtEl>
                                      </p:cBhvr>
                                    </p:animEffect>
                                  </p:childTnLst>
                                </p:cTn>
                              </p:par>
                            </p:childTnLst>
                          </p:cTn>
                        </p:par>
                        <p:par>
                          <p:cTn id="92" fill="hold">
                            <p:stCondLst>
                              <p:cond delay="9000"/>
                            </p:stCondLst>
                            <p:childTnLst>
                              <p:par>
                                <p:cTn id="93" presetID="26" presetClass="entr" presetSubtype="0" fill="hold" grpId="0" nodeType="after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down)">
                                      <p:cBhvr>
                                        <p:cTn id="95" dur="580">
                                          <p:stCondLst>
                                            <p:cond delay="0"/>
                                          </p:stCondLst>
                                        </p:cTn>
                                        <p:tgtEl>
                                          <p:spTgt spid="18"/>
                                        </p:tgtEl>
                                      </p:cBhvr>
                                    </p:animEffect>
                                    <p:anim calcmode="lin" valueType="num">
                                      <p:cBhvr>
                                        <p:cTn id="9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01" dur="26">
                                          <p:stCondLst>
                                            <p:cond delay="650"/>
                                          </p:stCondLst>
                                        </p:cTn>
                                        <p:tgtEl>
                                          <p:spTgt spid="18"/>
                                        </p:tgtEl>
                                      </p:cBhvr>
                                      <p:to x="100000" y="60000"/>
                                    </p:animScale>
                                    <p:animScale>
                                      <p:cBhvr>
                                        <p:cTn id="102" dur="166" decel="50000">
                                          <p:stCondLst>
                                            <p:cond delay="676"/>
                                          </p:stCondLst>
                                        </p:cTn>
                                        <p:tgtEl>
                                          <p:spTgt spid="18"/>
                                        </p:tgtEl>
                                      </p:cBhvr>
                                      <p:to x="100000" y="100000"/>
                                    </p:animScale>
                                    <p:animScale>
                                      <p:cBhvr>
                                        <p:cTn id="103" dur="26">
                                          <p:stCondLst>
                                            <p:cond delay="1312"/>
                                          </p:stCondLst>
                                        </p:cTn>
                                        <p:tgtEl>
                                          <p:spTgt spid="18"/>
                                        </p:tgtEl>
                                      </p:cBhvr>
                                      <p:to x="100000" y="80000"/>
                                    </p:animScale>
                                    <p:animScale>
                                      <p:cBhvr>
                                        <p:cTn id="104" dur="166" decel="50000">
                                          <p:stCondLst>
                                            <p:cond delay="1338"/>
                                          </p:stCondLst>
                                        </p:cTn>
                                        <p:tgtEl>
                                          <p:spTgt spid="18"/>
                                        </p:tgtEl>
                                      </p:cBhvr>
                                      <p:to x="100000" y="100000"/>
                                    </p:animScale>
                                    <p:animScale>
                                      <p:cBhvr>
                                        <p:cTn id="105" dur="26">
                                          <p:stCondLst>
                                            <p:cond delay="1642"/>
                                          </p:stCondLst>
                                        </p:cTn>
                                        <p:tgtEl>
                                          <p:spTgt spid="18"/>
                                        </p:tgtEl>
                                      </p:cBhvr>
                                      <p:to x="100000" y="90000"/>
                                    </p:animScale>
                                    <p:animScale>
                                      <p:cBhvr>
                                        <p:cTn id="106" dur="166" decel="50000">
                                          <p:stCondLst>
                                            <p:cond delay="1668"/>
                                          </p:stCondLst>
                                        </p:cTn>
                                        <p:tgtEl>
                                          <p:spTgt spid="18"/>
                                        </p:tgtEl>
                                      </p:cBhvr>
                                      <p:to x="100000" y="100000"/>
                                    </p:animScale>
                                    <p:animScale>
                                      <p:cBhvr>
                                        <p:cTn id="107" dur="26">
                                          <p:stCondLst>
                                            <p:cond delay="1808"/>
                                          </p:stCondLst>
                                        </p:cTn>
                                        <p:tgtEl>
                                          <p:spTgt spid="18"/>
                                        </p:tgtEl>
                                      </p:cBhvr>
                                      <p:to x="100000" y="95000"/>
                                    </p:animScale>
                                    <p:animScale>
                                      <p:cBhvr>
                                        <p:cTn id="108" dur="166" decel="50000">
                                          <p:stCondLst>
                                            <p:cond delay="1834"/>
                                          </p:stCondLst>
                                        </p:cTn>
                                        <p:tgtEl>
                                          <p:spTgt spid="18"/>
                                        </p:tgtEl>
                                      </p:cBhvr>
                                      <p:to x="100000" y="100000"/>
                                    </p:animScale>
                                  </p:childTnLst>
                                </p:cTn>
                              </p:par>
                            </p:childTnLst>
                          </p:cTn>
                        </p:par>
                        <p:par>
                          <p:cTn id="109" fill="hold">
                            <p:stCondLst>
                              <p:cond delay="11000"/>
                            </p:stCondLst>
                            <p:childTnLst>
                              <p:par>
                                <p:cTn id="110" presetID="12" presetClass="entr" presetSubtype="8" fill="hold" grpId="0" nodeType="afterEffect">
                                  <p:stCondLst>
                                    <p:cond delay="0"/>
                                  </p:stCondLst>
                                  <p:childTnLst>
                                    <p:set>
                                      <p:cBhvr>
                                        <p:cTn id="111" dur="1" fill="hold">
                                          <p:stCondLst>
                                            <p:cond delay="0"/>
                                          </p:stCondLst>
                                        </p:cTn>
                                        <p:tgtEl>
                                          <p:spTgt spid="17"/>
                                        </p:tgtEl>
                                        <p:attrNameLst>
                                          <p:attrName>style.visibility</p:attrName>
                                        </p:attrNameLst>
                                      </p:cBhvr>
                                      <p:to>
                                        <p:strVal val="visible"/>
                                      </p:to>
                                    </p:set>
                                    <p:anim calcmode="lin" valueType="num">
                                      <p:cBhvr additive="base">
                                        <p:cTn id="112" dur="500"/>
                                        <p:tgtEl>
                                          <p:spTgt spid="17"/>
                                        </p:tgtEl>
                                        <p:attrNameLst>
                                          <p:attrName>ppt_x</p:attrName>
                                        </p:attrNameLst>
                                      </p:cBhvr>
                                      <p:tavLst>
                                        <p:tav tm="0">
                                          <p:val>
                                            <p:strVal val="#ppt_x-#ppt_w*1.125000"/>
                                          </p:val>
                                        </p:tav>
                                        <p:tav tm="100000">
                                          <p:val>
                                            <p:strVal val="#ppt_x"/>
                                          </p:val>
                                        </p:tav>
                                      </p:tavLst>
                                    </p:anim>
                                    <p:animEffect transition="in" filter="wipe(right)">
                                      <p:cBhvr>
                                        <p:cTn id="1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2" grpId="0" animBg="1"/>
      <p:bldP spid="13" grpId="0" animBg="1"/>
      <p:bldP spid="9" grpId="0" animBg="1"/>
      <p:bldP spid="8" grpId="0" animBg="1"/>
      <p:bldP spid="17" grpId="0" animBg="1"/>
      <p:bldP spid="18"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1191" y="3143251"/>
            <a:ext cx="9141619" cy="2000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nvGrpSpPr>
          <p:cNvPr id="3" name="Group 2"/>
          <p:cNvGrpSpPr/>
          <p:nvPr/>
        </p:nvGrpSpPr>
        <p:grpSpPr>
          <a:xfrm>
            <a:off x="3429000" y="1083843"/>
            <a:ext cx="4397535" cy="3536153"/>
            <a:chOff x="1403899" y="1445123"/>
            <a:chExt cx="5863380" cy="4714871"/>
          </a:xfrm>
        </p:grpSpPr>
        <p:sp>
          <p:nvSpPr>
            <p:cNvPr id="35" name="Oval 34"/>
            <p:cNvSpPr/>
            <p:nvPr/>
          </p:nvSpPr>
          <p:spPr>
            <a:xfrm>
              <a:off x="1591034" y="5625661"/>
              <a:ext cx="5676245" cy="534333"/>
            </a:xfrm>
            <a:prstGeom prst="ellipse">
              <a:avLst/>
            </a:prstGeom>
            <a:gradFill flip="none" rotWithShape="1">
              <a:gsLst>
                <a:gs pos="0">
                  <a:schemeClr val="tx1">
                    <a:alpha val="43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800">
                <a:defRPr/>
              </a:pPr>
              <a:endParaRPr lang="en-US" sz="1350" kern="0">
                <a:solidFill>
                  <a:sysClr val="window" lastClr="FFFFFF"/>
                </a:solidFill>
                <a:latin typeface="Calibri"/>
              </a:endParaRPr>
            </a:p>
          </p:txBody>
        </p:sp>
        <p:grpSp>
          <p:nvGrpSpPr>
            <p:cNvPr id="2" name="Group 1"/>
            <p:cNvGrpSpPr/>
            <p:nvPr/>
          </p:nvGrpSpPr>
          <p:grpSpPr>
            <a:xfrm>
              <a:off x="1403899" y="1445123"/>
              <a:ext cx="5372858" cy="4414246"/>
              <a:chOff x="3279130" y="1445123"/>
              <a:chExt cx="5372858" cy="4414246"/>
            </a:xfrm>
          </p:grpSpPr>
          <p:grpSp>
            <p:nvGrpSpPr>
              <p:cNvPr id="23" name="Group 22"/>
              <p:cNvGrpSpPr/>
              <p:nvPr/>
            </p:nvGrpSpPr>
            <p:grpSpPr>
              <a:xfrm>
                <a:off x="5103606" y="1445123"/>
                <a:ext cx="3548382" cy="3548382"/>
                <a:chOff x="608012" y="2220660"/>
                <a:chExt cx="2766951" cy="2766951"/>
              </a:xfrm>
            </p:grpSpPr>
            <p:sp>
              <p:nvSpPr>
                <p:cNvPr id="22" name="Oval 21"/>
                <p:cNvSpPr/>
                <p:nvPr/>
              </p:nvSpPr>
              <p:spPr>
                <a:xfrm>
                  <a:off x="608012" y="2220660"/>
                  <a:ext cx="2766951" cy="2766951"/>
                </a:xfrm>
                <a:prstGeom prst="ellipse">
                  <a:avLst/>
                </a:prstGeom>
                <a:gradFill flip="none" rotWithShape="1">
                  <a:gsLst>
                    <a:gs pos="66000">
                      <a:schemeClr val="bg1">
                        <a:lumMod val="95000"/>
                      </a:schemeClr>
                    </a:gs>
                    <a:gs pos="23000">
                      <a:srgbClr val="5A5A5A"/>
                    </a:gs>
                    <a:gs pos="45000">
                      <a:schemeClr val="bg1">
                        <a:lumMod val="85000"/>
                      </a:schemeClr>
                    </a:gs>
                    <a:gs pos="1000">
                      <a:schemeClr val="accent1">
                        <a:tint val="66000"/>
                        <a:satMod val="160000"/>
                        <a:alpha val="0"/>
                        <a:lumMod val="0"/>
                      </a:schemeClr>
                    </a:gs>
                    <a:gs pos="100000">
                      <a:schemeClr val="tx1">
                        <a:alpha val="53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9" name="Oval 28"/>
                <p:cNvSpPr/>
                <p:nvPr/>
              </p:nvSpPr>
              <p:spPr>
                <a:xfrm>
                  <a:off x="721448" y="2334097"/>
                  <a:ext cx="2540079" cy="2540078"/>
                </a:xfrm>
                <a:prstGeom prst="ellipse">
                  <a:avLst/>
                </a:prstGeom>
                <a:gradFill flip="none" rotWithShape="1">
                  <a:gsLst>
                    <a:gs pos="83000">
                      <a:schemeClr val="bg1">
                        <a:lumMod val="85000"/>
                      </a:schemeClr>
                    </a:gs>
                    <a:gs pos="0">
                      <a:srgbClr val="5A5A5A"/>
                    </a:gs>
                    <a:gs pos="39195">
                      <a:schemeClr val="bg1">
                        <a:lumMod val="85000"/>
                      </a:schemeClr>
                    </a:gs>
                    <a:gs pos="62000">
                      <a:srgbClr val="000000"/>
                    </a:gs>
                    <a:gs pos="13000">
                      <a:schemeClr val="bg1">
                        <a:lumMod val="93000"/>
                      </a:schemeClr>
                    </a:gs>
                    <a:gs pos="100000">
                      <a:schemeClr val="tx1">
                        <a:alpha val="5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1" name="Oval 30"/>
                <p:cNvSpPr/>
                <p:nvPr/>
              </p:nvSpPr>
              <p:spPr>
                <a:xfrm>
                  <a:off x="793760" y="2406408"/>
                  <a:ext cx="2395455" cy="2395455"/>
                </a:xfrm>
                <a:prstGeom prst="ellipse">
                  <a:avLst/>
                </a:prstGeom>
                <a:gradFill flip="none" rotWithShape="1">
                  <a:gsLst>
                    <a:gs pos="83000">
                      <a:schemeClr val="bg1">
                        <a:lumMod val="85000"/>
                      </a:schemeClr>
                    </a:gs>
                    <a:gs pos="22000">
                      <a:srgbClr val="5A5A5A"/>
                    </a:gs>
                    <a:gs pos="39195">
                      <a:schemeClr val="bg1">
                        <a:lumMod val="85000"/>
                      </a:schemeClr>
                    </a:gs>
                    <a:gs pos="62000">
                      <a:srgbClr val="000000"/>
                    </a:gs>
                    <a:gs pos="5000">
                      <a:schemeClr val="accent1">
                        <a:tint val="66000"/>
                        <a:satMod val="160000"/>
                        <a:alpha val="0"/>
                        <a:lumMod val="0"/>
                      </a:schemeClr>
                    </a:gs>
                    <a:gs pos="100000">
                      <a:schemeClr val="tx1">
                        <a:alpha val="5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8" name="Rectangle 7"/>
              <p:cNvSpPr>
                <a:spLocks noChangeArrowheads="1"/>
              </p:cNvSpPr>
              <p:nvPr/>
            </p:nvSpPr>
            <p:spPr bwMode="auto">
              <a:xfrm>
                <a:off x="6877077" y="3218594"/>
                <a:ext cx="720" cy="720"/>
              </a:xfrm>
              <a:prstGeom prst="rect">
                <a:avLst/>
              </a:prstGeom>
              <a:solidFill>
                <a:schemeClr val="tx1">
                  <a:lumMod val="75000"/>
                  <a:lumOff val="25000"/>
                </a:schemeClr>
              </a:solidFill>
              <a:ln w="0">
                <a:noFill/>
                <a:prstDash val="solid"/>
                <a:miter lim="800000"/>
                <a:headEnd/>
                <a:tailEnd/>
              </a:ln>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7" name="Freeform 6"/>
              <p:cNvSpPr>
                <a:spLocks/>
              </p:cNvSpPr>
              <p:nvPr/>
            </p:nvSpPr>
            <p:spPr bwMode="auto">
              <a:xfrm>
                <a:off x="5442435" y="2823924"/>
                <a:ext cx="1434642" cy="1830753"/>
              </a:xfrm>
              <a:custGeom>
                <a:avLst/>
                <a:gdLst>
                  <a:gd name="T0" fmla="*/ 1020 w 1992"/>
                  <a:gd name="T1" fmla="*/ 5 h 2542"/>
                  <a:gd name="T2" fmla="*/ 1121 w 1992"/>
                  <a:gd name="T3" fmla="*/ 42 h 2542"/>
                  <a:gd name="T4" fmla="*/ 1203 w 1992"/>
                  <a:gd name="T5" fmla="*/ 111 h 2542"/>
                  <a:gd name="T6" fmla="*/ 1258 w 1992"/>
                  <a:gd name="T7" fmla="*/ 203 h 2542"/>
                  <a:gd name="T8" fmla="*/ 1278 w 1992"/>
                  <a:gd name="T9" fmla="*/ 313 h 2542"/>
                  <a:gd name="T10" fmla="*/ 1259 w 1992"/>
                  <a:gd name="T11" fmla="*/ 419 h 2542"/>
                  <a:gd name="T12" fmla="*/ 1208 w 1992"/>
                  <a:gd name="T13" fmla="*/ 510 h 2542"/>
                  <a:gd name="T14" fmla="*/ 1172 w 1992"/>
                  <a:gd name="T15" fmla="*/ 548 h 2542"/>
                  <a:gd name="T16" fmla="*/ 1992 w 1992"/>
                  <a:gd name="T17" fmla="*/ 1369 h 2542"/>
                  <a:gd name="T18" fmla="*/ 1954 w 1992"/>
                  <a:gd name="T19" fmla="*/ 1334 h 2542"/>
                  <a:gd name="T20" fmla="*/ 1862 w 1992"/>
                  <a:gd name="T21" fmla="*/ 1283 h 2542"/>
                  <a:gd name="T22" fmla="*/ 1756 w 1992"/>
                  <a:gd name="T23" fmla="*/ 1265 h 2542"/>
                  <a:gd name="T24" fmla="*/ 1647 w 1992"/>
                  <a:gd name="T25" fmla="*/ 1285 h 2542"/>
                  <a:gd name="T26" fmla="*/ 1555 w 1992"/>
                  <a:gd name="T27" fmla="*/ 1338 h 2542"/>
                  <a:gd name="T28" fmla="*/ 1486 w 1992"/>
                  <a:gd name="T29" fmla="*/ 1420 h 2542"/>
                  <a:gd name="T30" fmla="*/ 1449 w 1992"/>
                  <a:gd name="T31" fmla="*/ 1523 h 2542"/>
                  <a:gd name="T32" fmla="*/ 1449 w 1992"/>
                  <a:gd name="T33" fmla="*/ 1634 h 2542"/>
                  <a:gd name="T34" fmla="*/ 1488 w 1992"/>
                  <a:gd name="T35" fmla="*/ 1736 h 2542"/>
                  <a:gd name="T36" fmla="*/ 1557 w 1992"/>
                  <a:gd name="T37" fmla="*/ 1817 h 2542"/>
                  <a:gd name="T38" fmla="*/ 1649 w 1992"/>
                  <a:gd name="T39" fmla="*/ 1870 h 2542"/>
                  <a:gd name="T40" fmla="*/ 1758 w 1992"/>
                  <a:gd name="T41" fmla="*/ 1890 h 2542"/>
                  <a:gd name="T42" fmla="*/ 1864 w 1992"/>
                  <a:gd name="T43" fmla="*/ 1872 h 2542"/>
                  <a:gd name="T44" fmla="*/ 1956 w 1992"/>
                  <a:gd name="T45" fmla="*/ 1819 h 2542"/>
                  <a:gd name="T46" fmla="*/ 1992 w 1992"/>
                  <a:gd name="T47" fmla="*/ 2542 h 2542"/>
                  <a:gd name="T48" fmla="*/ 1698 w 1992"/>
                  <a:gd name="T49" fmla="*/ 2520 h 2542"/>
                  <a:gd name="T50" fmla="*/ 1417 w 1992"/>
                  <a:gd name="T51" fmla="*/ 2457 h 2542"/>
                  <a:gd name="T52" fmla="*/ 1153 w 1992"/>
                  <a:gd name="T53" fmla="*/ 2356 h 2542"/>
                  <a:gd name="T54" fmla="*/ 909 w 1992"/>
                  <a:gd name="T55" fmla="*/ 2221 h 2542"/>
                  <a:gd name="T56" fmla="*/ 686 w 1992"/>
                  <a:gd name="T57" fmla="*/ 2053 h 2542"/>
                  <a:gd name="T58" fmla="*/ 488 w 1992"/>
                  <a:gd name="T59" fmla="*/ 1857 h 2542"/>
                  <a:gd name="T60" fmla="*/ 322 w 1992"/>
                  <a:gd name="T61" fmla="*/ 1634 h 2542"/>
                  <a:gd name="T62" fmla="*/ 185 w 1992"/>
                  <a:gd name="T63" fmla="*/ 1389 h 2542"/>
                  <a:gd name="T64" fmla="*/ 84 w 1992"/>
                  <a:gd name="T65" fmla="*/ 1124 h 2542"/>
                  <a:gd name="T66" fmla="*/ 22 w 1992"/>
                  <a:gd name="T67" fmla="*/ 843 h 2542"/>
                  <a:gd name="T68" fmla="*/ 0 w 1992"/>
                  <a:gd name="T69" fmla="*/ 548 h 2542"/>
                  <a:gd name="T70" fmla="*/ 759 w 1992"/>
                  <a:gd name="T71" fmla="*/ 548 h 2542"/>
                  <a:gd name="T72" fmla="*/ 693 w 1992"/>
                  <a:gd name="T73" fmla="*/ 468 h 2542"/>
                  <a:gd name="T74" fmla="*/ 656 w 1992"/>
                  <a:gd name="T75" fmla="*/ 369 h 2542"/>
                  <a:gd name="T76" fmla="*/ 656 w 1992"/>
                  <a:gd name="T77" fmla="*/ 258 h 2542"/>
                  <a:gd name="T78" fmla="*/ 695 w 1992"/>
                  <a:gd name="T79" fmla="*/ 157 h 2542"/>
                  <a:gd name="T80" fmla="*/ 762 w 1992"/>
                  <a:gd name="T81" fmla="*/ 75 h 2542"/>
                  <a:gd name="T82" fmla="*/ 854 w 1992"/>
                  <a:gd name="T83" fmla="*/ 20 h 2542"/>
                  <a:gd name="T84" fmla="*/ 963 w 1992"/>
                  <a:gd name="T85" fmla="*/ 0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2" h="2542">
                    <a:moveTo>
                      <a:pt x="963" y="0"/>
                    </a:moveTo>
                    <a:lnTo>
                      <a:pt x="1020" y="5"/>
                    </a:lnTo>
                    <a:lnTo>
                      <a:pt x="1073" y="20"/>
                    </a:lnTo>
                    <a:lnTo>
                      <a:pt x="1121" y="42"/>
                    </a:lnTo>
                    <a:lnTo>
                      <a:pt x="1164" y="73"/>
                    </a:lnTo>
                    <a:lnTo>
                      <a:pt x="1203" y="111"/>
                    </a:lnTo>
                    <a:lnTo>
                      <a:pt x="1234" y="153"/>
                    </a:lnTo>
                    <a:lnTo>
                      <a:pt x="1258" y="203"/>
                    </a:lnTo>
                    <a:lnTo>
                      <a:pt x="1272" y="256"/>
                    </a:lnTo>
                    <a:lnTo>
                      <a:pt x="1278" y="313"/>
                    </a:lnTo>
                    <a:lnTo>
                      <a:pt x="1272" y="367"/>
                    </a:lnTo>
                    <a:lnTo>
                      <a:pt x="1259" y="419"/>
                    </a:lnTo>
                    <a:lnTo>
                      <a:pt x="1237" y="466"/>
                    </a:lnTo>
                    <a:lnTo>
                      <a:pt x="1208" y="510"/>
                    </a:lnTo>
                    <a:lnTo>
                      <a:pt x="1172" y="546"/>
                    </a:lnTo>
                    <a:lnTo>
                      <a:pt x="1172" y="548"/>
                    </a:lnTo>
                    <a:lnTo>
                      <a:pt x="1992" y="548"/>
                    </a:lnTo>
                    <a:lnTo>
                      <a:pt x="1992" y="1369"/>
                    </a:lnTo>
                    <a:lnTo>
                      <a:pt x="1990" y="1369"/>
                    </a:lnTo>
                    <a:lnTo>
                      <a:pt x="1954" y="1334"/>
                    </a:lnTo>
                    <a:lnTo>
                      <a:pt x="1910" y="1305"/>
                    </a:lnTo>
                    <a:lnTo>
                      <a:pt x="1862" y="1283"/>
                    </a:lnTo>
                    <a:lnTo>
                      <a:pt x="1811" y="1268"/>
                    </a:lnTo>
                    <a:lnTo>
                      <a:pt x="1756" y="1265"/>
                    </a:lnTo>
                    <a:lnTo>
                      <a:pt x="1700" y="1270"/>
                    </a:lnTo>
                    <a:lnTo>
                      <a:pt x="1647" y="1285"/>
                    </a:lnTo>
                    <a:lnTo>
                      <a:pt x="1599" y="1307"/>
                    </a:lnTo>
                    <a:lnTo>
                      <a:pt x="1555" y="1338"/>
                    </a:lnTo>
                    <a:lnTo>
                      <a:pt x="1517" y="1376"/>
                    </a:lnTo>
                    <a:lnTo>
                      <a:pt x="1486" y="1420"/>
                    </a:lnTo>
                    <a:lnTo>
                      <a:pt x="1464" y="1470"/>
                    </a:lnTo>
                    <a:lnTo>
                      <a:pt x="1449" y="1523"/>
                    </a:lnTo>
                    <a:lnTo>
                      <a:pt x="1444" y="1579"/>
                    </a:lnTo>
                    <a:lnTo>
                      <a:pt x="1449" y="1634"/>
                    </a:lnTo>
                    <a:lnTo>
                      <a:pt x="1464" y="1687"/>
                    </a:lnTo>
                    <a:lnTo>
                      <a:pt x="1488" y="1736"/>
                    </a:lnTo>
                    <a:lnTo>
                      <a:pt x="1519" y="1780"/>
                    </a:lnTo>
                    <a:lnTo>
                      <a:pt x="1557" y="1817"/>
                    </a:lnTo>
                    <a:lnTo>
                      <a:pt x="1601" y="1848"/>
                    </a:lnTo>
                    <a:lnTo>
                      <a:pt x="1649" y="1870"/>
                    </a:lnTo>
                    <a:lnTo>
                      <a:pt x="1702" y="1884"/>
                    </a:lnTo>
                    <a:lnTo>
                      <a:pt x="1758" y="1890"/>
                    </a:lnTo>
                    <a:lnTo>
                      <a:pt x="1813" y="1884"/>
                    </a:lnTo>
                    <a:lnTo>
                      <a:pt x="1864" y="1872"/>
                    </a:lnTo>
                    <a:lnTo>
                      <a:pt x="1912" y="1848"/>
                    </a:lnTo>
                    <a:lnTo>
                      <a:pt x="1956" y="1819"/>
                    </a:lnTo>
                    <a:lnTo>
                      <a:pt x="1992" y="1782"/>
                    </a:lnTo>
                    <a:lnTo>
                      <a:pt x="1992" y="2542"/>
                    </a:lnTo>
                    <a:lnTo>
                      <a:pt x="1844" y="2537"/>
                    </a:lnTo>
                    <a:lnTo>
                      <a:pt x="1698" y="2520"/>
                    </a:lnTo>
                    <a:lnTo>
                      <a:pt x="1555" y="2493"/>
                    </a:lnTo>
                    <a:lnTo>
                      <a:pt x="1417" y="2457"/>
                    </a:lnTo>
                    <a:lnTo>
                      <a:pt x="1283" y="2411"/>
                    </a:lnTo>
                    <a:lnTo>
                      <a:pt x="1153" y="2356"/>
                    </a:lnTo>
                    <a:lnTo>
                      <a:pt x="1027" y="2292"/>
                    </a:lnTo>
                    <a:lnTo>
                      <a:pt x="909" y="2221"/>
                    </a:lnTo>
                    <a:lnTo>
                      <a:pt x="793" y="2140"/>
                    </a:lnTo>
                    <a:lnTo>
                      <a:pt x="686" y="2053"/>
                    </a:lnTo>
                    <a:lnTo>
                      <a:pt x="583" y="1958"/>
                    </a:lnTo>
                    <a:lnTo>
                      <a:pt x="488" y="1857"/>
                    </a:lnTo>
                    <a:lnTo>
                      <a:pt x="401" y="1747"/>
                    </a:lnTo>
                    <a:lnTo>
                      <a:pt x="322" y="1634"/>
                    </a:lnTo>
                    <a:lnTo>
                      <a:pt x="249" y="1513"/>
                    </a:lnTo>
                    <a:lnTo>
                      <a:pt x="185" y="1389"/>
                    </a:lnTo>
                    <a:lnTo>
                      <a:pt x="130" y="1259"/>
                    </a:lnTo>
                    <a:lnTo>
                      <a:pt x="84" y="1124"/>
                    </a:lnTo>
                    <a:lnTo>
                      <a:pt x="48" y="985"/>
                    </a:lnTo>
                    <a:lnTo>
                      <a:pt x="22" y="843"/>
                    </a:lnTo>
                    <a:lnTo>
                      <a:pt x="6" y="698"/>
                    </a:lnTo>
                    <a:lnTo>
                      <a:pt x="0" y="548"/>
                    </a:lnTo>
                    <a:lnTo>
                      <a:pt x="0" y="548"/>
                    </a:lnTo>
                    <a:lnTo>
                      <a:pt x="759" y="548"/>
                    </a:lnTo>
                    <a:lnTo>
                      <a:pt x="722" y="512"/>
                    </a:lnTo>
                    <a:lnTo>
                      <a:pt x="693" y="468"/>
                    </a:lnTo>
                    <a:lnTo>
                      <a:pt x="671" y="420"/>
                    </a:lnTo>
                    <a:lnTo>
                      <a:pt x="656" y="369"/>
                    </a:lnTo>
                    <a:lnTo>
                      <a:pt x="653" y="314"/>
                    </a:lnTo>
                    <a:lnTo>
                      <a:pt x="656" y="258"/>
                    </a:lnTo>
                    <a:lnTo>
                      <a:pt x="671" y="205"/>
                    </a:lnTo>
                    <a:lnTo>
                      <a:pt x="695" y="157"/>
                    </a:lnTo>
                    <a:lnTo>
                      <a:pt x="724" y="113"/>
                    </a:lnTo>
                    <a:lnTo>
                      <a:pt x="762" y="75"/>
                    </a:lnTo>
                    <a:lnTo>
                      <a:pt x="806" y="44"/>
                    </a:lnTo>
                    <a:lnTo>
                      <a:pt x="854" y="20"/>
                    </a:lnTo>
                    <a:lnTo>
                      <a:pt x="907" y="5"/>
                    </a:lnTo>
                    <a:lnTo>
                      <a:pt x="963" y="0"/>
                    </a:lnTo>
                    <a:close/>
                  </a:path>
                </a:pathLst>
              </a:custGeom>
              <a:solidFill>
                <a:schemeClr val="bg1"/>
              </a:solidFill>
              <a:ln w="38100">
                <a:solidFill>
                  <a:schemeClr val="bg1">
                    <a:lumMod val="75000"/>
                  </a:schemeClr>
                </a:solidFill>
                <a:prstDash val="solid"/>
                <a:round/>
                <a:headEnd/>
                <a:tailEnd/>
              </a:ln>
              <a:effectLst>
                <a:innerShdw blurRad="558800" dist="203200" dir="81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9" name="Freeform 8"/>
              <p:cNvSpPr>
                <a:spLocks/>
              </p:cNvSpPr>
              <p:nvPr/>
            </p:nvSpPr>
            <p:spPr bwMode="auto">
              <a:xfrm>
                <a:off x="5442435" y="1783952"/>
                <a:ext cx="1829313" cy="1434642"/>
              </a:xfrm>
              <a:custGeom>
                <a:avLst/>
                <a:gdLst>
                  <a:gd name="T0" fmla="*/ 1992 w 2540"/>
                  <a:gd name="T1" fmla="*/ 0 h 1992"/>
                  <a:gd name="T2" fmla="*/ 2031 w 2540"/>
                  <a:gd name="T3" fmla="*/ 722 h 1992"/>
                  <a:gd name="T4" fmla="*/ 2120 w 2540"/>
                  <a:gd name="T5" fmla="*/ 671 h 1992"/>
                  <a:gd name="T6" fmla="*/ 2226 w 2540"/>
                  <a:gd name="T7" fmla="*/ 651 h 1992"/>
                  <a:gd name="T8" fmla="*/ 2336 w 2540"/>
                  <a:gd name="T9" fmla="*/ 671 h 1992"/>
                  <a:gd name="T10" fmla="*/ 2429 w 2540"/>
                  <a:gd name="T11" fmla="*/ 724 h 1992"/>
                  <a:gd name="T12" fmla="*/ 2496 w 2540"/>
                  <a:gd name="T13" fmla="*/ 806 h 1992"/>
                  <a:gd name="T14" fmla="*/ 2535 w 2540"/>
                  <a:gd name="T15" fmla="*/ 907 h 1992"/>
                  <a:gd name="T16" fmla="*/ 2537 w 2540"/>
                  <a:gd name="T17" fmla="*/ 1020 h 1992"/>
                  <a:gd name="T18" fmla="*/ 2498 w 2540"/>
                  <a:gd name="T19" fmla="*/ 1120 h 1992"/>
                  <a:gd name="T20" fmla="*/ 2431 w 2540"/>
                  <a:gd name="T21" fmla="*/ 1203 h 1992"/>
                  <a:gd name="T22" fmla="*/ 2337 w 2540"/>
                  <a:gd name="T23" fmla="*/ 1258 h 1992"/>
                  <a:gd name="T24" fmla="*/ 2230 w 2540"/>
                  <a:gd name="T25" fmla="*/ 1278 h 1992"/>
                  <a:gd name="T26" fmla="*/ 2122 w 2540"/>
                  <a:gd name="T27" fmla="*/ 1259 h 1992"/>
                  <a:gd name="T28" fmla="*/ 2032 w 2540"/>
                  <a:gd name="T29" fmla="*/ 1208 h 1992"/>
                  <a:gd name="T30" fmla="*/ 1992 w 2540"/>
                  <a:gd name="T31" fmla="*/ 1172 h 1992"/>
                  <a:gd name="T32" fmla="*/ 1172 w 2540"/>
                  <a:gd name="T33" fmla="*/ 1992 h 1992"/>
                  <a:gd name="T34" fmla="*/ 1208 w 2540"/>
                  <a:gd name="T35" fmla="*/ 1954 h 1992"/>
                  <a:gd name="T36" fmla="*/ 1259 w 2540"/>
                  <a:gd name="T37" fmla="*/ 1863 h 1992"/>
                  <a:gd name="T38" fmla="*/ 1278 w 2540"/>
                  <a:gd name="T39" fmla="*/ 1757 h 1992"/>
                  <a:gd name="T40" fmla="*/ 1258 w 2540"/>
                  <a:gd name="T41" fmla="*/ 1647 h 1992"/>
                  <a:gd name="T42" fmla="*/ 1203 w 2540"/>
                  <a:gd name="T43" fmla="*/ 1555 h 1992"/>
                  <a:gd name="T44" fmla="*/ 1121 w 2540"/>
                  <a:gd name="T45" fmla="*/ 1486 h 1992"/>
                  <a:gd name="T46" fmla="*/ 1020 w 2540"/>
                  <a:gd name="T47" fmla="*/ 1449 h 1992"/>
                  <a:gd name="T48" fmla="*/ 907 w 2540"/>
                  <a:gd name="T49" fmla="*/ 1449 h 1992"/>
                  <a:gd name="T50" fmla="*/ 806 w 2540"/>
                  <a:gd name="T51" fmla="*/ 1488 h 1992"/>
                  <a:gd name="T52" fmla="*/ 724 w 2540"/>
                  <a:gd name="T53" fmla="*/ 1557 h 1992"/>
                  <a:gd name="T54" fmla="*/ 671 w 2540"/>
                  <a:gd name="T55" fmla="*/ 1649 h 1992"/>
                  <a:gd name="T56" fmla="*/ 653 w 2540"/>
                  <a:gd name="T57" fmla="*/ 1758 h 1992"/>
                  <a:gd name="T58" fmla="*/ 671 w 2540"/>
                  <a:gd name="T59" fmla="*/ 1864 h 1992"/>
                  <a:gd name="T60" fmla="*/ 722 w 2540"/>
                  <a:gd name="T61" fmla="*/ 1956 h 1992"/>
                  <a:gd name="T62" fmla="*/ 0 w 2540"/>
                  <a:gd name="T63" fmla="*/ 1992 h 1992"/>
                  <a:gd name="T64" fmla="*/ 22 w 2540"/>
                  <a:gd name="T65" fmla="*/ 1698 h 1992"/>
                  <a:gd name="T66" fmla="*/ 84 w 2540"/>
                  <a:gd name="T67" fmla="*/ 1417 h 1992"/>
                  <a:gd name="T68" fmla="*/ 185 w 2540"/>
                  <a:gd name="T69" fmla="*/ 1153 h 1992"/>
                  <a:gd name="T70" fmla="*/ 322 w 2540"/>
                  <a:gd name="T71" fmla="*/ 907 h 1992"/>
                  <a:gd name="T72" fmla="*/ 488 w 2540"/>
                  <a:gd name="T73" fmla="*/ 685 h 1992"/>
                  <a:gd name="T74" fmla="*/ 686 w 2540"/>
                  <a:gd name="T75" fmla="*/ 488 h 1992"/>
                  <a:gd name="T76" fmla="*/ 909 w 2540"/>
                  <a:gd name="T77" fmla="*/ 320 h 1992"/>
                  <a:gd name="T78" fmla="*/ 1153 w 2540"/>
                  <a:gd name="T79" fmla="*/ 185 h 1992"/>
                  <a:gd name="T80" fmla="*/ 1417 w 2540"/>
                  <a:gd name="T81" fmla="*/ 84 h 1992"/>
                  <a:gd name="T82" fmla="*/ 1698 w 2540"/>
                  <a:gd name="T83" fmla="*/ 22 h 1992"/>
                  <a:gd name="T84" fmla="*/ 1992 w 2540"/>
                  <a:gd name="T85" fmla="*/ 0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0" h="1992">
                    <a:moveTo>
                      <a:pt x="1992" y="0"/>
                    </a:moveTo>
                    <a:lnTo>
                      <a:pt x="1992" y="0"/>
                    </a:lnTo>
                    <a:lnTo>
                      <a:pt x="1992" y="759"/>
                    </a:lnTo>
                    <a:lnTo>
                      <a:pt x="2031" y="722"/>
                    </a:lnTo>
                    <a:lnTo>
                      <a:pt x="2073" y="693"/>
                    </a:lnTo>
                    <a:lnTo>
                      <a:pt x="2120" y="671"/>
                    </a:lnTo>
                    <a:lnTo>
                      <a:pt x="2171" y="656"/>
                    </a:lnTo>
                    <a:lnTo>
                      <a:pt x="2226" y="651"/>
                    </a:lnTo>
                    <a:lnTo>
                      <a:pt x="2283" y="656"/>
                    </a:lnTo>
                    <a:lnTo>
                      <a:pt x="2336" y="671"/>
                    </a:lnTo>
                    <a:lnTo>
                      <a:pt x="2385" y="693"/>
                    </a:lnTo>
                    <a:lnTo>
                      <a:pt x="2429" y="724"/>
                    </a:lnTo>
                    <a:lnTo>
                      <a:pt x="2465" y="762"/>
                    </a:lnTo>
                    <a:lnTo>
                      <a:pt x="2496" y="806"/>
                    </a:lnTo>
                    <a:lnTo>
                      <a:pt x="2520" y="854"/>
                    </a:lnTo>
                    <a:lnTo>
                      <a:pt x="2535" y="907"/>
                    </a:lnTo>
                    <a:lnTo>
                      <a:pt x="2540" y="963"/>
                    </a:lnTo>
                    <a:lnTo>
                      <a:pt x="2537" y="1020"/>
                    </a:lnTo>
                    <a:lnTo>
                      <a:pt x="2522" y="1073"/>
                    </a:lnTo>
                    <a:lnTo>
                      <a:pt x="2498" y="1120"/>
                    </a:lnTo>
                    <a:lnTo>
                      <a:pt x="2467" y="1164"/>
                    </a:lnTo>
                    <a:lnTo>
                      <a:pt x="2431" y="1203"/>
                    </a:lnTo>
                    <a:lnTo>
                      <a:pt x="2387" y="1234"/>
                    </a:lnTo>
                    <a:lnTo>
                      <a:pt x="2337" y="1258"/>
                    </a:lnTo>
                    <a:lnTo>
                      <a:pt x="2286" y="1272"/>
                    </a:lnTo>
                    <a:lnTo>
                      <a:pt x="2230" y="1278"/>
                    </a:lnTo>
                    <a:lnTo>
                      <a:pt x="2175" y="1272"/>
                    </a:lnTo>
                    <a:lnTo>
                      <a:pt x="2122" y="1259"/>
                    </a:lnTo>
                    <a:lnTo>
                      <a:pt x="2074" y="1237"/>
                    </a:lnTo>
                    <a:lnTo>
                      <a:pt x="2032" y="1208"/>
                    </a:lnTo>
                    <a:lnTo>
                      <a:pt x="1994" y="1172"/>
                    </a:lnTo>
                    <a:lnTo>
                      <a:pt x="1992" y="1172"/>
                    </a:lnTo>
                    <a:lnTo>
                      <a:pt x="1992" y="1992"/>
                    </a:lnTo>
                    <a:lnTo>
                      <a:pt x="1172" y="1992"/>
                    </a:lnTo>
                    <a:lnTo>
                      <a:pt x="1172" y="1990"/>
                    </a:lnTo>
                    <a:lnTo>
                      <a:pt x="1208" y="1954"/>
                    </a:lnTo>
                    <a:lnTo>
                      <a:pt x="1237" y="1910"/>
                    </a:lnTo>
                    <a:lnTo>
                      <a:pt x="1259" y="1863"/>
                    </a:lnTo>
                    <a:lnTo>
                      <a:pt x="1272" y="1811"/>
                    </a:lnTo>
                    <a:lnTo>
                      <a:pt x="1278" y="1757"/>
                    </a:lnTo>
                    <a:lnTo>
                      <a:pt x="1272" y="1700"/>
                    </a:lnTo>
                    <a:lnTo>
                      <a:pt x="1258" y="1647"/>
                    </a:lnTo>
                    <a:lnTo>
                      <a:pt x="1234" y="1597"/>
                    </a:lnTo>
                    <a:lnTo>
                      <a:pt x="1203" y="1555"/>
                    </a:lnTo>
                    <a:lnTo>
                      <a:pt x="1164" y="1517"/>
                    </a:lnTo>
                    <a:lnTo>
                      <a:pt x="1121" y="1486"/>
                    </a:lnTo>
                    <a:lnTo>
                      <a:pt x="1073" y="1464"/>
                    </a:lnTo>
                    <a:lnTo>
                      <a:pt x="1020" y="1449"/>
                    </a:lnTo>
                    <a:lnTo>
                      <a:pt x="963" y="1444"/>
                    </a:lnTo>
                    <a:lnTo>
                      <a:pt x="907" y="1449"/>
                    </a:lnTo>
                    <a:lnTo>
                      <a:pt x="854" y="1464"/>
                    </a:lnTo>
                    <a:lnTo>
                      <a:pt x="806" y="1488"/>
                    </a:lnTo>
                    <a:lnTo>
                      <a:pt x="762" y="1519"/>
                    </a:lnTo>
                    <a:lnTo>
                      <a:pt x="724" y="1557"/>
                    </a:lnTo>
                    <a:lnTo>
                      <a:pt x="695" y="1601"/>
                    </a:lnTo>
                    <a:lnTo>
                      <a:pt x="671" y="1649"/>
                    </a:lnTo>
                    <a:lnTo>
                      <a:pt x="656" y="1702"/>
                    </a:lnTo>
                    <a:lnTo>
                      <a:pt x="653" y="1758"/>
                    </a:lnTo>
                    <a:lnTo>
                      <a:pt x="656" y="1813"/>
                    </a:lnTo>
                    <a:lnTo>
                      <a:pt x="671" y="1864"/>
                    </a:lnTo>
                    <a:lnTo>
                      <a:pt x="693" y="1912"/>
                    </a:lnTo>
                    <a:lnTo>
                      <a:pt x="722" y="1956"/>
                    </a:lnTo>
                    <a:lnTo>
                      <a:pt x="759" y="1992"/>
                    </a:lnTo>
                    <a:lnTo>
                      <a:pt x="0" y="1992"/>
                    </a:lnTo>
                    <a:lnTo>
                      <a:pt x="6" y="1844"/>
                    </a:lnTo>
                    <a:lnTo>
                      <a:pt x="22" y="1698"/>
                    </a:lnTo>
                    <a:lnTo>
                      <a:pt x="48" y="1555"/>
                    </a:lnTo>
                    <a:lnTo>
                      <a:pt x="84" y="1417"/>
                    </a:lnTo>
                    <a:lnTo>
                      <a:pt x="130" y="1283"/>
                    </a:lnTo>
                    <a:lnTo>
                      <a:pt x="185" y="1153"/>
                    </a:lnTo>
                    <a:lnTo>
                      <a:pt x="249" y="1027"/>
                    </a:lnTo>
                    <a:lnTo>
                      <a:pt x="322" y="907"/>
                    </a:lnTo>
                    <a:lnTo>
                      <a:pt x="401" y="793"/>
                    </a:lnTo>
                    <a:lnTo>
                      <a:pt x="488" y="685"/>
                    </a:lnTo>
                    <a:lnTo>
                      <a:pt x="583" y="583"/>
                    </a:lnTo>
                    <a:lnTo>
                      <a:pt x="686" y="488"/>
                    </a:lnTo>
                    <a:lnTo>
                      <a:pt x="793" y="400"/>
                    </a:lnTo>
                    <a:lnTo>
                      <a:pt x="909" y="320"/>
                    </a:lnTo>
                    <a:lnTo>
                      <a:pt x="1027" y="249"/>
                    </a:lnTo>
                    <a:lnTo>
                      <a:pt x="1153" y="185"/>
                    </a:lnTo>
                    <a:lnTo>
                      <a:pt x="1283" y="130"/>
                    </a:lnTo>
                    <a:lnTo>
                      <a:pt x="1417" y="84"/>
                    </a:lnTo>
                    <a:lnTo>
                      <a:pt x="1555" y="48"/>
                    </a:lnTo>
                    <a:lnTo>
                      <a:pt x="1698" y="22"/>
                    </a:lnTo>
                    <a:lnTo>
                      <a:pt x="1844" y="5"/>
                    </a:lnTo>
                    <a:lnTo>
                      <a:pt x="1992" y="0"/>
                    </a:lnTo>
                    <a:close/>
                  </a:path>
                </a:pathLst>
              </a:custGeom>
              <a:solidFill>
                <a:schemeClr val="accent1"/>
              </a:solidFill>
              <a:ln w="38100">
                <a:solidFill>
                  <a:schemeClr val="bg1">
                    <a:lumMod val="75000"/>
                  </a:schemeClr>
                </a:solidFill>
                <a:prstDash val="solid"/>
                <a:round/>
                <a:headEnd/>
                <a:tailEnd/>
              </a:ln>
              <a:effectLst>
                <a:innerShdw blurRad="406400" dist="304800" dir="13740000">
                  <a:prstClr val="black">
                    <a:alpha val="63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0" name="Freeform 9"/>
              <p:cNvSpPr>
                <a:spLocks/>
              </p:cNvSpPr>
              <p:nvPr/>
            </p:nvSpPr>
            <p:spPr bwMode="auto">
              <a:xfrm>
                <a:off x="6482407" y="3218594"/>
                <a:ext cx="1830753" cy="1436083"/>
              </a:xfrm>
              <a:custGeom>
                <a:avLst/>
                <a:gdLst>
                  <a:gd name="T0" fmla="*/ 1369 w 2542"/>
                  <a:gd name="T1" fmla="*/ 0 h 1994"/>
                  <a:gd name="T2" fmla="*/ 1334 w 2542"/>
                  <a:gd name="T3" fmla="*/ 41 h 1994"/>
                  <a:gd name="T4" fmla="*/ 1283 w 2542"/>
                  <a:gd name="T5" fmla="*/ 130 h 1994"/>
                  <a:gd name="T6" fmla="*/ 1264 w 2542"/>
                  <a:gd name="T7" fmla="*/ 238 h 1994"/>
                  <a:gd name="T8" fmla="*/ 1285 w 2542"/>
                  <a:gd name="T9" fmla="*/ 346 h 1994"/>
                  <a:gd name="T10" fmla="*/ 1339 w 2542"/>
                  <a:gd name="T11" fmla="*/ 439 h 1994"/>
                  <a:gd name="T12" fmla="*/ 1420 w 2542"/>
                  <a:gd name="T13" fmla="*/ 507 h 1994"/>
                  <a:gd name="T14" fmla="*/ 1522 w 2542"/>
                  <a:gd name="T15" fmla="*/ 543 h 1994"/>
                  <a:gd name="T16" fmla="*/ 1634 w 2542"/>
                  <a:gd name="T17" fmla="*/ 543 h 1994"/>
                  <a:gd name="T18" fmla="*/ 1736 w 2542"/>
                  <a:gd name="T19" fmla="*/ 505 h 1994"/>
                  <a:gd name="T20" fmla="*/ 1816 w 2542"/>
                  <a:gd name="T21" fmla="*/ 437 h 1994"/>
                  <a:gd name="T22" fmla="*/ 1871 w 2542"/>
                  <a:gd name="T23" fmla="*/ 344 h 1994"/>
                  <a:gd name="T24" fmla="*/ 1889 w 2542"/>
                  <a:gd name="T25" fmla="*/ 234 h 1994"/>
                  <a:gd name="T26" fmla="*/ 1871 w 2542"/>
                  <a:gd name="T27" fmla="*/ 128 h 1994"/>
                  <a:gd name="T28" fmla="*/ 1818 w 2542"/>
                  <a:gd name="T29" fmla="*/ 39 h 1994"/>
                  <a:gd name="T30" fmla="*/ 2542 w 2542"/>
                  <a:gd name="T31" fmla="*/ 0 h 1994"/>
                  <a:gd name="T32" fmla="*/ 2520 w 2542"/>
                  <a:gd name="T33" fmla="*/ 295 h 1994"/>
                  <a:gd name="T34" fmla="*/ 2458 w 2542"/>
                  <a:gd name="T35" fmla="*/ 576 h 1994"/>
                  <a:gd name="T36" fmla="*/ 2355 w 2542"/>
                  <a:gd name="T37" fmla="*/ 841 h 1994"/>
                  <a:gd name="T38" fmla="*/ 2220 w 2542"/>
                  <a:gd name="T39" fmla="*/ 1086 h 1994"/>
                  <a:gd name="T40" fmla="*/ 2052 w 2542"/>
                  <a:gd name="T41" fmla="*/ 1309 h 1994"/>
                  <a:gd name="T42" fmla="*/ 1856 w 2542"/>
                  <a:gd name="T43" fmla="*/ 1505 h 1994"/>
                  <a:gd name="T44" fmla="*/ 1634 w 2542"/>
                  <a:gd name="T45" fmla="*/ 1673 h 1994"/>
                  <a:gd name="T46" fmla="*/ 1389 w 2542"/>
                  <a:gd name="T47" fmla="*/ 1808 h 1994"/>
                  <a:gd name="T48" fmla="*/ 1124 w 2542"/>
                  <a:gd name="T49" fmla="*/ 1909 h 1994"/>
                  <a:gd name="T50" fmla="*/ 842 w 2542"/>
                  <a:gd name="T51" fmla="*/ 1972 h 1994"/>
                  <a:gd name="T52" fmla="*/ 548 w 2542"/>
                  <a:gd name="T53" fmla="*/ 1994 h 1994"/>
                  <a:gd name="T54" fmla="*/ 512 w 2542"/>
                  <a:gd name="T55" fmla="*/ 1271 h 1994"/>
                  <a:gd name="T56" fmla="*/ 420 w 2542"/>
                  <a:gd name="T57" fmla="*/ 1324 h 1994"/>
                  <a:gd name="T58" fmla="*/ 314 w 2542"/>
                  <a:gd name="T59" fmla="*/ 1342 h 1994"/>
                  <a:gd name="T60" fmla="*/ 205 w 2542"/>
                  <a:gd name="T61" fmla="*/ 1322 h 1994"/>
                  <a:gd name="T62" fmla="*/ 113 w 2542"/>
                  <a:gd name="T63" fmla="*/ 1269 h 1994"/>
                  <a:gd name="T64" fmla="*/ 44 w 2542"/>
                  <a:gd name="T65" fmla="*/ 1188 h 1994"/>
                  <a:gd name="T66" fmla="*/ 5 w 2542"/>
                  <a:gd name="T67" fmla="*/ 1086 h 1994"/>
                  <a:gd name="T68" fmla="*/ 5 w 2542"/>
                  <a:gd name="T69" fmla="*/ 975 h 1994"/>
                  <a:gd name="T70" fmla="*/ 42 w 2542"/>
                  <a:gd name="T71" fmla="*/ 872 h 1994"/>
                  <a:gd name="T72" fmla="*/ 111 w 2542"/>
                  <a:gd name="T73" fmla="*/ 790 h 1994"/>
                  <a:gd name="T74" fmla="*/ 203 w 2542"/>
                  <a:gd name="T75" fmla="*/ 737 h 1994"/>
                  <a:gd name="T76" fmla="*/ 312 w 2542"/>
                  <a:gd name="T77" fmla="*/ 717 h 1994"/>
                  <a:gd name="T78" fmla="*/ 418 w 2542"/>
                  <a:gd name="T79" fmla="*/ 735 h 1994"/>
                  <a:gd name="T80" fmla="*/ 510 w 2542"/>
                  <a:gd name="T81" fmla="*/ 786 h 1994"/>
                  <a:gd name="T82" fmla="*/ 548 w 2542"/>
                  <a:gd name="T83" fmla="*/ 821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2" h="1994">
                    <a:moveTo>
                      <a:pt x="548" y="0"/>
                    </a:moveTo>
                    <a:lnTo>
                      <a:pt x="1369" y="0"/>
                    </a:lnTo>
                    <a:lnTo>
                      <a:pt x="1369" y="2"/>
                    </a:lnTo>
                    <a:lnTo>
                      <a:pt x="1334" y="41"/>
                    </a:lnTo>
                    <a:lnTo>
                      <a:pt x="1305" y="83"/>
                    </a:lnTo>
                    <a:lnTo>
                      <a:pt x="1283" y="130"/>
                    </a:lnTo>
                    <a:lnTo>
                      <a:pt x="1268" y="183"/>
                    </a:lnTo>
                    <a:lnTo>
                      <a:pt x="1264" y="238"/>
                    </a:lnTo>
                    <a:lnTo>
                      <a:pt x="1270" y="293"/>
                    </a:lnTo>
                    <a:lnTo>
                      <a:pt x="1285" y="346"/>
                    </a:lnTo>
                    <a:lnTo>
                      <a:pt x="1308" y="395"/>
                    </a:lnTo>
                    <a:lnTo>
                      <a:pt x="1339" y="439"/>
                    </a:lnTo>
                    <a:lnTo>
                      <a:pt x="1376" y="476"/>
                    </a:lnTo>
                    <a:lnTo>
                      <a:pt x="1420" y="507"/>
                    </a:lnTo>
                    <a:lnTo>
                      <a:pt x="1469" y="530"/>
                    </a:lnTo>
                    <a:lnTo>
                      <a:pt x="1522" y="543"/>
                    </a:lnTo>
                    <a:lnTo>
                      <a:pt x="1579" y="549"/>
                    </a:lnTo>
                    <a:lnTo>
                      <a:pt x="1634" y="543"/>
                    </a:lnTo>
                    <a:lnTo>
                      <a:pt x="1687" y="529"/>
                    </a:lnTo>
                    <a:lnTo>
                      <a:pt x="1736" y="505"/>
                    </a:lnTo>
                    <a:lnTo>
                      <a:pt x="1780" y="474"/>
                    </a:lnTo>
                    <a:lnTo>
                      <a:pt x="1816" y="437"/>
                    </a:lnTo>
                    <a:lnTo>
                      <a:pt x="1847" y="393"/>
                    </a:lnTo>
                    <a:lnTo>
                      <a:pt x="1871" y="344"/>
                    </a:lnTo>
                    <a:lnTo>
                      <a:pt x="1884" y="291"/>
                    </a:lnTo>
                    <a:lnTo>
                      <a:pt x="1889" y="234"/>
                    </a:lnTo>
                    <a:lnTo>
                      <a:pt x="1884" y="179"/>
                    </a:lnTo>
                    <a:lnTo>
                      <a:pt x="1871" y="128"/>
                    </a:lnTo>
                    <a:lnTo>
                      <a:pt x="1847" y="81"/>
                    </a:lnTo>
                    <a:lnTo>
                      <a:pt x="1818" y="39"/>
                    </a:lnTo>
                    <a:lnTo>
                      <a:pt x="1783" y="0"/>
                    </a:lnTo>
                    <a:lnTo>
                      <a:pt x="2542" y="0"/>
                    </a:lnTo>
                    <a:lnTo>
                      <a:pt x="2536" y="150"/>
                    </a:lnTo>
                    <a:lnTo>
                      <a:pt x="2520" y="295"/>
                    </a:lnTo>
                    <a:lnTo>
                      <a:pt x="2492" y="437"/>
                    </a:lnTo>
                    <a:lnTo>
                      <a:pt x="2458" y="576"/>
                    </a:lnTo>
                    <a:lnTo>
                      <a:pt x="2410" y="711"/>
                    </a:lnTo>
                    <a:lnTo>
                      <a:pt x="2355" y="841"/>
                    </a:lnTo>
                    <a:lnTo>
                      <a:pt x="2291" y="965"/>
                    </a:lnTo>
                    <a:lnTo>
                      <a:pt x="2220" y="1086"/>
                    </a:lnTo>
                    <a:lnTo>
                      <a:pt x="2140" y="1199"/>
                    </a:lnTo>
                    <a:lnTo>
                      <a:pt x="2052" y="1309"/>
                    </a:lnTo>
                    <a:lnTo>
                      <a:pt x="1957" y="1410"/>
                    </a:lnTo>
                    <a:lnTo>
                      <a:pt x="1856" y="1505"/>
                    </a:lnTo>
                    <a:lnTo>
                      <a:pt x="1749" y="1592"/>
                    </a:lnTo>
                    <a:lnTo>
                      <a:pt x="1634" y="1673"/>
                    </a:lnTo>
                    <a:lnTo>
                      <a:pt x="1513" y="1744"/>
                    </a:lnTo>
                    <a:lnTo>
                      <a:pt x="1389" y="1808"/>
                    </a:lnTo>
                    <a:lnTo>
                      <a:pt x="1259" y="1863"/>
                    </a:lnTo>
                    <a:lnTo>
                      <a:pt x="1124" y="1909"/>
                    </a:lnTo>
                    <a:lnTo>
                      <a:pt x="985" y="1945"/>
                    </a:lnTo>
                    <a:lnTo>
                      <a:pt x="842" y="1972"/>
                    </a:lnTo>
                    <a:lnTo>
                      <a:pt x="698" y="1989"/>
                    </a:lnTo>
                    <a:lnTo>
                      <a:pt x="548" y="1994"/>
                    </a:lnTo>
                    <a:lnTo>
                      <a:pt x="548" y="1234"/>
                    </a:lnTo>
                    <a:lnTo>
                      <a:pt x="512" y="1271"/>
                    </a:lnTo>
                    <a:lnTo>
                      <a:pt x="468" y="1300"/>
                    </a:lnTo>
                    <a:lnTo>
                      <a:pt x="420" y="1324"/>
                    </a:lnTo>
                    <a:lnTo>
                      <a:pt x="369" y="1336"/>
                    </a:lnTo>
                    <a:lnTo>
                      <a:pt x="314" y="1342"/>
                    </a:lnTo>
                    <a:lnTo>
                      <a:pt x="258" y="1336"/>
                    </a:lnTo>
                    <a:lnTo>
                      <a:pt x="205" y="1322"/>
                    </a:lnTo>
                    <a:lnTo>
                      <a:pt x="157" y="1300"/>
                    </a:lnTo>
                    <a:lnTo>
                      <a:pt x="113" y="1269"/>
                    </a:lnTo>
                    <a:lnTo>
                      <a:pt x="75" y="1232"/>
                    </a:lnTo>
                    <a:lnTo>
                      <a:pt x="44" y="1188"/>
                    </a:lnTo>
                    <a:lnTo>
                      <a:pt x="20" y="1139"/>
                    </a:lnTo>
                    <a:lnTo>
                      <a:pt x="5" y="1086"/>
                    </a:lnTo>
                    <a:lnTo>
                      <a:pt x="0" y="1031"/>
                    </a:lnTo>
                    <a:lnTo>
                      <a:pt x="5" y="975"/>
                    </a:lnTo>
                    <a:lnTo>
                      <a:pt x="20" y="922"/>
                    </a:lnTo>
                    <a:lnTo>
                      <a:pt x="42" y="872"/>
                    </a:lnTo>
                    <a:lnTo>
                      <a:pt x="73" y="828"/>
                    </a:lnTo>
                    <a:lnTo>
                      <a:pt x="111" y="790"/>
                    </a:lnTo>
                    <a:lnTo>
                      <a:pt x="155" y="759"/>
                    </a:lnTo>
                    <a:lnTo>
                      <a:pt x="203" y="737"/>
                    </a:lnTo>
                    <a:lnTo>
                      <a:pt x="256" y="722"/>
                    </a:lnTo>
                    <a:lnTo>
                      <a:pt x="312" y="717"/>
                    </a:lnTo>
                    <a:lnTo>
                      <a:pt x="367" y="720"/>
                    </a:lnTo>
                    <a:lnTo>
                      <a:pt x="418" y="735"/>
                    </a:lnTo>
                    <a:lnTo>
                      <a:pt x="466" y="757"/>
                    </a:lnTo>
                    <a:lnTo>
                      <a:pt x="510" y="786"/>
                    </a:lnTo>
                    <a:lnTo>
                      <a:pt x="546" y="821"/>
                    </a:lnTo>
                    <a:lnTo>
                      <a:pt x="548" y="821"/>
                    </a:lnTo>
                    <a:lnTo>
                      <a:pt x="548" y="0"/>
                    </a:lnTo>
                    <a:close/>
                  </a:path>
                </a:pathLst>
              </a:custGeom>
              <a:solidFill>
                <a:schemeClr val="bg1"/>
              </a:solidFill>
              <a:ln w="38100">
                <a:solidFill>
                  <a:schemeClr val="bg1">
                    <a:lumMod val="75000"/>
                  </a:schemeClr>
                </a:solidFill>
                <a:prstDash val="solid"/>
                <a:round/>
                <a:headEnd/>
                <a:tailEnd/>
              </a:ln>
              <a:effectLst>
                <a:innerShdw blurRad="508000" dist="203200" dir="27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1" name="Freeform 10"/>
              <p:cNvSpPr>
                <a:spLocks/>
              </p:cNvSpPr>
              <p:nvPr/>
            </p:nvSpPr>
            <p:spPr bwMode="auto">
              <a:xfrm>
                <a:off x="6877076" y="1783952"/>
                <a:ext cx="1436083" cy="1830033"/>
              </a:xfrm>
              <a:custGeom>
                <a:avLst/>
                <a:gdLst>
                  <a:gd name="T0" fmla="*/ 150 w 1994"/>
                  <a:gd name="T1" fmla="*/ 5 h 2541"/>
                  <a:gd name="T2" fmla="*/ 437 w 1994"/>
                  <a:gd name="T3" fmla="*/ 48 h 2541"/>
                  <a:gd name="T4" fmla="*/ 711 w 1994"/>
                  <a:gd name="T5" fmla="*/ 130 h 2541"/>
                  <a:gd name="T6" fmla="*/ 965 w 1994"/>
                  <a:gd name="T7" fmla="*/ 249 h 2541"/>
                  <a:gd name="T8" fmla="*/ 1201 w 1994"/>
                  <a:gd name="T9" fmla="*/ 400 h 2541"/>
                  <a:gd name="T10" fmla="*/ 1409 w 1994"/>
                  <a:gd name="T11" fmla="*/ 583 h 2541"/>
                  <a:gd name="T12" fmla="*/ 1592 w 1994"/>
                  <a:gd name="T13" fmla="*/ 793 h 2541"/>
                  <a:gd name="T14" fmla="*/ 1743 w 1994"/>
                  <a:gd name="T15" fmla="*/ 1027 h 2541"/>
                  <a:gd name="T16" fmla="*/ 1862 w 1994"/>
                  <a:gd name="T17" fmla="*/ 1283 h 2541"/>
                  <a:gd name="T18" fmla="*/ 1944 w 1994"/>
                  <a:gd name="T19" fmla="*/ 1555 h 2541"/>
                  <a:gd name="T20" fmla="*/ 1988 w 1994"/>
                  <a:gd name="T21" fmla="*/ 1844 h 2541"/>
                  <a:gd name="T22" fmla="*/ 1235 w 1994"/>
                  <a:gd name="T23" fmla="*/ 1992 h 2541"/>
                  <a:gd name="T24" fmla="*/ 1299 w 1994"/>
                  <a:gd name="T25" fmla="*/ 2073 h 2541"/>
                  <a:gd name="T26" fmla="*/ 1336 w 1994"/>
                  <a:gd name="T27" fmla="*/ 2171 h 2541"/>
                  <a:gd name="T28" fmla="*/ 1336 w 1994"/>
                  <a:gd name="T29" fmla="*/ 2283 h 2541"/>
                  <a:gd name="T30" fmla="*/ 1299 w 1994"/>
                  <a:gd name="T31" fmla="*/ 2385 h 2541"/>
                  <a:gd name="T32" fmla="*/ 1232 w 1994"/>
                  <a:gd name="T33" fmla="*/ 2466 h 2541"/>
                  <a:gd name="T34" fmla="*/ 1139 w 1994"/>
                  <a:gd name="T35" fmla="*/ 2521 h 2541"/>
                  <a:gd name="T36" fmla="*/ 1031 w 1994"/>
                  <a:gd name="T37" fmla="*/ 2541 h 2541"/>
                  <a:gd name="T38" fmla="*/ 921 w 1994"/>
                  <a:gd name="T39" fmla="*/ 2522 h 2541"/>
                  <a:gd name="T40" fmla="*/ 828 w 1994"/>
                  <a:gd name="T41" fmla="*/ 2468 h 2541"/>
                  <a:gd name="T42" fmla="*/ 760 w 1994"/>
                  <a:gd name="T43" fmla="*/ 2387 h 2541"/>
                  <a:gd name="T44" fmla="*/ 722 w 1994"/>
                  <a:gd name="T45" fmla="*/ 2285 h 2541"/>
                  <a:gd name="T46" fmla="*/ 720 w 1994"/>
                  <a:gd name="T47" fmla="*/ 2175 h 2541"/>
                  <a:gd name="T48" fmla="*/ 757 w 1994"/>
                  <a:gd name="T49" fmla="*/ 2075 h 2541"/>
                  <a:gd name="T50" fmla="*/ 821 w 1994"/>
                  <a:gd name="T51" fmla="*/ 1994 h 2541"/>
                  <a:gd name="T52" fmla="*/ 0 w 1994"/>
                  <a:gd name="T53" fmla="*/ 1992 h 2541"/>
                  <a:gd name="T54" fmla="*/ 2 w 1994"/>
                  <a:gd name="T55" fmla="*/ 1172 h 2541"/>
                  <a:gd name="T56" fmla="*/ 82 w 1994"/>
                  <a:gd name="T57" fmla="*/ 1237 h 2541"/>
                  <a:gd name="T58" fmla="*/ 183 w 1994"/>
                  <a:gd name="T59" fmla="*/ 1272 h 2541"/>
                  <a:gd name="T60" fmla="*/ 294 w 1994"/>
                  <a:gd name="T61" fmla="*/ 1272 h 2541"/>
                  <a:gd name="T62" fmla="*/ 395 w 1994"/>
                  <a:gd name="T63" fmla="*/ 1234 h 2541"/>
                  <a:gd name="T64" fmla="*/ 475 w 1994"/>
                  <a:gd name="T65" fmla="*/ 1164 h 2541"/>
                  <a:gd name="T66" fmla="*/ 530 w 1994"/>
                  <a:gd name="T67" fmla="*/ 1073 h 2541"/>
                  <a:gd name="T68" fmla="*/ 548 w 1994"/>
                  <a:gd name="T69" fmla="*/ 963 h 2541"/>
                  <a:gd name="T70" fmla="*/ 528 w 1994"/>
                  <a:gd name="T71" fmla="*/ 854 h 2541"/>
                  <a:gd name="T72" fmla="*/ 473 w 1994"/>
                  <a:gd name="T73" fmla="*/ 762 h 2541"/>
                  <a:gd name="T74" fmla="*/ 393 w 1994"/>
                  <a:gd name="T75" fmla="*/ 693 h 2541"/>
                  <a:gd name="T76" fmla="*/ 291 w 1994"/>
                  <a:gd name="T77" fmla="*/ 656 h 2541"/>
                  <a:gd name="T78" fmla="*/ 179 w 1994"/>
                  <a:gd name="T79" fmla="*/ 656 h 2541"/>
                  <a:gd name="T80" fmla="*/ 81 w 1994"/>
                  <a:gd name="T81" fmla="*/ 693 h 2541"/>
                  <a:gd name="T82" fmla="*/ 0 w 1994"/>
                  <a:gd name="T83" fmla="*/ 759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4" h="2541">
                    <a:moveTo>
                      <a:pt x="0" y="0"/>
                    </a:moveTo>
                    <a:lnTo>
                      <a:pt x="150" y="5"/>
                    </a:lnTo>
                    <a:lnTo>
                      <a:pt x="294" y="22"/>
                    </a:lnTo>
                    <a:lnTo>
                      <a:pt x="437" y="48"/>
                    </a:lnTo>
                    <a:lnTo>
                      <a:pt x="576" y="84"/>
                    </a:lnTo>
                    <a:lnTo>
                      <a:pt x="711" y="130"/>
                    </a:lnTo>
                    <a:lnTo>
                      <a:pt x="841" y="185"/>
                    </a:lnTo>
                    <a:lnTo>
                      <a:pt x="965" y="249"/>
                    </a:lnTo>
                    <a:lnTo>
                      <a:pt x="1086" y="320"/>
                    </a:lnTo>
                    <a:lnTo>
                      <a:pt x="1201" y="400"/>
                    </a:lnTo>
                    <a:lnTo>
                      <a:pt x="1308" y="488"/>
                    </a:lnTo>
                    <a:lnTo>
                      <a:pt x="1409" y="583"/>
                    </a:lnTo>
                    <a:lnTo>
                      <a:pt x="1504" y="685"/>
                    </a:lnTo>
                    <a:lnTo>
                      <a:pt x="1592" y="793"/>
                    </a:lnTo>
                    <a:lnTo>
                      <a:pt x="1672" y="907"/>
                    </a:lnTo>
                    <a:lnTo>
                      <a:pt x="1743" y="1027"/>
                    </a:lnTo>
                    <a:lnTo>
                      <a:pt x="1807" y="1153"/>
                    </a:lnTo>
                    <a:lnTo>
                      <a:pt x="1862" y="1283"/>
                    </a:lnTo>
                    <a:lnTo>
                      <a:pt x="1910" y="1417"/>
                    </a:lnTo>
                    <a:lnTo>
                      <a:pt x="1944" y="1555"/>
                    </a:lnTo>
                    <a:lnTo>
                      <a:pt x="1972" y="1698"/>
                    </a:lnTo>
                    <a:lnTo>
                      <a:pt x="1988" y="1844"/>
                    </a:lnTo>
                    <a:lnTo>
                      <a:pt x="1994" y="1992"/>
                    </a:lnTo>
                    <a:lnTo>
                      <a:pt x="1235" y="1992"/>
                    </a:lnTo>
                    <a:lnTo>
                      <a:pt x="1270" y="2031"/>
                    </a:lnTo>
                    <a:lnTo>
                      <a:pt x="1299" y="2073"/>
                    </a:lnTo>
                    <a:lnTo>
                      <a:pt x="1323" y="2120"/>
                    </a:lnTo>
                    <a:lnTo>
                      <a:pt x="1336" y="2171"/>
                    </a:lnTo>
                    <a:lnTo>
                      <a:pt x="1341" y="2226"/>
                    </a:lnTo>
                    <a:lnTo>
                      <a:pt x="1336" y="2283"/>
                    </a:lnTo>
                    <a:lnTo>
                      <a:pt x="1323" y="2336"/>
                    </a:lnTo>
                    <a:lnTo>
                      <a:pt x="1299" y="2385"/>
                    </a:lnTo>
                    <a:lnTo>
                      <a:pt x="1268" y="2429"/>
                    </a:lnTo>
                    <a:lnTo>
                      <a:pt x="1232" y="2466"/>
                    </a:lnTo>
                    <a:lnTo>
                      <a:pt x="1188" y="2497"/>
                    </a:lnTo>
                    <a:lnTo>
                      <a:pt x="1139" y="2521"/>
                    </a:lnTo>
                    <a:lnTo>
                      <a:pt x="1086" y="2535"/>
                    </a:lnTo>
                    <a:lnTo>
                      <a:pt x="1031" y="2541"/>
                    </a:lnTo>
                    <a:lnTo>
                      <a:pt x="974" y="2535"/>
                    </a:lnTo>
                    <a:lnTo>
                      <a:pt x="921" y="2522"/>
                    </a:lnTo>
                    <a:lnTo>
                      <a:pt x="872" y="2499"/>
                    </a:lnTo>
                    <a:lnTo>
                      <a:pt x="828" y="2468"/>
                    </a:lnTo>
                    <a:lnTo>
                      <a:pt x="791" y="2431"/>
                    </a:lnTo>
                    <a:lnTo>
                      <a:pt x="760" y="2387"/>
                    </a:lnTo>
                    <a:lnTo>
                      <a:pt x="737" y="2338"/>
                    </a:lnTo>
                    <a:lnTo>
                      <a:pt x="722" y="2285"/>
                    </a:lnTo>
                    <a:lnTo>
                      <a:pt x="716" y="2230"/>
                    </a:lnTo>
                    <a:lnTo>
                      <a:pt x="720" y="2175"/>
                    </a:lnTo>
                    <a:lnTo>
                      <a:pt x="735" y="2122"/>
                    </a:lnTo>
                    <a:lnTo>
                      <a:pt x="757" y="2075"/>
                    </a:lnTo>
                    <a:lnTo>
                      <a:pt x="786" y="2033"/>
                    </a:lnTo>
                    <a:lnTo>
                      <a:pt x="821" y="1994"/>
                    </a:lnTo>
                    <a:lnTo>
                      <a:pt x="821" y="1992"/>
                    </a:lnTo>
                    <a:lnTo>
                      <a:pt x="0" y="1992"/>
                    </a:lnTo>
                    <a:lnTo>
                      <a:pt x="0" y="1172"/>
                    </a:lnTo>
                    <a:lnTo>
                      <a:pt x="2" y="1172"/>
                    </a:lnTo>
                    <a:lnTo>
                      <a:pt x="40" y="1208"/>
                    </a:lnTo>
                    <a:lnTo>
                      <a:pt x="82" y="1237"/>
                    </a:lnTo>
                    <a:lnTo>
                      <a:pt x="130" y="1259"/>
                    </a:lnTo>
                    <a:lnTo>
                      <a:pt x="183" y="1272"/>
                    </a:lnTo>
                    <a:lnTo>
                      <a:pt x="238" y="1278"/>
                    </a:lnTo>
                    <a:lnTo>
                      <a:pt x="294" y="1272"/>
                    </a:lnTo>
                    <a:lnTo>
                      <a:pt x="345" y="1258"/>
                    </a:lnTo>
                    <a:lnTo>
                      <a:pt x="395" y="1234"/>
                    </a:lnTo>
                    <a:lnTo>
                      <a:pt x="439" y="1203"/>
                    </a:lnTo>
                    <a:lnTo>
                      <a:pt x="475" y="1164"/>
                    </a:lnTo>
                    <a:lnTo>
                      <a:pt x="506" y="1120"/>
                    </a:lnTo>
                    <a:lnTo>
                      <a:pt x="530" y="1073"/>
                    </a:lnTo>
                    <a:lnTo>
                      <a:pt x="545" y="1020"/>
                    </a:lnTo>
                    <a:lnTo>
                      <a:pt x="548" y="963"/>
                    </a:lnTo>
                    <a:lnTo>
                      <a:pt x="543" y="907"/>
                    </a:lnTo>
                    <a:lnTo>
                      <a:pt x="528" y="854"/>
                    </a:lnTo>
                    <a:lnTo>
                      <a:pt x="504" y="806"/>
                    </a:lnTo>
                    <a:lnTo>
                      <a:pt x="473" y="762"/>
                    </a:lnTo>
                    <a:lnTo>
                      <a:pt x="437" y="724"/>
                    </a:lnTo>
                    <a:lnTo>
                      <a:pt x="393" y="693"/>
                    </a:lnTo>
                    <a:lnTo>
                      <a:pt x="344" y="671"/>
                    </a:lnTo>
                    <a:lnTo>
                      <a:pt x="291" y="656"/>
                    </a:lnTo>
                    <a:lnTo>
                      <a:pt x="234" y="651"/>
                    </a:lnTo>
                    <a:lnTo>
                      <a:pt x="179" y="656"/>
                    </a:lnTo>
                    <a:lnTo>
                      <a:pt x="128" y="671"/>
                    </a:lnTo>
                    <a:lnTo>
                      <a:pt x="81" y="693"/>
                    </a:lnTo>
                    <a:lnTo>
                      <a:pt x="39" y="722"/>
                    </a:lnTo>
                    <a:lnTo>
                      <a:pt x="0" y="759"/>
                    </a:lnTo>
                    <a:lnTo>
                      <a:pt x="0" y="0"/>
                    </a:lnTo>
                    <a:close/>
                  </a:path>
                </a:pathLst>
              </a:custGeom>
              <a:solidFill>
                <a:schemeClr val="bg1"/>
              </a:solidFill>
              <a:ln w="38100">
                <a:solidFill>
                  <a:schemeClr val="bg1">
                    <a:lumMod val="75000"/>
                  </a:schemeClr>
                </a:solidFill>
                <a:prstDash val="solid"/>
                <a:round/>
                <a:headEnd/>
                <a:tailEnd/>
              </a:ln>
              <a:effectLst>
                <a:innerShdw blurRad="381000" dist="266700" dir="18900000">
                  <a:prstClr val="black">
                    <a:alpha val="64000"/>
                  </a:prstClr>
                </a:innerShdw>
              </a:effectLst>
              <a:scene3d>
                <a:camera prst="orthographicFront"/>
                <a:lightRig rig="threePt" dir="t">
                  <a:rot lat="0" lon="0" rev="11400000"/>
                </a:lightRig>
              </a:scene3d>
              <a:sp3d/>
            </p:spPr>
            <p:txBody>
              <a:bodyPr vert="horz" wrap="square" lIns="68580" tIns="34290" rIns="68580" bIns="34290" numCol="1" anchor="t" anchorCtr="0" compatLnSpc="1">
                <a:prstTxWarp prst="textNoShape">
                  <a:avLst/>
                </a:prstTxWarp>
              </a:bodyPr>
              <a:lstStyle/>
              <a:p>
                <a:endParaRPr lang="en-IN" sz="1350"/>
              </a:p>
            </p:txBody>
          </p:sp>
          <p:sp>
            <p:nvSpPr>
              <p:cNvPr id="15" name="Freeform 11"/>
              <p:cNvSpPr>
                <a:spLocks/>
              </p:cNvSpPr>
              <p:nvPr/>
            </p:nvSpPr>
            <p:spPr bwMode="auto">
              <a:xfrm rot="3243413">
                <a:off x="4729837" y="4045610"/>
                <a:ext cx="566236" cy="956811"/>
              </a:xfrm>
              <a:custGeom>
                <a:avLst/>
                <a:gdLst>
                  <a:gd name="T0" fmla="*/ 152 w 851"/>
                  <a:gd name="T1" fmla="*/ 0 h 1438"/>
                  <a:gd name="T2" fmla="*/ 700 w 851"/>
                  <a:gd name="T3" fmla="*/ 0 h 1438"/>
                  <a:gd name="T4" fmla="*/ 740 w 851"/>
                  <a:gd name="T5" fmla="*/ 5 h 1438"/>
                  <a:gd name="T6" fmla="*/ 777 w 851"/>
                  <a:gd name="T7" fmla="*/ 20 h 1438"/>
                  <a:gd name="T8" fmla="*/ 808 w 851"/>
                  <a:gd name="T9" fmla="*/ 44 h 1438"/>
                  <a:gd name="T10" fmla="*/ 831 w 851"/>
                  <a:gd name="T11" fmla="*/ 75 h 1438"/>
                  <a:gd name="T12" fmla="*/ 846 w 851"/>
                  <a:gd name="T13" fmla="*/ 111 h 1438"/>
                  <a:gd name="T14" fmla="*/ 851 w 851"/>
                  <a:gd name="T15" fmla="*/ 152 h 1438"/>
                  <a:gd name="T16" fmla="*/ 851 w 851"/>
                  <a:gd name="T17" fmla="*/ 1287 h 1438"/>
                  <a:gd name="T18" fmla="*/ 846 w 851"/>
                  <a:gd name="T19" fmla="*/ 1327 h 1438"/>
                  <a:gd name="T20" fmla="*/ 831 w 851"/>
                  <a:gd name="T21" fmla="*/ 1363 h 1438"/>
                  <a:gd name="T22" fmla="*/ 808 w 851"/>
                  <a:gd name="T23" fmla="*/ 1394 h 1438"/>
                  <a:gd name="T24" fmla="*/ 777 w 851"/>
                  <a:gd name="T25" fmla="*/ 1418 h 1438"/>
                  <a:gd name="T26" fmla="*/ 740 w 851"/>
                  <a:gd name="T27" fmla="*/ 1433 h 1438"/>
                  <a:gd name="T28" fmla="*/ 700 w 851"/>
                  <a:gd name="T29" fmla="*/ 1438 h 1438"/>
                  <a:gd name="T30" fmla="*/ 152 w 851"/>
                  <a:gd name="T31" fmla="*/ 1438 h 1438"/>
                  <a:gd name="T32" fmla="*/ 111 w 851"/>
                  <a:gd name="T33" fmla="*/ 1433 h 1438"/>
                  <a:gd name="T34" fmla="*/ 75 w 851"/>
                  <a:gd name="T35" fmla="*/ 1418 h 1438"/>
                  <a:gd name="T36" fmla="*/ 46 w 851"/>
                  <a:gd name="T37" fmla="*/ 1394 h 1438"/>
                  <a:gd name="T38" fmla="*/ 22 w 851"/>
                  <a:gd name="T39" fmla="*/ 1363 h 1438"/>
                  <a:gd name="T40" fmla="*/ 5 w 851"/>
                  <a:gd name="T41" fmla="*/ 1327 h 1438"/>
                  <a:gd name="T42" fmla="*/ 0 w 851"/>
                  <a:gd name="T43" fmla="*/ 1287 h 1438"/>
                  <a:gd name="T44" fmla="*/ 0 w 851"/>
                  <a:gd name="T45" fmla="*/ 152 h 1438"/>
                  <a:gd name="T46" fmla="*/ 5 w 851"/>
                  <a:gd name="T47" fmla="*/ 111 h 1438"/>
                  <a:gd name="T48" fmla="*/ 22 w 851"/>
                  <a:gd name="T49" fmla="*/ 75 h 1438"/>
                  <a:gd name="T50" fmla="*/ 46 w 851"/>
                  <a:gd name="T51" fmla="*/ 44 h 1438"/>
                  <a:gd name="T52" fmla="*/ 75 w 851"/>
                  <a:gd name="T53" fmla="*/ 20 h 1438"/>
                  <a:gd name="T54" fmla="*/ 111 w 851"/>
                  <a:gd name="T55" fmla="*/ 5 h 1438"/>
                  <a:gd name="T56" fmla="*/ 152 w 851"/>
                  <a:gd name="T57"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1" h="1438">
                    <a:moveTo>
                      <a:pt x="152" y="0"/>
                    </a:moveTo>
                    <a:lnTo>
                      <a:pt x="700" y="0"/>
                    </a:lnTo>
                    <a:lnTo>
                      <a:pt x="740" y="5"/>
                    </a:lnTo>
                    <a:lnTo>
                      <a:pt x="777" y="20"/>
                    </a:lnTo>
                    <a:lnTo>
                      <a:pt x="808" y="44"/>
                    </a:lnTo>
                    <a:lnTo>
                      <a:pt x="831" y="75"/>
                    </a:lnTo>
                    <a:lnTo>
                      <a:pt x="846" y="111"/>
                    </a:lnTo>
                    <a:lnTo>
                      <a:pt x="851" y="152"/>
                    </a:lnTo>
                    <a:lnTo>
                      <a:pt x="851" y="1287"/>
                    </a:lnTo>
                    <a:lnTo>
                      <a:pt x="846" y="1327"/>
                    </a:lnTo>
                    <a:lnTo>
                      <a:pt x="831" y="1363"/>
                    </a:lnTo>
                    <a:lnTo>
                      <a:pt x="808" y="1394"/>
                    </a:lnTo>
                    <a:lnTo>
                      <a:pt x="777" y="1418"/>
                    </a:lnTo>
                    <a:lnTo>
                      <a:pt x="740" y="1433"/>
                    </a:lnTo>
                    <a:lnTo>
                      <a:pt x="700" y="1438"/>
                    </a:lnTo>
                    <a:lnTo>
                      <a:pt x="152" y="1438"/>
                    </a:lnTo>
                    <a:lnTo>
                      <a:pt x="111" y="1433"/>
                    </a:lnTo>
                    <a:lnTo>
                      <a:pt x="75" y="1418"/>
                    </a:lnTo>
                    <a:lnTo>
                      <a:pt x="46" y="1394"/>
                    </a:lnTo>
                    <a:lnTo>
                      <a:pt x="22" y="1363"/>
                    </a:lnTo>
                    <a:lnTo>
                      <a:pt x="5" y="1327"/>
                    </a:lnTo>
                    <a:lnTo>
                      <a:pt x="0" y="1287"/>
                    </a:lnTo>
                    <a:lnTo>
                      <a:pt x="0" y="152"/>
                    </a:lnTo>
                    <a:lnTo>
                      <a:pt x="5" y="111"/>
                    </a:lnTo>
                    <a:lnTo>
                      <a:pt x="22" y="75"/>
                    </a:lnTo>
                    <a:lnTo>
                      <a:pt x="46" y="44"/>
                    </a:lnTo>
                    <a:lnTo>
                      <a:pt x="75" y="20"/>
                    </a:lnTo>
                    <a:lnTo>
                      <a:pt x="111" y="5"/>
                    </a:lnTo>
                    <a:lnTo>
                      <a:pt x="152"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6" name="Freeform 12"/>
              <p:cNvSpPr>
                <a:spLocks/>
              </p:cNvSpPr>
              <p:nvPr/>
            </p:nvSpPr>
            <p:spPr bwMode="auto">
              <a:xfrm rot="3243413">
                <a:off x="3832723" y="4268706"/>
                <a:ext cx="646746" cy="1753932"/>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2" h="2636">
                    <a:moveTo>
                      <a:pt x="124" y="0"/>
                    </a:moveTo>
                    <a:lnTo>
                      <a:pt x="151" y="0"/>
                    </a:lnTo>
                    <a:lnTo>
                      <a:pt x="820" y="0"/>
                    </a:lnTo>
                    <a:lnTo>
                      <a:pt x="848" y="0"/>
                    </a:lnTo>
                    <a:lnTo>
                      <a:pt x="873" y="0"/>
                    </a:lnTo>
                    <a:lnTo>
                      <a:pt x="897" y="2"/>
                    </a:lnTo>
                    <a:lnTo>
                      <a:pt x="919" y="6"/>
                    </a:lnTo>
                    <a:lnTo>
                      <a:pt x="937" y="11"/>
                    </a:lnTo>
                    <a:lnTo>
                      <a:pt x="952" y="20"/>
                    </a:lnTo>
                    <a:lnTo>
                      <a:pt x="963" y="35"/>
                    </a:lnTo>
                    <a:lnTo>
                      <a:pt x="970" y="53"/>
                    </a:lnTo>
                    <a:lnTo>
                      <a:pt x="972" y="77"/>
                    </a:lnTo>
                    <a:lnTo>
                      <a:pt x="972" y="2484"/>
                    </a:lnTo>
                    <a:lnTo>
                      <a:pt x="966" y="2525"/>
                    </a:lnTo>
                    <a:lnTo>
                      <a:pt x="952" y="2561"/>
                    </a:lnTo>
                    <a:lnTo>
                      <a:pt x="928" y="2592"/>
                    </a:lnTo>
                    <a:lnTo>
                      <a:pt x="897" y="2616"/>
                    </a:lnTo>
                    <a:lnTo>
                      <a:pt x="860" y="2632"/>
                    </a:lnTo>
                    <a:lnTo>
                      <a:pt x="820" y="2636"/>
                    </a:lnTo>
                    <a:lnTo>
                      <a:pt x="151" y="2636"/>
                    </a:lnTo>
                    <a:lnTo>
                      <a:pt x="111" y="2632"/>
                    </a:lnTo>
                    <a:lnTo>
                      <a:pt x="75" y="2616"/>
                    </a:lnTo>
                    <a:lnTo>
                      <a:pt x="45" y="2592"/>
                    </a:lnTo>
                    <a:lnTo>
                      <a:pt x="22" y="2561"/>
                    </a:lnTo>
                    <a:lnTo>
                      <a:pt x="5" y="2525"/>
                    </a:lnTo>
                    <a:lnTo>
                      <a:pt x="0" y="2484"/>
                    </a:lnTo>
                    <a:lnTo>
                      <a:pt x="0" y="77"/>
                    </a:lnTo>
                    <a:lnTo>
                      <a:pt x="3" y="53"/>
                    </a:lnTo>
                    <a:lnTo>
                      <a:pt x="9" y="35"/>
                    </a:lnTo>
                    <a:lnTo>
                      <a:pt x="22" y="20"/>
                    </a:lnTo>
                    <a:lnTo>
                      <a:pt x="36" y="11"/>
                    </a:lnTo>
                    <a:lnTo>
                      <a:pt x="54" y="6"/>
                    </a:lnTo>
                    <a:lnTo>
                      <a:pt x="75" y="2"/>
                    </a:lnTo>
                    <a:lnTo>
                      <a:pt x="98" y="0"/>
                    </a:lnTo>
                    <a:lnTo>
                      <a:pt x="124"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9" name="Freeform 15"/>
              <p:cNvSpPr>
                <a:spLocks/>
              </p:cNvSpPr>
              <p:nvPr/>
            </p:nvSpPr>
            <p:spPr bwMode="auto">
              <a:xfrm rot="3243413">
                <a:off x="5073728" y="4179969"/>
                <a:ext cx="600835" cy="164348"/>
              </a:xfrm>
              <a:custGeom>
                <a:avLst/>
                <a:gdLst>
                  <a:gd name="T0" fmla="*/ 79 w 903"/>
                  <a:gd name="T1" fmla="*/ 0 h 247"/>
                  <a:gd name="T2" fmla="*/ 824 w 903"/>
                  <a:gd name="T3" fmla="*/ 0 h 247"/>
                  <a:gd name="T4" fmla="*/ 850 w 903"/>
                  <a:gd name="T5" fmla="*/ 5 h 247"/>
                  <a:gd name="T6" fmla="*/ 870 w 903"/>
                  <a:gd name="T7" fmla="*/ 16 h 247"/>
                  <a:gd name="T8" fmla="*/ 888 w 903"/>
                  <a:gd name="T9" fmla="*/ 33 h 247"/>
                  <a:gd name="T10" fmla="*/ 899 w 903"/>
                  <a:gd name="T11" fmla="*/ 55 h 247"/>
                  <a:gd name="T12" fmla="*/ 903 w 903"/>
                  <a:gd name="T13" fmla="*/ 80 h 247"/>
                  <a:gd name="T14" fmla="*/ 903 w 903"/>
                  <a:gd name="T15" fmla="*/ 168 h 247"/>
                  <a:gd name="T16" fmla="*/ 899 w 903"/>
                  <a:gd name="T17" fmla="*/ 194 h 247"/>
                  <a:gd name="T18" fmla="*/ 888 w 903"/>
                  <a:gd name="T19" fmla="*/ 216 h 247"/>
                  <a:gd name="T20" fmla="*/ 870 w 903"/>
                  <a:gd name="T21" fmla="*/ 232 h 247"/>
                  <a:gd name="T22" fmla="*/ 850 w 903"/>
                  <a:gd name="T23" fmla="*/ 243 h 247"/>
                  <a:gd name="T24" fmla="*/ 824 w 903"/>
                  <a:gd name="T25" fmla="*/ 247 h 247"/>
                  <a:gd name="T26" fmla="*/ 79 w 903"/>
                  <a:gd name="T27" fmla="*/ 247 h 247"/>
                  <a:gd name="T28" fmla="*/ 55 w 903"/>
                  <a:gd name="T29" fmla="*/ 243 h 247"/>
                  <a:gd name="T30" fmla="*/ 33 w 903"/>
                  <a:gd name="T31" fmla="*/ 232 h 247"/>
                  <a:gd name="T32" fmla="*/ 17 w 903"/>
                  <a:gd name="T33" fmla="*/ 216 h 247"/>
                  <a:gd name="T34" fmla="*/ 6 w 903"/>
                  <a:gd name="T35" fmla="*/ 194 h 247"/>
                  <a:gd name="T36" fmla="*/ 0 w 903"/>
                  <a:gd name="T37" fmla="*/ 168 h 247"/>
                  <a:gd name="T38" fmla="*/ 0 w 903"/>
                  <a:gd name="T39" fmla="*/ 80 h 247"/>
                  <a:gd name="T40" fmla="*/ 6 w 903"/>
                  <a:gd name="T41" fmla="*/ 55 h 247"/>
                  <a:gd name="T42" fmla="*/ 17 w 903"/>
                  <a:gd name="T43" fmla="*/ 33 h 247"/>
                  <a:gd name="T44" fmla="*/ 33 w 903"/>
                  <a:gd name="T45" fmla="*/ 16 h 247"/>
                  <a:gd name="T46" fmla="*/ 55 w 903"/>
                  <a:gd name="T47" fmla="*/ 5 h 247"/>
                  <a:gd name="T48" fmla="*/ 79 w 903"/>
                  <a:gd name="T4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3" h="247">
                    <a:moveTo>
                      <a:pt x="79" y="0"/>
                    </a:moveTo>
                    <a:lnTo>
                      <a:pt x="824" y="0"/>
                    </a:lnTo>
                    <a:lnTo>
                      <a:pt x="850" y="5"/>
                    </a:lnTo>
                    <a:lnTo>
                      <a:pt x="870" y="16"/>
                    </a:lnTo>
                    <a:lnTo>
                      <a:pt x="888" y="33"/>
                    </a:lnTo>
                    <a:lnTo>
                      <a:pt x="899" y="55"/>
                    </a:lnTo>
                    <a:lnTo>
                      <a:pt x="903" y="80"/>
                    </a:lnTo>
                    <a:lnTo>
                      <a:pt x="903" y="168"/>
                    </a:lnTo>
                    <a:lnTo>
                      <a:pt x="899" y="194"/>
                    </a:lnTo>
                    <a:lnTo>
                      <a:pt x="888" y="216"/>
                    </a:lnTo>
                    <a:lnTo>
                      <a:pt x="870" y="232"/>
                    </a:lnTo>
                    <a:lnTo>
                      <a:pt x="850" y="243"/>
                    </a:lnTo>
                    <a:lnTo>
                      <a:pt x="824" y="247"/>
                    </a:lnTo>
                    <a:lnTo>
                      <a:pt x="79" y="247"/>
                    </a:lnTo>
                    <a:lnTo>
                      <a:pt x="55" y="243"/>
                    </a:lnTo>
                    <a:lnTo>
                      <a:pt x="33" y="232"/>
                    </a:lnTo>
                    <a:lnTo>
                      <a:pt x="17" y="216"/>
                    </a:lnTo>
                    <a:lnTo>
                      <a:pt x="6" y="194"/>
                    </a:lnTo>
                    <a:lnTo>
                      <a:pt x="0" y="168"/>
                    </a:lnTo>
                    <a:lnTo>
                      <a:pt x="0" y="80"/>
                    </a:lnTo>
                    <a:lnTo>
                      <a:pt x="6" y="55"/>
                    </a:lnTo>
                    <a:lnTo>
                      <a:pt x="17" y="33"/>
                    </a:lnTo>
                    <a:lnTo>
                      <a:pt x="33" y="16"/>
                    </a:lnTo>
                    <a:lnTo>
                      <a:pt x="55" y="5"/>
                    </a:lnTo>
                    <a:lnTo>
                      <a:pt x="79" y="0"/>
                    </a:lnTo>
                    <a:close/>
                  </a:path>
                </a:pathLst>
              </a:custGeom>
              <a:gradFill>
                <a:gsLst>
                  <a:gs pos="83000">
                    <a:schemeClr val="bg1">
                      <a:lumMod val="77000"/>
                      <a:lumOff val="23000"/>
                    </a:schemeClr>
                  </a:gs>
                  <a:gs pos="0">
                    <a:srgbClr val="5A5A5A">
                      <a:lumMod val="58000"/>
                      <a:lumOff val="42000"/>
                    </a:srgbClr>
                  </a:gs>
                  <a:gs pos="39195">
                    <a:schemeClr val="bg1">
                      <a:lumMod val="98000"/>
                    </a:schemeClr>
                  </a:gs>
                  <a:gs pos="62000">
                    <a:srgbClr val="000000">
                      <a:lumMod val="58000"/>
                      <a:lumOff val="42000"/>
                    </a:srgbClr>
                  </a:gs>
                  <a:gs pos="13000">
                    <a:schemeClr val="bg1"/>
                  </a:gs>
                  <a:gs pos="100000">
                    <a:schemeClr val="tx1">
                      <a:alpha val="53000"/>
                      <a:lumMod val="41000"/>
                      <a:lumOff val="59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7" name="Freeform 12"/>
              <p:cNvSpPr>
                <a:spLocks/>
              </p:cNvSpPr>
              <p:nvPr/>
            </p:nvSpPr>
            <p:spPr bwMode="auto">
              <a:xfrm rot="3243413">
                <a:off x="3293986" y="5320650"/>
                <a:ext cx="651800" cy="425638"/>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292 w 10016"/>
                  <a:gd name="connsiteY0" fmla="*/ 0 h 10000"/>
                  <a:gd name="connsiteX1" fmla="*/ 1569 w 10016"/>
                  <a:gd name="connsiteY1" fmla="*/ 0 h 10000"/>
                  <a:gd name="connsiteX2" fmla="*/ 8452 w 10016"/>
                  <a:gd name="connsiteY2" fmla="*/ 0 h 10000"/>
                  <a:gd name="connsiteX3" fmla="*/ 8740 w 10016"/>
                  <a:gd name="connsiteY3" fmla="*/ 0 h 10000"/>
                  <a:gd name="connsiteX4" fmla="*/ 8997 w 10016"/>
                  <a:gd name="connsiteY4" fmla="*/ 0 h 10000"/>
                  <a:gd name="connsiteX5" fmla="*/ 9244 w 10016"/>
                  <a:gd name="connsiteY5" fmla="*/ 8 h 10000"/>
                  <a:gd name="connsiteX6" fmla="*/ 9471 w 10016"/>
                  <a:gd name="connsiteY6" fmla="*/ 23 h 10000"/>
                  <a:gd name="connsiteX7" fmla="*/ 9656 w 10016"/>
                  <a:gd name="connsiteY7" fmla="*/ 42 h 10000"/>
                  <a:gd name="connsiteX8" fmla="*/ 9810 w 10016"/>
                  <a:gd name="connsiteY8" fmla="*/ 76 h 10000"/>
                  <a:gd name="connsiteX9" fmla="*/ 9923 w 10016"/>
                  <a:gd name="connsiteY9" fmla="*/ 133 h 10000"/>
                  <a:gd name="connsiteX10" fmla="*/ 9995 w 10016"/>
                  <a:gd name="connsiteY10" fmla="*/ 201 h 10000"/>
                  <a:gd name="connsiteX11" fmla="*/ 10016 w 10016"/>
                  <a:gd name="connsiteY11" fmla="*/ 292 h 10000"/>
                  <a:gd name="connsiteX12" fmla="*/ 10016 w 10016"/>
                  <a:gd name="connsiteY12" fmla="*/ 9423 h 10000"/>
                  <a:gd name="connsiteX13" fmla="*/ 9954 w 10016"/>
                  <a:gd name="connsiteY13" fmla="*/ 9579 h 10000"/>
                  <a:gd name="connsiteX14" fmla="*/ 9810 w 10016"/>
                  <a:gd name="connsiteY14" fmla="*/ 9715 h 10000"/>
                  <a:gd name="connsiteX15" fmla="*/ 9563 w 10016"/>
                  <a:gd name="connsiteY15" fmla="*/ 9833 h 10000"/>
                  <a:gd name="connsiteX16" fmla="*/ 9244 w 10016"/>
                  <a:gd name="connsiteY16" fmla="*/ 9924 h 10000"/>
                  <a:gd name="connsiteX17" fmla="*/ 8864 w 10016"/>
                  <a:gd name="connsiteY17" fmla="*/ 9985 h 10000"/>
                  <a:gd name="connsiteX18" fmla="*/ 8452 w 10016"/>
                  <a:gd name="connsiteY18" fmla="*/ 10000 h 10000"/>
                  <a:gd name="connsiteX19" fmla="*/ 1569 w 10016"/>
                  <a:gd name="connsiteY19" fmla="*/ 10000 h 10000"/>
                  <a:gd name="connsiteX20" fmla="*/ 1158 w 10016"/>
                  <a:gd name="connsiteY20" fmla="*/ 9985 h 10000"/>
                  <a:gd name="connsiteX21" fmla="*/ 788 w 10016"/>
                  <a:gd name="connsiteY21" fmla="*/ 9924 h 10000"/>
                  <a:gd name="connsiteX22" fmla="*/ 479 w 10016"/>
                  <a:gd name="connsiteY22" fmla="*/ 9833 h 10000"/>
                  <a:gd name="connsiteX23" fmla="*/ 242 w 10016"/>
                  <a:gd name="connsiteY23" fmla="*/ 9715 h 10000"/>
                  <a:gd name="connsiteX24" fmla="*/ 67 w 10016"/>
                  <a:gd name="connsiteY24" fmla="*/ 9579 h 10000"/>
                  <a:gd name="connsiteX25" fmla="*/ 16 w 10016"/>
                  <a:gd name="connsiteY25" fmla="*/ 9423 h 10000"/>
                  <a:gd name="connsiteX26" fmla="*/ 0 w 10016"/>
                  <a:gd name="connsiteY26" fmla="*/ 7482 h 10000"/>
                  <a:gd name="connsiteX27" fmla="*/ 16 w 10016"/>
                  <a:gd name="connsiteY27" fmla="*/ 292 h 10000"/>
                  <a:gd name="connsiteX28" fmla="*/ 47 w 10016"/>
                  <a:gd name="connsiteY28" fmla="*/ 201 h 10000"/>
                  <a:gd name="connsiteX29" fmla="*/ 109 w 10016"/>
                  <a:gd name="connsiteY29" fmla="*/ 133 h 10000"/>
                  <a:gd name="connsiteX30" fmla="*/ 242 w 10016"/>
                  <a:gd name="connsiteY30" fmla="*/ 76 h 10000"/>
                  <a:gd name="connsiteX31" fmla="*/ 386 w 10016"/>
                  <a:gd name="connsiteY31" fmla="*/ 42 h 10000"/>
                  <a:gd name="connsiteX32" fmla="*/ 572 w 10016"/>
                  <a:gd name="connsiteY32" fmla="*/ 23 h 10000"/>
                  <a:gd name="connsiteX33" fmla="*/ 788 w 10016"/>
                  <a:gd name="connsiteY33" fmla="*/ 8 h 10000"/>
                  <a:gd name="connsiteX34" fmla="*/ 1024 w 10016"/>
                  <a:gd name="connsiteY34" fmla="*/ 0 h 10000"/>
                  <a:gd name="connsiteX35" fmla="*/ 1292 w 10016"/>
                  <a:gd name="connsiteY35"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9923 w 10035"/>
                  <a:gd name="connsiteY9" fmla="*/ 133 h 10000"/>
                  <a:gd name="connsiteX10" fmla="*/ 9995 w 10035"/>
                  <a:gd name="connsiteY10" fmla="*/ 201 h 10000"/>
                  <a:gd name="connsiteX11" fmla="*/ 10016 w 10035"/>
                  <a:gd name="connsiteY11" fmla="*/ 292 h 10000"/>
                  <a:gd name="connsiteX12" fmla="*/ 10035 w 10035"/>
                  <a:gd name="connsiteY12" fmla="*/ 7579 h 10000"/>
                  <a:gd name="connsiteX13" fmla="*/ 10016 w 10035"/>
                  <a:gd name="connsiteY13" fmla="*/ 9423 h 10000"/>
                  <a:gd name="connsiteX14" fmla="*/ 9954 w 10035"/>
                  <a:gd name="connsiteY14" fmla="*/ 9579 h 10000"/>
                  <a:gd name="connsiteX15" fmla="*/ 9810 w 10035"/>
                  <a:gd name="connsiteY15" fmla="*/ 9715 h 10000"/>
                  <a:gd name="connsiteX16" fmla="*/ 9563 w 10035"/>
                  <a:gd name="connsiteY16" fmla="*/ 9833 h 10000"/>
                  <a:gd name="connsiteX17" fmla="*/ 9244 w 10035"/>
                  <a:gd name="connsiteY17" fmla="*/ 9924 h 10000"/>
                  <a:gd name="connsiteX18" fmla="*/ 8864 w 10035"/>
                  <a:gd name="connsiteY18" fmla="*/ 9985 h 10000"/>
                  <a:gd name="connsiteX19" fmla="*/ 8452 w 10035"/>
                  <a:gd name="connsiteY19" fmla="*/ 10000 h 10000"/>
                  <a:gd name="connsiteX20" fmla="*/ 1569 w 10035"/>
                  <a:gd name="connsiteY20" fmla="*/ 10000 h 10000"/>
                  <a:gd name="connsiteX21" fmla="*/ 1158 w 10035"/>
                  <a:gd name="connsiteY21" fmla="*/ 9985 h 10000"/>
                  <a:gd name="connsiteX22" fmla="*/ 788 w 10035"/>
                  <a:gd name="connsiteY22" fmla="*/ 9924 h 10000"/>
                  <a:gd name="connsiteX23" fmla="*/ 479 w 10035"/>
                  <a:gd name="connsiteY23" fmla="*/ 9833 h 10000"/>
                  <a:gd name="connsiteX24" fmla="*/ 242 w 10035"/>
                  <a:gd name="connsiteY24" fmla="*/ 9715 h 10000"/>
                  <a:gd name="connsiteX25" fmla="*/ 67 w 10035"/>
                  <a:gd name="connsiteY25" fmla="*/ 9579 h 10000"/>
                  <a:gd name="connsiteX26" fmla="*/ 16 w 10035"/>
                  <a:gd name="connsiteY26" fmla="*/ 9423 h 10000"/>
                  <a:gd name="connsiteX27" fmla="*/ 0 w 10035"/>
                  <a:gd name="connsiteY27" fmla="*/ 7482 h 10000"/>
                  <a:gd name="connsiteX28" fmla="*/ 16 w 10035"/>
                  <a:gd name="connsiteY28" fmla="*/ 292 h 10000"/>
                  <a:gd name="connsiteX29" fmla="*/ 47 w 10035"/>
                  <a:gd name="connsiteY29" fmla="*/ 201 h 10000"/>
                  <a:gd name="connsiteX30" fmla="*/ 109 w 10035"/>
                  <a:gd name="connsiteY30" fmla="*/ 133 h 10000"/>
                  <a:gd name="connsiteX31" fmla="*/ 242 w 10035"/>
                  <a:gd name="connsiteY31" fmla="*/ 76 h 10000"/>
                  <a:gd name="connsiteX32" fmla="*/ 386 w 10035"/>
                  <a:gd name="connsiteY32" fmla="*/ 42 h 10000"/>
                  <a:gd name="connsiteX33" fmla="*/ 572 w 10035"/>
                  <a:gd name="connsiteY33" fmla="*/ 23 h 10000"/>
                  <a:gd name="connsiteX34" fmla="*/ 788 w 10035"/>
                  <a:gd name="connsiteY34" fmla="*/ 8 h 10000"/>
                  <a:gd name="connsiteX35" fmla="*/ 1024 w 10035"/>
                  <a:gd name="connsiteY35" fmla="*/ 0 h 10000"/>
                  <a:gd name="connsiteX36" fmla="*/ 1292 w 10035"/>
                  <a:gd name="connsiteY36" fmla="*/ 0 h 10000"/>
                  <a:gd name="connsiteX0" fmla="*/ 1292 w 10035"/>
                  <a:gd name="connsiteY0" fmla="*/ 295 h 10295"/>
                  <a:gd name="connsiteX1" fmla="*/ 1569 w 10035"/>
                  <a:gd name="connsiteY1" fmla="*/ 295 h 10295"/>
                  <a:gd name="connsiteX2" fmla="*/ 8452 w 10035"/>
                  <a:gd name="connsiteY2" fmla="*/ 295 h 10295"/>
                  <a:gd name="connsiteX3" fmla="*/ 8740 w 10035"/>
                  <a:gd name="connsiteY3" fmla="*/ 295 h 10295"/>
                  <a:gd name="connsiteX4" fmla="*/ 8997 w 10035"/>
                  <a:gd name="connsiteY4" fmla="*/ 295 h 10295"/>
                  <a:gd name="connsiteX5" fmla="*/ 9244 w 10035"/>
                  <a:gd name="connsiteY5" fmla="*/ 303 h 10295"/>
                  <a:gd name="connsiteX6" fmla="*/ 9471 w 10035"/>
                  <a:gd name="connsiteY6" fmla="*/ 318 h 10295"/>
                  <a:gd name="connsiteX7" fmla="*/ 9656 w 10035"/>
                  <a:gd name="connsiteY7" fmla="*/ 337 h 10295"/>
                  <a:gd name="connsiteX8" fmla="*/ 9810 w 10035"/>
                  <a:gd name="connsiteY8" fmla="*/ 371 h 10295"/>
                  <a:gd name="connsiteX9" fmla="*/ 9923 w 10035"/>
                  <a:gd name="connsiteY9" fmla="*/ 428 h 10295"/>
                  <a:gd name="connsiteX10" fmla="*/ 10016 w 10035"/>
                  <a:gd name="connsiteY10" fmla="*/ 587 h 10295"/>
                  <a:gd name="connsiteX11" fmla="*/ 10035 w 10035"/>
                  <a:gd name="connsiteY11" fmla="*/ 7874 h 10295"/>
                  <a:gd name="connsiteX12" fmla="*/ 10016 w 10035"/>
                  <a:gd name="connsiteY12" fmla="*/ 9718 h 10295"/>
                  <a:gd name="connsiteX13" fmla="*/ 9954 w 10035"/>
                  <a:gd name="connsiteY13" fmla="*/ 9874 h 10295"/>
                  <a:gd name="connsiteX14" fmla="*/ 9810 w 10035"/>
                  <a:gd name="connsiteY14" fmla="*/ 10010 h 10295"/>
                  <a:gd name="connsiteX15" fmla="*/ 9563 w 10035"/>
                  <a:gd name="connsiteY15" fmla="*/ 10128 h 10295"/>
                  <a:gd name="connsiteX16" fmla="*/ 9244 w 10035"/>
                  <a:gd name="connsiteY16" fmla="*/ 10219 h 10295"/>
                  <a:gd name="connsiteX17" fmla="*/ 8864 w 10035"/>
                  <a:gd name="connsiteY17" fmla="*/ 10280 h 10295"/>
                  <a:gd name="connsiteX18" fmla="*/ 8452 w 10035"/>
                  <a:gd name="connsiteY18" fmla="*/ 10295 h 10295"/>
                  <a:gd name="connsiteX19" fmla="*/ 1569 w 10035"/>
                  <a:gd name="connsiteY19" fmla="*/ 10295 h 10295"/>
                  <a:gd name="connsiteX20" fmla="*/ 1158 w 10035"/>
                  <a:gd name="connsiteY20" fmla="*/ 10280 h 10295"/>
                  <a:gd name="connsiteX21" fmla="*/ 788 w 10035"/>
                  <a:gd name="connsiteY21" fmla="*/ 10219 h 10295"/>
                  <a:gd name="connsiteX22" fmla="*/ 479 w 10035"/>
                  <a:gd name="connsiteY22" fmla="*/ 10128 h 10295"/>
                  <a:gd name="connsiteX23" fmla="*/ 242 w 10035"/>
                  <a:gd name="connsiteY23" fmla="*/ 10010 h 10295"/>
                  <a:gd name="connsiteX24" fmla="*/ 67 w 10035"/>
                  <a:gd name="connsiteY24" fmla="*/ 9874 h 10295"/>
                  <a:gd name="connsiteX25" fmla="*/ 16 w 10035"/>
                  <a:gd name="connsiteY25" fmla="*/ 9718 h 10295"/>
                  <a:gd name="connsiteX26" fmla="*/ 0 w 10035"/>
                  <a:gd name="connsiteY26" fmla="*/ 7777 h 10295"/>
                  <a:gd name="connsiteX27" fmla="*/ 16 w 10035"/>
                  <a:gd name="connsiteY27" fmla="*/ 587 h 10295"/>
                  <a:gd name="connsiteX28" fmla="*/ 47 w 10035"/>
                  <a:gd name="connsiteY28" fmla="*/ 496 h 10295"/>
                  <a:gd name="connsiteX29" fmla="*/ 109 w 10035"/>
                  <a:gd name="connsiteY29" fmla="*/ 428 h 10295"/>
                  <a:gd name="connsiteX30" fmla="*/ 242 w 10035"/>
                  <a:gd name="connsiteY30" fmla="*/ 371 h 10295"/>
                  <a:gd name="connsiteX31" fmla="*/ 386 w 10035"/>
                  <a:gd name="connsiteY31" fmla="*/ 337 h 10295"/>
                  <a:gd name="connsiteX32" fmla="*/ 572 w 10035"/>
                  <a:gd name="connsiteY32" fmla="*/ 318 h 10295"/>
                  <a:gd name="connsiteX33" fmla="*/ 788 w 10035"/>
                  <a:gd name="connsiteY33" fmla="*/ 303 h 10295"/>
                  <a:gd name="connsiteX34" fmla="*/ 1024 w 10035"/>
                  <a:gd name="connsiteY34" fmla="*/ 295 h 10295"/>
                  <a:gd name="connsiteX35" fmla="*/ 1292 w 10035"/>
                  <a:gd name="connsiteY35" fmla="*/ 295 h 10295"/>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16 w 10035"/>
                  <a:gd name="connsiteY9" fmla="*/ 292 h 10000"/>
                  <a:gd name="connsiteX10" fmla="*/ 10035 w 10035"/>
                  <a:gd name="connsiteY10" fmla="*/ 7579 h 10000"/>
                  <a:gd name="connsiteX11" fmla="*/ 10016 w 10035"/>
                  <a:gd name="connsiteY11" fmla="*/ 9423 h 10000"/>
                  <a:gd name="connsiteX12" fmla="*/ 9954 w 10035"/>
                  <a:gd name="connsiteY12" fmla="*/ 9579 h 10000"/>
                  <a:gd name="connsiteX13" fmla="*/ 9810 w 10035"/>
                  <a:gd name="connsiteY13" fmla="*/ 9715 h 10000"/>
                  <a:gd name="connsiteX14" fmla="*/ 9563 w 10035"/>
                  <a:gd name="connsiteY14" fmla="*/ 9833 h 10000"/>
                  <a:gd name="connsiteX15" fmla="*/ 9244 w 10035"/>
                  <a:gd name="connsiteY15" fmla="*/ 9924 h 10000"/>
                  <a:gd name="connsiteX16" fmla="*/ 8864 w 10035"/>
                  <a:gd name="connsiteY16" fmla="*/ 9985 h 10000"/>
                  <a:gd name="connsiteX17" fmla="*/ 8452 w 10035"/>
                  <a:gd name="connsiteY17" fmla="*/ 10000 h 10000"/>
                  <a:gd name="connsiteX18" fmla="*/ 1569 w 10035"/>
                  <a:gd name="connsiteY18" fmla="*/ 10000 h 10000"/>
                  <a:gd name="connsiteX19" fmla="*/ 1158 w 10035"/>
                  <a:gd name="connsiteY19" fmla="*/ 9985 h 10000"/>
                  <a:gd name="connsiteX20" fmla="*/ 788 w 10035"/>
                  <a:gd name="connsiteY20" fmla="*/ 9924 h 10000"/>
                  <a:gd name="connsiteX21" fmla="*/ 479 w 10035"/>
                  <a:gd name="connsiteY21" fmla="*/ 9833 h 10000"/>
                  <a:gd name="connsiteX22" fmla="*/ 242 w 10035"/>
                  <a:gd name="connsiteY22" fmla="*/ 9715 h 10000"/>
                  <a:gd name="connsiteX23" fmla="*/ 67 w 10035"/>
                  <a:gd name="connsiteY23" fmla="*/ 9579 h 10000"/>
                  <a:gd name="connsiteX24" fmla="*/ 16 w 10035"/>
                  <a:gd name="connsiteY24" fmla="*/ 9423 h 10000"/>
                  <a:gd name="connsiteX25" fmla="*/ 0 w 10035"/>
                  <a:gd name="connsiteY25" fmla="*/ 7482 h 10000"/>
                  <a:gd name="connsiteX26" fmla="*/ 16 w 10035"/>
                  <a:gd name="connsiteY26" fmla="*/ 292 h 10000"/>
                  <a:gd name="connsiteX27" fmla="*/ 47 w 10035"/>
                  <a:gd name="connsiteY27" fmla="*/ 201 h 10000"/>
                  <a:gd name="connsiteX28" fmla="*/ 109 w 10035"/>
                  <a:gd name="connsiteY28" fmla="*/ 133 h 10000"/>
                  <a:gd name="connsiteX29" fmla="*/ 242 w 10035"/>
                  <a:gd name="connsiteY29" fmla="*/ 76 h 10000"/>
                  <a:gd name="connsiteX30" fmla="*/ 386 w 10035"/>
                  <a:gd name="connsiteY30" fmla="*/ 42 h 10000"/>
                  <a:gd name="connsiteX31" fmla="*/ 572 w 10035"/>
                  <a:gd name="connsiteY31" fmla="*/ 23 h 10000"/>
                  <a:gd name="connsiteX32" fmla="*/ 788 w 10035"/>
                  <a:gd name="connsiteY32" fmla="*/ 8 h 10000"/>
                  <a:gd name="connsiteX33" fmla="*/ 1024 w 10035"/>
                  <a:gd name="connsiteY33" fmla="*/ 0 h 10000"/>
                  <a:gd name="connsiteX34" fmla="*/ 1292 w 10035"/>
                  <a:gd name="connsiteY34"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9810 w 10035"/>
                  <a:gd name="connsiteY8" fmla="*/ 76 h 10000"/>
                  <a:gd name="connsiteX9" fmla="*/ 10035 w 10035"/>
                  <a:gd name="connsiteY9" fmla="*/ 7579 h 10000"/>
                  <a:gd name="connsiteX10" fmla="*/ 10016 w 10035"/>
                  <a:gd name="connsiteY10" fmla="*/ 9423 h 10000"/>
                  <a:gd name="connsiteX11" fmla="*/ 9954 w 10035"/>
                  <a:gd name="connsiteY11" fmla="*/ 9579 h 10000"/>
                  <a:gd name="connsiteX12" fmla="*/ 9810 w 10035"/>
                  <a:gd name="connsiteY12" fmla="*/ 9715 h 10000"/>
                  <a:gd name="connsiteX13" fmla="*/ 9563 w 10035"/>
                  <a:gd name="connsiteY13" fmla="*/ 9833 h 10000"/>
                  <a:gd name="connsiteX14" fmla="*/ 9244 w 10035"/>
                  <a:gd name="connsiteY14" fmla="*/ 9924 h 10000"/>
                  <a:gd name="connsiteX15" fmla="*/ 8864 w 10035"/>
                  <a:gd name="connsiteY15" fmla="*/ 9985 h 10000"/>
                  <a:gd name="connsiteX16" fmla="*/ 8452 w 10035"/>
                  <a:gd name="connsiteY16" fmla="*/ 10000 h 10000"/>
                  <a:gd name="connsiteX17" fmla="*/ 1569 w 10035"/>
                  <a:gd name="connsiteY17" fmla="*/ 10000 h 10000"/>
                  <a:gd name="connsiteX18" fmla="*/ 1158 w 10035"/>
                  <a:gd name="connsiteY18" fmla="*/ 9985 h 10000"/>
                  <a:gd name="connsiteX19" fmla="*/ 788 w 10035"/>
                  <a:gd name="connsiteY19" fmla="*/ 9924 h 10000"/>
                  <a:gd name="connsiteX20" fmla="*/ 479 w 10035"/>
                  <a:gd name="connsiteY20" fmla="*/ 9833 h 10000"/>
                  <a:gd name="connsiteX21" fmla="*/ 242 w 10035"/>
                  <a:gd name="connsiteY21" fmla="*/ 9715 h 10000"/>
                  <a:gd name="connsiteX22" fmla="*/ 67 w 10035"/>
                  <a:gd name="connsiteY22" fmla="*/ 9579 h 10000"/>
                  <a:gd name="connsiteX23" fmla="*/ 16 w 10035"/>
                  <a:gd name="connsiteY23" fmla="*/ 9423 h 10000"/>
                  <a:gd name="connsiteX24" fmla="*/ 0 w 10035"/>
                  <a:gd name="connsiteY24" fmla="*/ 7482 h 10000"/>
                  <a:gd name="connsiteX25" fmla="*/ 16 w 10035"/>
                  <a:gd name="connsiteY25" fmla="*/ 292 h 10000"/>
                  <a:gd name="connsiteX26" fmla="*/ 47 w 10035"/>
                  <a:gd name="connsiteY26" fmla="*/ 201 h 10000"/>
                  <a:gd name="connsiteX27" fmla="*/ 109 w 10035"/>
                  <a:gd name="connsiteY27" fmla="*/ 133 h 10000"/>
                  <a:gd name="connsiteX28" fmla="*/ 242 w 10035"/>
                  <a:gd name="connsiteY28" fmla="*/ 76 h 10000"/>
                  <a:gd name="connsiteX29" fmla="*/ 386 w 10035"/>
                  <a:gd name="connsiteY29" fmla="*/ 42 h 10000"/>
                  <a:gd name="connsiteX30" fmla="*/ 572 w 10035"/>
                  <a:gd name="connsiteY30" fmla="*/ 23 h 10000"/>
                  <a:gd name="connsiteX31" fmla="*/ 788 w 10035"/>
                  <a:gd name="connsiteY31" fmla="*/ 8 h 10000"/>
                  <a:gd name="connsiteX32" fmla="*/ 1024 w 10035"/>
                  <a:gd name="connsiteY32" fmla="*/ 0 h 10000"/>
                  <a:gd name="connsiteX33" fmla="*/ 1292 w 10035"/>
                  <a:gd name="connsiteY33"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9656 w 10035"/>
                  <a:gd name="connsiteY7" fmla="*/ 42 h 10000"/>
                  <a:gd name="connsiteX8" fmla="*/ 10035 w 10035"/>
                  <a:gd name="connsiteY8" fmla="*/ 7579 h 10000"/>
                  <a:gd name="connsiteX9" fmla="*/ 10016 w 10035"/>
                  <a:gd name="connsiteY9" fmla="*/ 9423 h 10000"/>
                  <a:gd name="connsiteX10" fmla="*/ 9954 w 10035"/>
                  <a:gd name="connsiteY10" fmla="*/ 9579 h 10000"/>
                  <a:gd name="connsiteX11" fmla="*/ 9810 w 10035"/>
                  <a:gd name="connsiteY11" fmla="*/ 9715 h 10000"/>
                  <a:gd name="connsiteX12" fmla="*/ 9563 w 10035"/>
                  <a:gd name="connsiteY12" fmla="*/ 9833 h 10000"/>
                  <a:gd name="connsiteX13" fmla="*/ 9244 w 10035"/>
                  <a:gd name="connsiteY13" fmla="*/ 9924 h 10000"/>
                  <a:gd name="connsiteX14" fmla="*/ 8864 w 10035"/>
                  <a:gd name="connsiteY14" fmla="*/ 9985 h 10000"/>
                  <a:gd name="connsiteX15" fmla="*/ 8452 w 10035"/>
                  <a:gd name="connsiteY15" fmla="*/ 10000 h 10000"/>
                  <a:gd name="connsiteX16" fmla="*/ 1569 w 10035"/>
                  <a:gd name="connsiteY16" fmla="*/ 10000 h 10000"/>
                  <a:gd name="connsiteX17" fmla="*/ 1158 w 10035"/>
                  <a:gd name="connsiteY17" fmla="*/ 9985 h 10000"/>
                  <a:gd name="connsiteX18" fmla="*/ 788 w 10035"/>
                  <a:gd name="connsiteY18" fmla="*/ 9924 h 10000"/>
                  <a:gd name="connsiteX19" fmla="*/ 479 w 10035"/>
                  <a:gd name="connsiteY19" fmla="*/ 9833 h 10000"/>
                  <a:gd name="connsiteX20" fmla="*/ 242 w 10035"/>
                  <a:gd name="connsiteY20" fmla="*/ 9715 h 10000"/>
                  <a:gd name="connsiteX21" fmla="*/ 67 w 10035"/>
                  <a:gd name="connsiteY21" fmla="*/ 9579 h 10000"/>
                  <a:gd name="connsiteX22" fmla="*/ 16 w 10035"/>
                  <a:gd name="connsiteY22" fmla="*/ 9423 h 10000"/>
                  <a:gd name="connsiteX23" fmla="*/ 0 w 10035"/>
                  <a:gd name="connsiteY23" fmla="*/ 7482 h 10000"/>
                  <a:gd name="connsiteX24" fmla="*/ 16 w 10035"/>
                  <a:gd name="connsiteY24" fmla="*/ 292 h 10000"/>
                  <a:gd name="connsiteX25" fmla="*/ 47 w 10035"/>
                  <a:gd name="connsiteY25" fmla="*/ 201 h 10000"/>
                  <a:gd name="connsiteX26" fmla="*/ 109 w 10035"/>
                  <a:gd name="connsiteY26" fmla="*/ 133 h 10000"/>
                  <a:gd name="connsiteX27" fmla="*/ 242 w 10035"/>
                  <a:gd name="connsiteY27" fmla="*/ 76 h 10000"/>
                  <a:gd name="connsiteX28" fmla="*/ 386 w 10035"/>
                  <a:gd name="connsiteY28" fmla="*/ 42 h 10000"/>
                  <a:gd name="connsiteX29" fmla="*/ 572 w 10035"/>
                  <a:gd name="connsiteY29" fmla="*/ 23 h 10000"/>
                  <a:gd name="connsiteX30" fmla="*/ 788 w 10035"/>
                  <a:gd name="connsiteY30" fmla="*/ 8 h 10000"/>
                  <a:gd name="connsiteX31" fmla="*/ 1024 w 10035"/>
                  <a:gd name="connsiteY31" fmla="*/ 0 h 10000"/>
                  <a:gd name="connsiteX32" fmla="*/ 1292 w 10035"/>
                  <a:gd name="connsiteY32"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9471 w 10035"/>
                  <a:gd name="connsiteY6" fmla="*/ 23 h 10000"/>
                  <a:gd name="connsiteX7" fmla="*/ 10035 w 10035"/>
                  <a:gd name="connsiteY7" fmla="*/ 7579 h 10000"/>
                  <a:gd name="connsiteX8" fmla="*/ 10016 w 10035"/>
                  <a:gd name="connsiteY8" fmla="*/ 9423 h 10000"/>
                  <a:gd name="connsiteX9" fmla="*/ 9954 w 10035"/>
                  <a:gd name="connsiteY9" fmla="*/ 9579 h 10000"/>
                  <a:gd name="connsiteX10" fmla="*/ 9810 w 10035"/>
                  <a:gd name="connsiteY10" fmla="*/ 9715 h 10000"/>
                  <a:gd name="connsiteX11" fmla="*/ 9563 w 10035"/>
                  <a:gd name="connsiteY11" fmla="*/ 9833 h 10000"/>
                  <a:gd name="connsiteX12" fmla="*/ 9244 w 10035"/>
                  <a:gd name="connsiteY12" fmla="*/ 9924 h 10000"/>
                  <a:gd name="connsiteX13" fmla="*/ 8864 w 10035"/>
                  <a:gd name="connsiteY13" fmla="*/ 9985 h 10000"/>
                  <a:gd name="connsiteX14" fmla="*/ 8452 w 10035"/>
                  <a:gd name="connsiteY14" fmla="*/ 10000 h 10000"/>
                  <a:gd name="connsiteX15" fmla="*/ 1569 w 10035"/>
                  <a:gd name="connsiteY15" fmla="*/ 10000 h 10000"/>
                  <a:gd name="connsiteX16" fmla="*/ 1158 w 10035"/>
                  <a:gd name="connsiteY16" fmla="*/ 9985 h 10000"/>
                  <a:gd name="connsiteX17" fmla="*/ 788 w 10035"/>
                  <a:gd name="connsiteY17" fmla="*/ 9924 h 10000"/>
                  <a:gd name="connsiteX18" fmla="*/ 479 w 10035"/>
                  <a:gd name="connsiteY18" fmla="*/ 9833 h 10000"/>
                  <a:gd name="connsiteX19" fmla="*/ 242 w 10035"/>
                  <a:gd name="connsiteY19" fmla="*/ 9715 h 10000"/>
                  <a:gd name="connsiteX20" fmla="*/ 67 w 10035"/>
                  <a:gd name="connsiteY20" fmla="*/ 9579 h 10000"/>
                  <a:gd name="connsiteX21" fmla="*/ 16 w 10035"/>
                  <a:gd name="connsiteY21" fmla="*/ 9423 h 10000"/>
                  <a:gd name="connsiteX22" fmla="*/ 0 w 10035"/>
                  <a:gd name="connsiteY22" fmla="*/ 7482 h 10000"/>
                  <a:gd name="connsiteX23" fmla="*/ 16 w 10035"/>
                  <a:gd name="connsiteY23" fmla="*/ 292 h 10000"/>
                  <a:gd name="connsiteX24" fmla="*/ 47 w 10035"/>
                  <a:gd name="connsiteY24" fmla="*/ 201 h 10000"/>
                  <a:gd name="connsiteX25" fmla="*/ 109 w 10035"/>
                  <a:gd name="connsiteY25" fmla="*/ 133 h 10000"/>
                  <a:gd name="connsiteX26" fmla="*/ 242 w 10035"/>
                  <a:gd name="connsiteY26" fmla="*/ 76 h 10000"/>
                  <a:gd name="connsiteX27" fmla="*/ 386 w 10035"/>
                  <a:gd name="connsiteY27" fmla="*/ 42 h 10000"/>
                  <a:gd name="connsiteX28" fmla="*/ 572 w 10035"/>
                  <a:gd name="connsiteY28" fmla="*/ 23 h 10000"/>
                  <a:gd name="connsiteX29" fmla="*/ 788 w 10035"/>
                  <a:gd name="connsiteY29" fmla="*/ 8 h 10000"/>
                  <a:gd name="connsiteX30" fmla="*/ 1024 w 10035"/>
                  <a:gd name="connsiteY30" fmla="*/ 0 h 10000"/>
                  <a:gd name="connsiteX31" fmla="*/ 1292 w 10035"/>
                  <a:gd name="connsiteY31"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9244 w 10035"/>
                  <a:gd name="connsiteY5" fmla="*/ 8 h 10000"/>
                  <a:gd name="connsiteX6" fmla="*/ 10035 w 10035"/>
                  <a:gd name="connsiteY6" fmla="*/ 7579 h 10000"/>
                  <a:gd name="connsiteX7" fmla="*/ 10016 w 10035"/>
                  <a:gd name="connsiteY7" fmla="*/ 9423 h 10000"/>
                  <a:gd name="connsiteX8" fmla="*/ 9954 w 10035"/>
                  <a:gd name="connsiteY8" fmla="*/ 9579 h 10000"/>
                  <a:gd name="connsiteX9" fmla="*/ 9810 w 10035"/>
                  <a:gd name="connsiteY9" fmla="*/ 9715 h 10000"/>
                  <a:gd name="connsiteX10" fmla="*/ 9563 w 10035"/>
                  <a:gd name="connsiteY10" fmla="*/ 9833 h 10000"/>
                  <a:gd name="connsiteX11" fmla="*/ 9244 w 10035"/>
                  <a:gd name="connsiteY11" fmla="*/ 9924 h 10000"/>
                  <a:gd name="connsiteX12" fmla="*/ 8864 w 10035"/>
                  <a:gd name="connsiteY12" fmla="*/ 9985 h 10000"/>
                  <a:gd name="connsiteX13" fmla="*/ 8452 w 10035"/>
                  <a:gd name="connsiteY13" fmla="*/ 10000 h 10000"/>
                  <a:gd name="connsiteX14" fmla="*/ 1569 w 10035"/>
                  <a:gd name="connsiteY14" fmla="*/ 10000 h 10000"/>
                  <a:gd name="connsiteX15" fmla="*/ 1158 w 10035"/>
                  <a:gd name="connsiteY15" fmla="*/ 9985 h 10000"/>
                  <a:gd name="connsiteX16" fmla="*/ 788 w 10035"/>
                  <a:gd name="connsiteY16" fmla="*/ 9924 h 10000"/>
                  <a:gd name="connsiteX17" fmla="*/ 479 w 10035"/>
                  <a:gd name="connsiteY17" fmla="*/ 9833 h 10000"/>
                  <a:gd name="connsiteX18" fmla="*/ 242 w 10035"/>
                  <a:gd name="connsiteY18" fmla="*/ 9715 h 10000"/>
                  <a:gd name="connsiteX19" fmla="*/ 67 w 10035"/>
                  <a:gd name="connsiteY19" fmla="*/ 9579 h 10000"/>
                  <a:gd name="connsiteX20" fmla="*/ 16 w 10035"/>
                  <a:gd name="connsiteY20" fmla="*/ 9423 h 10000"/>
                  <a:gd name="connsiteX21" fmla="*/ 0 w 10035"/>
                  <a:gd name="connsiteY21" fmla="*/ 7482 h 10000"/>
                  <a:gd name="connsiteX22" fmla="*/ 16 w 10035"/>
                  <a:gd name="connsiteY22" fmla="*/ 292 h 10000"/>
                  <a:gd name="connsiteX23" fmla="*/ 47 w 10035"/>
                  <a:gd name="connsiteY23" fmla="*/ 201 h 10000"/>
                  <a:gd name="connsiteX24" fmla="*/ 109 w 10035"/>
                  <a:gd name="connsiteY24" fmla="*/ 133 h 10000"/>
                  <a:gd name="connsiteX25" fmla="*/ 242 w 10035"/>
                  <a:gd name="connsiteY25" fmla="*/ 76 h 10000"/>
                  <a:gd name="connsiteX26" fmla="*/ 386 w 10035"/>
                  <a:gd name="connsiteY26" fmla="*/ 42 h 10000"/>
                  <a:gd name="connsiteX27" fmla="*/ 572 w 10035"/>
                  <a:gd name="connsiteY27" fmla="*/ 23 h 10000"/>
                  <a:gd name="connsiteX28" fmla="*/ 788 w 10035"/>
                  <a:gd name="connsiteY28" fmla="*/ 8 h 10000"/>
                  <a:gd name="connsiteX29" fmla="*/ 1024 w 10035"/>
                  <a:gd name="connsiteY29" fmla="*/ 0 h 10000"/>
                  <a:gd name="connsiteX30" fmla="*/ 1292 w 10035"/>
                  <a:gd name="connsiteY30"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8997 w 10035"/>
                  <a:gd name="connsiteY4" fmla="*/ 0 h 10000"/>
                  <a:gd name="connsiteX5" fmla="*/ 10035 w 10035"/>
                  <a:gd name="connsiteY5" fmla="*/ 7579 h 10000"/>
                  <a:gd name="connsiteX6" fmla="*/ 10016 w 10035"/>
                  <a:gd name="connsiteY6" fmla="*/ 9423 h 10000"/>
                  <a:gd name="connsiteX7" fmla="*/ 9954 w 10035"/>
                  <a:gd name="connsiteY7" fmla="*/ 9579 h 10000"/>
                  <a:gd name="connsiteX8" fmla="*/ 9810 w 10035"/>
                  <a:gd name="connsiteY8" fmla="*/ 9715 h 10000"/>
                  <a:gd name="connsiteX9" fmla="*/ 9563 w 10035"/>
                  <a:gd name="connsiteY9" fmla="*/ 9833 h 10000"/>
                  <a:gd name="connsiteX10" fmla="*/ 9244 w 10035"/>
                  <a:gd name="connsiteY10" fmla="*/ 9924 h 10000"/>
                  <a:gd name="connsiteX11" fmla="*/ 8864 w 10035"/>
                  <a:gd name="connsiteY11" fmla="*/ 9985 h 10000"/>
                  <a:gd name="connsiteX12" fmla="*/ 8452 w 10035"/>
                  <a:gd name="connsiteY12" fmla="*/ 10000 h 10000"/>
                  <a:gd name="connsiteX13" fmla="*/ 1569 w 10035"/>
                  <a:gd name="connsiteY13" fmla="*/ 10000 h 10000"/>
                  <a:gd name="connsiteX14" fmla="*/ 1158 w 10035"/>
                  <a:gd name="connsiteY14" fmla="*/ 9985 h 10000"/>
                  <a:gd name="connsiteX15" fmla="*/ 788 w 10035"/>
                  <a:gd name="connsiteY15" fmla="*/ 9924 h 10000"/>
                  <a:gd name="connsiteX16" fmla="*/ 479 w 10035"/>
                  <a:gd name="connsiteY16" fmla="*/ 9833 h 10000"/>
                  <a:gd name="connsiteX17" fmla="*/ 242 w 10035"/>
                  <a:gd name="connsiteY17" fmla="*/ 9715 h 10000"/>
                  <a:gd name="connsiteX18" fmla="*/ 67 w 10035"/>
                  <a:gd name="connsiteY18" fmla="*/ 9579 h 10000"/>
                  <a:gd name="connsiteX19" fmla="*/ 16 w 10035"/>
                  <a:gd name="connsiteY19" fmla="*/ 9423 h 10000"/>
                  <a:gd name="connsiteX20" fmla="*/ 0 w 10035"/>
                  <a:gd name="connsiteY20" fmla="*/ 7482 h 10000"/>
                  <a:gd name="connsiteX21" fmla="*/ 16 w 10035"/>
                  <a:gd name="connsiteY21" fmla="*/ 292 h 10000"/>
                  <a:gd name="connsiteX22" fmla="*/ 47 w 10035"/>
                  <a:gd name="connsiteY22" fmla="*/ 201 h 10000"/>
                  <a:gd name="connsiteX23" fmla="*/ 109 w 10035"/>
                  <a:gd name="connsiteY23" fmla="*/ 133 h 10000"/>
                  <a:gd name="connsiteX24" fmla="*/ 242 w 10035"/>
                  <a:gd name="connsiteY24" fmla="*/ 76 h 10000"/>
                  <a:gd name="connsiteX25" fmla="*/ 386 w 10035"/>
                  <a:gd name="connsiteY25" fmla="*/ 42 h 10000"/>
                  <a:gd name="connsiteX26" fmla="*/ 572 w 10035"/>
                  <a:gd name="connsiteY26" fmla="*/ 23 h 10000"/>
                  <a:gd name="connsiteX27" fmla="*/ 788 w 10035"/>
                  <a:gd name="connsiteY27" fmla="*/ 8 h 10000"/>
                  <a:gd name="connsiteX28" fmla="*/ 1024 w 10035"/>
                  <a:gd name="connsiteY28" fmla="*/ 0 h 10000"/>
                  <a:gd name="connsiteX29" fmla="*/ 1292 w 10035"/>
                  <a:gd name="connsiteY29" fmla="*/ 0 h 10000"/>
                  <a:gd name="connsiteX0" fmla="*/ 1292 w 10035"/>
                  <a:gd name="connsiteY0" fmla="*/ 0 h 10000"/>
                  <a:gd name="connsiteX1" fmla="*/ 1569 w 10035"/>
                  <a:gd name="connsiteY1" fmla="*/ 0 h 10000"/>
                  <a:gd name="connsiteX2" fmla="*/ 8452 w 10035"/>
                  <a:gd name="connsiteY2" fmla="*/ 0 h 10000"/>
                  <a:gd name="connsiteX3" fmla="*/ 8740 w 10035"/>
                  <a:gd name="connsiteY3" fmla="*/ 0 h 10000"/>
                  <a:gd name="connsiteX4" fmla="*/ 10035 w 10035"/>
                  <a:gd name="connsiteY4" fmla="*/ 7579 h 10000"/>
                  <a:gd name="connsiteX5" fmla="*/ 10016 w 10035"/>
                  <a:gd name="connsiteY5" fmla="*/ 9423 h 10000"/>
                  <a:gd name="connsiteX6" fmla="*/ 9954 w 10035"/>
                  <a:gd name="connsiteY6" fmla="*/ 9579 h 10000"/>
                  <a:gd name="connsiteX7" fmla="*/ 9810 w 10035"/>
                  <a:gd name="connsiteY7" fmla="*/ 9715 h 10000"/>
                  <a:gd name="connsiteX8" fmla="*/ 9563 w 10035"/>
                  <a:gd name="connsiteY8" fmla="*/ 9833 h 10000"/>
                  <a:gd name="connsiteX9" fmla="*/ 9244 w 10035"/>
                  <a:gd name="connsiteY9" fmla="*/ 9924 h 10000"/>
                  <a:gd name="connsiteX10" fmla="*/ 8864 w 10035"/>
                  <a:gd name="connsiteY10" fmla="*/ 9985 h 10000"/>
                  <a:gd name="connsiteX11" fmla="*/ 8452 w 10035"/>
                  <a:gd name="connsiteY11" fmla="*/ 10000 h 10000"/>
                  <a:gd name="connsiteX12" fmla="*/ 1569 w 10035"/>
                  <a:gd name="connsiteY12" fmla="*/ 10000 h 10000"/>
                  <a:gd name="connsiteX13" fmla="*/ 1158 w 10035"/>
                  <a:gd name="connsiteY13" fmla="*/ 9985 h 10000"/>
                  <a:gd name="connsiteX14" fmla="*/ 788 w 10035"/>
                  <a:gd name="connsiteY14" fmla="*/ 9924 h 10000"/>
                  <a:gd name="connsiteX15" fmla="*/ 479 w 10035"/>
                  <a:gd name="connsiteY15" fmla="*/ 9833 h 10000"/>
                  <a:gd name="connsiteX16" fmla="*/ 242 w 10035"/>
                  <a:gd name="connsiteY16" fmla="*/ 9715 h 10000"/>
                  <a:gd name="connsiteX17" fmla="*/ 67 w 10035"/>
                  <a:gd name="connsiteY17" fmla="*/ 9579 h 10000"/>
                  <a:gd name="connsiteX18" fmla="*/ 16 w 10035"/>
                  <a:gd name="connsiteY18" fmla="*/ 9423 h 10000"/>
                  <a:gd name="connsiteX19" fmla="*/ 0 w 10035"/>
                  <a:gd name="connsiteY19" fmla="*/ 7482 h 10000"/>
                  <a:gd name="connsiteX20" fmla="*/ 16 w 10035"/>
                  <a:gd name="connsiteY20" fmla="*/ 292 h 10000"/>
                  <a:gd name="connsiteX21" fmla="*/ 47 w 10035"/>
                  <a:gd name="connsiteY21" fmla="*/ 201 h 10000"/>
                  <a:gd name="connsiteX22" fmla="*/ 109 w 10035"/>
                  <a:gd name="connsiteY22" fmla="*/ 133 h 10000"/>
                  <a:gd name="connsiteX23" fmla="*/ 242 w 10035"/>
                  <a:gd name="connsiteY23" fmla="*/ 76 h 10000"/>
                  <a:gd name="connsiteX24" fmla="*/ 386 w 10035"/>
                  <a:gd name="connsiteY24" fmla="*/ 42 h 10000"/>
                  <a:gd name="connsiteX25" fmla="*/ 572 w 10035"/>
                  <a:gd name="connsiteY25" fmla="*/ 23 h 10000"/>
                  <a:gd name="connsiteX26" fmla="*/ 788 w 10035"/>
                  <a:gd name="connsiteY26" fmla="*/ 8 h 10000"/>
                  <a:gd name="connsiteX27" fmla="*/ 1024 w 10035"/>
                  <a:gd name="connsiteY27" fmla="*/ 0 h 10000"/>
                  <a:gd name="connsiteX28" fmla="*/ 1292 w 10035"/>
                  <a:gd name="connsiteY28" fmla="*/ 0 h 10000"/>
                  <a:gd name="connsiteX0" fmla="*/ 1292 w 10035"/>
                  <a:gd name="connsiteY0" fmla="*/ 0 h 10000"/>
                  <a:gd name="connsiteX1" fmla="*/ 1569 w 10035"/>
                  <a:gd name="connsiteY1" fmla="*/ 0 h 10000"/>
                  <a:gd name="connsiteX2" fmla="*/ 8452 w 10035"/>
                  <a:gd name="connsiteY2" fmla="*/ 0 h 10000"/>
                  <a:gd name="connsiteX3" fmla="*/ 10035 w 10035"/>
                  <a:gd name="connsiteY3" fmla="*/ 7579 h 10000"/>
                  <a:gd name="connsiteX4" fmla="*/ 10016 w 10035"/>
                  <a:gd name="connsiteY4" fmla="*/ 9423 h 10000"/>
                  <a:gd name="connsiteX5" fmla="*/ 9954 w 10035"/>
                  <a:gd name="connsiteY5" fmla="*/ 9579 h 10000"/>
                  <a:gd name="connsiteX6" fmla="*/ 9810 w 10035"/>
                  <a:gd name="connsiteY6" fmla="*/ 9715 h 10000"/>
                  <a:gd name="connsiteX7" fmla="*/ 9563 w 10035"/>
                  <a:gd name="connsiteY7" fmla="*/ 9833 h 10000"/>
                  <a:gd name="connsiteX8" fmla="*/ 9244 w 10035"/>
                  <a:gd name="connsiteY8" fmla="*/ 9924 h 10000"/>
                  <a:gd name="connsiteX9" fmla="*/ 8864 w 10035"/>
                  <a:gd name="connsiteY9" fmla="*/ 9985 h 10000"/>
                  <a:gd name="connsiteX10" fmla="*/ 8452 w 10035"/>
                  <a:gd name="connsiteY10" fmla="*/ 10000 h 10000"/>
                  <a:gd name="connsiteX11" fmla="*/ 1569 w 10035"/>
                  <a:gd name="connsiteY11" fmla="*/ 10000 h 10000"/>
                  <a:gd name="connsiteX12" fmla="*/ 1158 w 10035"/>
                  <a:gd name="connsiteY12" fmla="*/ 9985 h 10000"/>
                  <a:gd name="connsiteX13" fmla="*/ 788 w 10035"/>
                  <a:gd name="connsiteY13" fmla="*/ 9924 h 10000"/>
                  <a:gd name="connsiteX14" fmla="*/ 479 w 10035"/>
                  <a:gd name="connsiteY14" fmla="*/ 9833 h 10000"/>
                  <a:gd name="connsiteX15" fmla="*/ 242 w 10035"/>
                  <a:gd name="connsiteY15" fmla="*/ 9715 h 10000"/>
                  <a:gd name="connsiteX16" fmla="*/ 67 w 10035"/>
                  <a:gd name="connsiteY16" fmla="*/ 9579 h 10000"/>
                  <a:gd name="connsiteX17" fmla="*/ 16 w 10035"/>
                  <a:gd name="connsiteY17" fmla="*/ 9423 h 10000"/>
                  <a:gd name="connsiteX18" fmla="*/ 0 w 10035"/>
                  <a:gd name="connsiteY18" fmla="*/ 7482 h 10000"/>
                  <a:gd name="connsiteX19" fmla="*/ 16 w 10035"/>
                  <a:gd name="connsiteY19" fmla="*/ 292 h 10000"/>
                  <a:gd name="connsiteX20" fmla="*/ 47 w 10035"/>
                  <a:gd name="connsiteY20" fmla="*/ 201 h 10000"/>
                  <a:gd name="connsiteX21" fmla="*/ 109 w 10035"/>
                  <a:gd name="connsiteY21" fmla="*/ 133 h 10000"/>
                  <a:gd name="connsiteX22" fmla="*/ 242 w 10035"/>
                  <a:gd name="connsiteY22" fmla="*/ 76 h 10000"/>
                  <a:gd name="connsiteX23" fmla="*/ 386 w 10035"/>
                  <a:gd name="connsiteY23" fmla="*/ 42 h 10000"/>
                  <a:gd name="connsiteX24" fmla="*/ 572 w 10035"/>
                  <a:gd name="connsiteY24" fmla="*/ 23 h 10000"/>
                  <a:gd name="connsiteX25" fmla="*/ 788 w 10035"/>
                  <a:gd name="connsiteY25" fmla="*/ 8 h 10000"/>
                  <a:gd name="connsiteX26" fmla="*/ 1024 w 10035"/>
                  <a:gd name="connsiteY26" fmla="*/ 0 h 10000"/>
                  <a:gd name="connsiteX27" fmla="*/ 1292 w 10035"/>
                  <a:gd name="connsiteY27" fmla="*/ 0 h 10000"/>
                  <a:gd name="connsiteX0" fmla="*/ 1292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26" fmla="*/ 1292 w 10035"/>
                  <a:gd name="connsiteY26" fmla="*/ 0 h 10000"/>
                  <a:gd name="connsiteX0" fmla="*/ 1024 w 10035"/>
                  <a:gd name="connsiteY0" fmla="*/ 0 h 10000"/>
                  <a:gd name="connsiteX1" fmla="*/ 1569 w 10035"/>
                  <a:gd name="connsiteY1" fmla="*/ 0 h 10000"/>
                  <a:gd name="connsiteX2" fmla="*/ 10035 w 10035"/>
                  <a:gd name="connsiteY2" fmla="*/ 7579 h 10000"/>
                  <a:gd name="connsiteX3" fmla="*/ 10016 w 10035"/>
                  <a:gd name="connsiteY3" fmla="*/ 9423 h 10000"/>
                  <a:gd name="connsiteX4" fmla="*/ 9954 w 10035"/>
                  <a:gd name="connsiteY4" fmla="*/ 9579 h 10000"/>
                  <a:gd name="connsiteX5" fmla="*/ 9810 w 10035"/>
                  <a:gd name="connsiteY5" fmla="*/ 9715 h 10000"/>
                  <a:gd name="connsiteX6" fmla="*/ 9563 w 10035"/>
                  <a:gd name="connsiteY6" fmla="*/ 9833 h 10000"/>
                  <a:gd name="connsiteX7" fmla="*/ 9244 w 10035"/>
                  <a:gd name="connsiteY7" fmla="*/ 9924 h 10000"/>
                  <a:gd name="connsiteX8" fmla="*/ 8864 w 10035"/>
                  <a:gd name="connsiteY8" fmla="*/ 9985 h 10000"/>
                  <a:gd name="connsiteX9" fmla="*/ 8452 w 10035"/>
                  <a:gd name="connsiteY9" fmla="*/ 10000 h 10000"/>
                  <a:gd name="connsiteX10" fmla="*/ 1569 w 10035"/>
                  <a:gd name="connsiteY10" fmla="*/ 10000 h 10000"/>
                  <a:gd name="connsiteX11" fmla="*/ 1158 w 10035"/>
                  <a:gd name="connsiteY11" fmla="*/ 9985 h 10000"/>
                  <a:gd name="connsiteX12" fmla="*/ 788 w 10035"/>
                  <a:gd name="connsiteY12" fmla="*/ 9924 h 10000"/>
                  <a:gd name="connsiteX13" fmla="*/ 479 w 10035"/>
                  <a:gd name="connsiteY13" fmla="*/ 9833 h 10000"/>
                  <a:gd name="connsiteX14" fmla="*/ 242 w 10035"/>
                  <a:gd name="connsiteY14" fmla="*/ 9715 h 10000"/>
                  <a:gd name="connsiteX15" fmla="*/ 67 w 10035"/>
                  <a:gd name="connsiteY15" fmla="*/ 9579 h 10000"/>
                  <a:gd name="connsiteX16" fmla="*/ 16 w 10035"/>
                  <a:gd name="connsiteY16" fmla="*/ 9423 h 10000"/>
                  <a:gd name="connsiteX17" fmla="*/ 0 w 10035"/>
                  <a:gd name="connsiteY17" fmla="*/ 7482 h 10000"/>
                  <a:gd name="connsiteX18" fmla="*/ 16 w 10035"/>
                  <a:gd name="connsiteY18" fmla="*/ 292 h 10000"/>
                  <a:gd name="connsiteX19" fmla="*/ 47 w 10035"/>
                  <a:gd name="connsiteY19" fmla="*/ 201 h 10000"/>
                  <a:gd name="connsiteX20" fmla="*/ 109 w 10035"/>
                  <a:gd name="connsiteY20" fmla="*/ 133 h 10000"/>
                  <a:gd name="connsiteX21" fmla="*/ 242 w 10035"/>
                  <a:gd name="connsiteY21" fmla="*/ 76 h 10000"/>
                  <a:gd name="connsiteX22" fmla="*/ 386 w 10035"/>
                  <a:gd name="connsiteY22" fmla="*/ 42 h 10000"/>
                  <a:gd name="connsiteX23" fmla="*/ 572 w 10035"/>
                  <a:gd name="connsiteY23" fmla="*/ 23 h 10000"/>
                  <a:gd name="connsiteX24" fmla="*/ 788 w 10035"/>
                  <a:gd name="connsiteY24" fmla="*/ 8 h 10000"/>
                  <a:gd name="connsiteX25" fmla="*/ 1024 w 10035"/>
                  <a:gd name="connsiteY25" fmla="*/ 0 h 10000"/>
                  <a:gd name="connsiteX0" fmla="*/ 1024 w 10035"/>
                  <a:gd name="connsiteY0" fmla="*/ 0 h 10000"/>
                  <a:gd name="connsiteX1" fmla="*/ 10035 w 10035"/>
                  <a:gd name="connsiteY1" fmla="*/ 7579 h 10000"/>
                  <a:gd name="connsiteX2" fmla="*/ 10016 w 10035"/>
                  <a:gd name="connsiteY2" fmla="*/ 9423 h 10000"/>
                  <a:gd name="connsiteX3" fmla="*/ 9954 w 10035"/>
                  <a:gd name="connsiteY3" fmla="*/ 9579 h 10000"/>
                  <a:gd name="connsiteX4" fmla="*/ 9810 w 10035"/>
                  <a:gd name="connsiteY4" fmla="*/ 9715 h 10000"/>
                  <a:gd name="connsiteX5" fmla="*/ 9563 w 10035"/>
                  <a:gd name="connsiteY5" fmla="*/ 9833 h 10000"/>
                  <a:gd name="connsiteX6" fmla="*/ 9244 w 10035"/>
                  <a:gd name="connsiteY6" fmla="*/ 9924 h 10000"/>
                  <a:gd name="connsiteX7" fmla="*/ 8864 w 10035"/>
                  <a:gd name="connsiteY7" fmla="*/ 9985 h 10000"/>
                  <a:gd name="connsiteX8" fmla="*/ 8452 w 10035"/>
                  <a:gd name="connsiteY8" fmla="*/ 10000 h 10000"/>
                  <a:gd name="connsiteX9" fmla="*/ 1569 w 10035"/>
                  <a:gd name="connsiteY9" fmla="*/ 10000 h 10000"/>
                  <a:gd name="connsiteX10" fmla="*/ 1158 w 10035"/>
                  <a:gd name="connsiteY10" fmla="*/ 9985 h 10000"/>
                  <a:gd name="connsiteX11" fmla="*/ 788 w 10035"/>
                  <a:gd name="connsiteY11" fmla="*/ 9924 h 10000"/>
                  <a:gd name="connsiteX12" fmla="*/ 479 w 10035"/>
                  <a:gd name="connsiteY12" fmla="*/ 9833 h 10000"/>
                  <a:gd name="connsiteX13" fmla="*/ 242 w 10035"/>
                  <a:gd name="connsiteY13" fmla="*/ 9715 h 10000"/>
                  <a:gd name="connsiteX14" fmla="*/ 67 w 10035"/>
                  <a:gd name="connsiteY14" fmla="*/ 9579 h 10000"/>
                  <a:gd name="connsiteX15" fmla="*/ 16 w 10035"/>
                  <a:gd name="connsiteY15" fmla="*/ 9423 h 10000"/>
                  <a:gd name="connsiteX16" fmla="*/ 0 w 10035"/>
                  <a:gd name="connsiteY16" fmla="*/ 7482 h 10000"/>
                  <a:gd name="connsiteX17" fmla="*/ 16 w 10035"/>
                  <a:gd name="connsiteY17" fmla="*/ 292 h 10000"/>
                  <a:gd name="connsiteX18" fmla="*/ 47 w 10035"/>
                  <a:gd name="connsiteY18" fmla="*/ 201 h 10000"/>
                  <a:gd name="connsiteX19" fmla="*/ 109 w 10035"/>
                  <a:gd name="connsiteY19" fmla="*/ 133 h 10000"/>
                  <a:gd name="connsiteX20" fmla="*/ 242 w 10035"/>
                  <a:gd name="connsiteY20" fmla="*/ 76 h 10000"/>
                  <a:gd name="connsiteX21" fmla="*/ 386 w 10035"/>
                  <a:gd name="connsiteY21" fmla="*/ 42 h 10000"/>
                  <a:gd name="connsiteX22" fmla="*/ 572 w 10035"/>
                  <a:gd name="connsiteY22" fmla="*/ 23 h 10000"/>
                  <a:gd name="connsiteX23" fmla="*/ 788 w 10035"/>
                  <a:gd name="connsiteY23" fmla="*/ 8 h 10000"/>
                  <a:gd name="connsiteX24" fmla="*/ 1024 w 10035"/>
                  <a:gd name="connsiteY24" fmla="*/ 0 h 10000"/>
                  <a:gd name="connsiteX0" fmla="*/ 788 w 10035"/>
                  <a:gd name="connsiteY0" fmla="*/ 0 h 9992"/>
                  <a:gd name="connsiteX1" fmla="*/ 10035 w 10035"/>
                  <a:gd name="connsiteY1" fmla="*/ 7571 h 9992"/>
                  <a:gd name="connsiteX2" fmla="*/ 10016 w 10035"/>
                  <a:gd name="connsiteY2" fmla="*/ 9415 h 9992"/>
                  <a:gd name="connsiteX3" fmla="*/ 9954 w 10035"/>
                  <a:gd name="connsiteY3" fmla="*/ 9571 h 9992"/>
                  <a:gd name="connsiteX4" fmla="*/ 9810 w 10035"/>
                  <a:gd name="connsiteY4" fmla="*/ 9707 h 9992"/>
                  <a:gd name="connsiteX5" fmla="*/ 9563 w 10035"/>
                  <a:gd name="connsiteY5" fmla="*/ 9825 h 9992"/>
                  <a:gd name="connsiteX6" fmla="*/ 9244 w 10035"/>
                  <a:gd name="connsiteY6" fmla="*/ 9916 h 9992"/>
                  <a:gd name="connsiteX7" fmla="*/ 8864 w 10035"/>
                  <a:gd name="connsiteY7" fmla="*/ 9977 h 9992"/>
                  <a:gd name="connsiteX8" fmla="*/ 8452 w 10035"/>
                  <a:gd name="connsiteY8" fmla="*/ 9992 h 9992"/>
                  <a:gd name="connsiteX9" fmla="*/ 1569 w 10035"/>
                  <a:gd name="connsiteY9" fmla="*/ 9992 h 9992"/>
                  <a:gd name="connsiteX10" fmla="*/ 1158 w 10035"/>
                  <a:gd name="connsiteY10" fmla="*/ 9977 h 9992"/>
                  <a:gd name="connsiteX11" fmla="*/ 788 w 10035"/>
                  <a:gd name="connsiteY11" fmla="*/ 9916 h 9992"/>
                  <a:gd name="connsiteX12" fmla="*/ 479 w 10035"/>
                  <a:gd name="connsiteY12" fmla="*/ 9825 h 9992"/>
                  <a:gd name="connsiteX13" fmla="*/ 242 w 10035"/>
                  <a:gd name="connsiteY13" fmla="*/ 9707 h 9992"/>
                  <a:gd name="connsiteX14" fmla="*/ 67 w 10035"/>
                  <a:gd name="connsiteY14" fmla="*/ 9571 h 9992"/>
                  <a:gd name="connsiteX15" fmla="*/ 16 w 10035"/>
                  <a:gd name="connsiteY15" fmla="*/ 9415 h 9992"/>
                  <a:gd name="connsiteX16" fmla="*/ 0 w 10035"/>
                  <a:gd name="connsiteY16" fmla="*/ 7474 h 9992"/>
                  <a:gd name="connsiteX17" fmla="*/ 16 w 10035"/>
                  <a:gd name="connsiteY17" fmla="*/ 284 h 9992"/>
                  <a:gd name="connsiteX18" fmla="*/ 47 w 10035"/>
                  <a:gd name="connsiteY18" fmla="*/ 193 h 9992"/>
                  <a:gd name="connsiteX19" fmla="*/ 109 w 10035"/>
                  <a:gd name="connsiteY19" fmla="*/ 125 h 9992"/>
                  <a:gd name="connsiteX20" fmla="*/ 242 w 10035"/>
                  <a:gd name="connsiteY20" fmla="*/ 68 h 9992"/>
                  <a:gd name="connsiteX21" fmla="*/ 386 w 10035"/>
                  <a:gd name="connsiteY21" fmla="*/ 34 h 9992"/>
                  <a:gd name="connsiteX22" fmla="*/ 572 w 10035"/>
                  <a:gd name="connsiteY22" fmla="*/ 15 h 9992"/>
                  <a:gd name="connsiteX23" fmla="*/ 788 w 10035"/>
                  <a:gd name="connsiteY23" fmla="*/ 0 h 9992"/>
                  <a:gd name="connsiteX0" fmla="*/ 570 w 10000"/>
                  <a:gd name="connsiteY0" fmla="*/ 0 h 9985"/>
                  <a:gd name="connsiteX1" fmla="*/ 10000 w 10000"/>
                  <a:gd name="connsiteY1" fmla="*/ 7562 h 9985"/>
                  <a:gd name="connsiteX2" fmla="*/ 9981 w 10000"/>
                  <a:gd name="connsiteY2" fmla="*/ 9408 h 9985"/>
                  <a:gd name="connsiteX3" fmla="*/ 9919 w 10000"/>
                  <a:gd name="connsiteY3" fmla="*/ 9564 h 9985"/>
                  <a:gd name="connsiteX4" fmla="*/ 9776 w 10000"/>
                  <a:gd name="connsiteY4" fmla="*/ 9700 h 9985"/>
                  <a:gd name="connsiteX5" fmla="*/ 9530 w 10000"/>
                  <a:gd name="connsiteY5" fmla="*/ 9818 h 9985"/>
                  <a:gd name="connsiteX6" fmla="*/ 9212 w 10000"/>
                  <a:gd name="connsiteY6" fmla="*/ 9909 h 9985"/>
                  <a:gd name="connsiteX7" fmla="*/ 8833 w 10000"/>
                  <a:gd name="connsiteY7" fmla="*/ 9970 h 9985"/>
                  <a:gd name="connsiteX8" fmla="*/ 8423 w 10000"/>
                  <a:gd name="connsiteY8" fmla="*/ 9985 h 9985"/>
                  <a:gd name="connsiteX9" fmla="*/ 1564 w 10000"/>
                  <a:gd name="connsiteY9" fmla="*/ 9985 h 9985"/>
                  <a:gd name="connsiteX10" fmla="*/ 1154 w 10000"/>
                  <a:gd name="connsiteY10" fmla="*/ 9970 h 9985"/>
                  <a:gd name="connsiteX11" fmla="*/ 785 w 10000"/>
                  <a:gd name="connsiteY11" fmla="*/ 9909 h 9985"/>
                  <a:gd name="connsiteX12" fmla="*/ 477 w 10000"/>
                  <a:gd name="connsiteY12" fmla="*/ 9818 h 9985"/>
                  <a:gd name="connsiteX13" fmla="*/ 241 w 10000"/>
                  <a:gd name="connsiteY13" fmla="*/ 9700 h 9985"/>
                  <a:gd name="connsiteX14" fmla="*/ 67 w 10000"/>
                  <a:gd name="connsiteY14" fmla="*/ 9564 h 9985"/>
                  <a:gd name="connsiteX15" fmla="*/ 16 w 10000"/>
                  <a:gd name="connsiteY15" fmla="*/ 9408 h 9985"/>
                  <a:gd name="connsiteX16" fmla="*/ 0 w 10000"/>
                  <a:gd name="connsiteY16" fmla="*/ 7465 h 9985"/>
                  <a:gd name="connsiteX17" fmla="*/ 16 w 10000"/>
                  <a:gd name="connsiteY17" fmla="*/ 269 h 9985"/>
                  <a:gd name="connsiteX18" fmla="*/ 47 w 10000"/>
                  <a:gd name="connsiteY18" fmla="*/ 178 h 9985"/>
                  <a:gd name="connsiteX19" fmla="*/ 109 w 10000"/>
                  <a:gd name="connsiteY19" fmla="*/ 110 h 9985"/>
                  <a:gd name="connsiteX20" fmla="*/ 241 w 10000"/>
                  <a:gd name="connsiteY20" fmla="*/ 53 h 9985"/>
                  <a:gd name="connsiteX21" fmla="*/ 385 w 10000"/>
                  <a:gd name="connsiteY21" fmla="*/ 19 h 9985"/>
                  <a:gd name="connsiteX22" fmla="*/ 570 w 10000"/>
                  <a:gd name="connsiteY22" fmla="*/ 0 h 9985"/>
                  <a:gd name="connsiteX0" fmla="*/ 385 w 10000"/>
                  <a:gd name="connsiteY0" fmla="*/ 0 h 9981"/>
                  <a:gd name="connsiteX1" fmla="*/ 10000 w 10000"/>
                  <a:gd name="connsiteY1" fmla="*/ 7554 h 9981"/>
                  <a:gd name="connsiteX2" fmla="*/ 9981 w 10000"/>
                  <a:gd name="connsiteY2" fmla="*/ 9403 h 9981"/>
                  <a:gd name="connsiteX3" fmla="*/ 9919 w 10000"/>
                  <a:gd name="connsiteY3" fmla="*/ 9559 h 9981"/>
                  <a:gd name="connsiteX4" fmla="*/ 9776 w 10000"/>
                  <a:gd name="connsiteY4" fmla="*/ 9696 h 9981"/>
                  <a:gd name="connsiteX5" fmla="*/ 9530 w 10000"/>
                  <a:gd name="connsiteY5" fmla="*/ 9814 h 9981"/>
                  <a:gd name="connsiteX6" fmla="*/ 9212 w 10000"/>
                  <a:gd name="connsiteY6" fmla="*/ 9905 h 9981"/>
                  <a:gd name="connsiteX7" fmla="*/ 8833 w 10000"/>
                  <a:gd name="connsiteY7" fmla="*/ 9966 h 9981"/>
                  <a:gd name="connsiteX8" fmla="*/ 8423 w 10000"/>
                  <a:gd name="connsiteY8" fmla="*/ 9981 h 9981"/>
                  <a:gd name="connsiteX9" fmla="*/ 1564 w 10000"/>
                  <a:gd name="connsiteY9" fmla="*/ 9981 h 9981"/>
                  <a:gd name="connsiteX10" fmla="*/ 1154 w 10000"/>
                  <a:gd name="connsiteY10" fmla="*/ 9966 h 9981"/>
                  <a:gd name="connsiteX11" fmla="*/ 785 w 10000"/>
                  <a:gd name="connsiteY11" fmla="*/ 9905 h 9981"/>
                  <a:gd name="connsiteX12" fmla="*/ 477 w 10000"/>
                  <a:gd name="connsiteY12" fmla="*/ 9814 h 9981"/>
                  <a:gd name="connsiteX13" fmla="*/ 241 w 10000"/>
                  <a:gd name="connsiteY13" fmla="*/ 9696 h 9981"/>
                  <a:gd name="connsiteX14" fmla="*/ 67 w 10000"/>
                  <a:gd name="connsiteY14" fmla="*/ 9559 h 9981"/>
                  <a:gd name="connsiteX15" fmla="*/ 16 w 10000"/>
                  <a:gd name="connsiteY15" fmla="*/ 9403 h 9981"/>
                  <a:gd name="connsiteX16" fmla="*/ 0 w 10000"/>
                  <a:gd name="connsiteY16" fmla="*/ 7457 h 9981"/>
                  <a:gd name="connsiteX17" fmla="*/ 16 w 10000"/>
                  <a:gd name="connsiteY17" fmla="*/ 250 h 9981"/>
                  <a:gd name="connsiteX18" fmla="*/ 47 w 10000"/>
                  <a:gd name="connsiteY18" fmla="*/ 159 h 9981"/>
                  <a:gd name="connsiteX19" fmla="*/ 109 w 10000"/>
                  <a:gd name="connsiteY19" fmla="*/ 91 h 9981"/>
                  <a:gd name="connsiteX20" fmla="*/ 241 w 10000"/>
                  <a:gd name="connsiteY20" fmla="*/ 34 h 9981"/>
                  <a:gd name="connsiteX21" fmla="*/ 385 w 10000"/>
                  <a:gd name="connsiteY21" fmla="*/ 0 h 9981"/>
                  <a:gd name="connsiteX0" fmla="*/ 385 w 10000"/>
                  <a:gd name="connsiteY0" fmla="*/ 0 h 10000"/>
                  <a:gd name="connsiteX1" fmla="*/ 10000 w 10000"/>
                  <a:gd name="connsiteY1" fmla="*/ 7568 h 10000"/>
                  <a:gd name="connsiteX2" fmla="*/ 9981 w 10000"/>
                  <a:gd name="connsiteY2" fmla="*/ 9421 h 10000"/>
                  <a:gd name="connsiteX3" fmla="*/ 9919 w 10000"/>
                  <a:gd name="connsiteY3" fmla="*/ 9577 h 10000"/>
                  <a:gd name="connsiteX4" fmla="*/ 9776 w 10000"/>
                  <a:gd name="connsiteY4" fmla="*/ 9714 h 10000"/>
                  <a:gd name="connsiteX5" fmla="*/ 9530 w 10000"/>
                  <a:gd name="connsiteY5" fmla="*/ 9833 h 10000"/>
                  <a:gd name="connsiteX6" fmla="*/ 9212 w 10000"/>
                  <a:gd name="connsiteY6" fmla="*/ 9924 h 10000"/>
                  <a:gd name="connsiteX7" fmla="*/ 8833 w 10000"/>
                  <a:gd name="connsiteY7" fmla="*/ 9985 h 10000"/>
                  <a:gd name="connsiteX8" fmla="*/ 8423 w 10000"/>
                  <a:gd name="connsiteY8" fmla="*/ 10000 h 10000"/>
                  <a:gd name="connsiteX9" fmla="*/ 1564 w 10000"/>
                  <a:gd name="connsiteY9" fmla="*/ 10000 h 10000"/>
                  <a:gd name="connsiteX10" fmla="*/ 1154 w 10000"/>
                  <a:gd name="connsiteY10" fmla="*/ 9985 h 10000"/>
                  <a:gd name="connsiteX11" fmla="*/ 785 w 10000"/>
                  <a:gd name="connsiteY11" fmla="*/ 9924 h 10000"/>
                  <a:gd name="connsiteX12" fmla="*/ 477 w 10000"/>
                  <a:gd name="connsiteY12" fmla="*/ 9833 h 10000"/>
                  <a:gd name="connsiteX13" fmla="*/ 241 w 10000"/>
                  <a:gd name="connsiteY13" fmla="*/ 9714 h 10000"/>
                  <a:gd name="connsiteX14" fmla="*/ 67 w 10000"/>
                  <a:gd name="connsiteY14" fmla="*/ 9577 h 10000"/>
                  <a:gd name="connsiteX15" fmla="*/ 16 w 10000"/>
                  <a:gd name="connsiteY15" fmla="*/ 9421 h 10000"/>
                  <a:gd name="connsiteX16" fmla="*/ 0 w 10000"/>
                  <a:gd name="connsiteY16" fmla="*/ 7471 h 10000"/>
                  <a:gd name="connsiteX17" fmla="*/ 16 w 10000"/>
                  <a:gd name="connsiteY17" fmla="*/ 250 h 10000"/>
                  <a:gd name="connsiteX18" fmla="*/ 47 w 10000"/>
                  <a:gd name="connsiteY18" fmla="*/ 159 h 10000"/>
                  <a:gd name="connsiteX19" fmla="*/ 109 w 10000"/>
                  <a:gd name="connsiteY19" fmla="*/ 91 h 10000"/>
                  <a:gd name="connsiteX20" fmla="*/ 385 w 10000"/>
                  <a:gd name="connsiteY20" fmla="*/ 0 h 10000"/>
                  <a:gd name="connsiteX0" fmla="*/ 109 w 10000"/>
                  <a:gd name="connsiteY0" fmla="*/ 0 h 9909"/>
                  <a:gd name="connsiteX1" fmla="*/ 10000 w 10000"/>
                  <a:gd name="connsiteY1" fmla="*/ 7477 h 9909"/>
                  <a:gd name="connsiteX2" fmla="*/ 9981 w 10000"/>
                  <a:gd name="connsiteY2" fmla="*/ 9330 h 9909"/>
                  <a:gd name="connsiteX3" fmla="*/ 9919 w 10000"/>
                  <a:gd name="connsiteY3" fmla="*/ 9486 h 9909"/>
                  <a:gd name="connsiteX4" fmla="*/ 9776 w 10000"/>
                  <a:gd name="connsiteY4" fmla="*/ 9623 h 9909"/>
                  <a:gd name="connsiteX5" fmla="*/ 9530 w 10000"/>
                  <a:gd name="connsiteY5" fmla="*/ 9742 h 9909"/>
                  <a:gd name="connsiteX6" fmla="*/ 9212 w 10000"/>
                  <a:gd name="connsiteY6" fmla="*/ 9833 h 9909"/>
                  <a:gd name="connsiteX7" fmla="*/ 8833 w 10000"/>
                  <a:gd name="connsiteY7" fmla="*/ 9894 h 9909"/>
                  <a:gd name="connsiteX8" fmla="*/ 8423 w 10000"/>
                  <a:gd name="connsiteY8" fmla="*/ 9909 h 9909"/>
                  <a:gd name="connsiteX9" fmla="*/ 1564 w 10000"/>
                  <a:gd name="connsiteY9" fmla="*/ 9909 h 9909"/>
                  <a:gd name="connsiteX10" fmla="*/ 1154 w 10000"/>
                  <a:gd name="connsiteY10" fmla="*/ 9894 h 9909"/>
                  <a:gd name="connsiteX11" fmla="*/ 785 w 10000"/>
                  <a:gd name="connsiteY11" fmla="*/ 9833 h 9909"/>
                  <a:gd name="connsiteX12" fmla="*/ 477 w 10000"/>
                  <a:gd name="connsiteY12" fmla="*/ 9742 h 9909"/>
                  <a:gd name="connsiteX13" fmla="*/ 241 w 10000"/>
                  <a:gd name="connsiteY13" fmla="*/ 9623 h 9909"/>
                  <a:gd name="connsiteX14" fmla="*/ 67 w 10000"/>
                  <a:gd name="connsiteY14" fmla="*/ 9486 h 9909"/>
                  <a:gd name="connsiteX15" fmla="*/ 16 w 10000"/>
                  <a:gd name="connsiteY15" fmla="*/ 9330 h 9909"/>
                  <a:gd name="connsiteX16" fmla="*/ 0 w 10000"/>
                  <a:gd name="connsiteY16" fmla="*/ 7380 h 9909"/>
                  <a:gd name="connsiteX17" fmla="*/ 16 w 10000"/>
                  <a:gd name="connsiteY17" fmla="*/ 159 h 9909"/>
                  <a:gd name="connsiteX18" fmla="*/ 47 w 10000"/>
                  <a:gd name="connsiteY18" fmla="*/ 68 h 9909"/>
                  <a:gd name="connsiteX19" fmla="*/ 109 w 10000"/>
                  <a:gd name="connsiteY19" fmla="*/ 0 h 9909"/>
                  <a:gd name="connsiteX0" fmla="*/ 47 w 10000"/>
                  <a:gd name="connsiteY0" fmla="*/ 0 h 9931"/>
                  <a:gd name="connsiteX1" fmla="*/ 10000 w 10000"/>
                  <a:gd name="connsiteY1" fmla="*/ 7477 h 9931"/>
                  <a:gd name="connsiteX2" fmla="*/ 9981 w 10000"/>
                  <a:gd name="connsiteY2" fmla="*/ 9347 h 9931"/>
                  <a:gd name="connsiteX3" fmla="*/ 9919 w 10000"/>
                  <a:gd name="connsiteY3" fmla="*/ 9504 h 9931"/>
                  <a:gd name="connsiteX4" fmla="*/ 9776 w 10000"/>
                  <a:gd name="connsiteY4" fmla="*/ 9642 h 9931"/>
                  <a:gd name="connsiteX5" fmla="*/ 9530 w 10000"/>
                  <a:gd name="connsiteY5" fmla="*/ 9762 h 9931"/>
                  <a:gd name="connsiteX6" fmla="*/ 9212 w 10000"/>
                  <a:gd name="connsiteY6" fmla="*/ 9854 h 9931"/>
                  <a:gd name="connsiteX7" fmla="*/ 8833 w 10000"/>
                  <a:gd name="connsiteY7" fmla="*/ 9916 h 9931"/>
                  <a:gd name="connsiteX8" fmla="*/ 8423 w 10000"/>
                  <a:gd name="connsiteY8" fmla="*/ 9931 h 9931"/>
                  <a:gd name="connsiteX9" fmla="*/ 1564 w 10000"/>
                  <a:gd name="connsiteY9" fmla="*/ 9931 h 9931"/>
                  <a:gd name="connsiteX10" fmla="*/ 1154 w 10000"/>
                  <a:gd name="connsiteY10" fmla="*/ 9916 h 9931"/>
                  <a:gd name="connsiteX11" fmla="*/ 785 w 10000"/>
                  <a:gd name="connsiteY11" fmla="*/ 9854 h 9931"/>
                  <a:gd name="connsiteX12" fmla="*/ 477 w 10000"/>
                  <a:gd name="connsiteY12" fmla="*/ 9762 h 9931"/>
                  <a:gd name="connsiteX13" fmla="*/ 241 w 10000"/>
                  <a:gd name="connsiteY13" fmla="*/ 9642 h 9931"/>
                  <a:gd name="connsiteX14" fmla="*/ 67 w 10000"/>
                  <a:gd name="connsiteY14" fmla="*/ 9504 h 9931"/>
                  <a:gd name="connsiteX15" fmla="*/ 16 w 10000"/>
                  <a:gd name="connsiteY15" fmla="*/ 9347 h 9931"/>
                  <a:gd name="connsiteX16" fmla="*/ 0 w 10000"/>
                  <a:gd name="connsiteY16" fmla="*/ 7379 h 9931"/>
                  <a:gd name="connsiteX17" fmla="*/ 16 w 10000"/>
                  <a:gd name="connsiteY17" fmla="*/ 91 h 9931"/>
                  <a:gd name="connsiteX18" fmla="*/ 47 w 10000"/>
                  <a:gd name="connsiteY18" fmla="*/ 0 h 9931"/>
                  <a:gd name="connsiteX0" fmla="*/ 16 w 10000"/>
                  <a:gd name="connsiteY0" fmla="*/ 0 h 9908"/>
                  <a:gd name="connsiteX1" fmla="*/ 10000 w 10000"/>
                  <a:gd name="connsiteY1" fmla="*/ 7437 h 9908"/>
                  <a:gd name="connsiteX2" fmla="*/ 9981 w 10000"/>
                  <a:gd name="connsiteY2" fmla="*/ 9320 h 9908"/>
                  <a:gd name="connsiteX3" fmla="*/ 9919 w 10000"/>
                  <a:gd name="connsiteY3" fmla="*/ 9478 h 9908"/>
                  <a:gd name="connsiteX4" fmla="*/ 9776 w 10000"/>
                  <a:gd name="connsiteY4" fmla="*/ 9617 h 9908"/>
                  <a:gd name="connsiteX5" fmla="*/ 9530 w 10000"/>
                  <a:gd name="connsiteY5" fmla="*/ 9738 h 9908"/>
                  <a:gd name="connsiteX6" fmla="*/ 9212 w 10000"/>
                  <a:gd name="connsiteY6" fmla="*/ 9830 h 9908"/>
                  <a:gd name="connsiteX7" fmla="*/ 8833 w 10000"/>
                  <a:gd name="connsiteY7" fmla="*/ 9893 h 9908"/>
                  <a:gd name="connsiteX8" fmla="*/ 8423 w 10000"/>
                  <a:gd name="connsiteY8" fmla="*/ 9908 h 9908"/>
                  <a:gd name="connsiteX9" fmla="*/ 1564 w 10000"/>
                  <a:gd name="connsiteY9" fmla="*/ 9908 h 9908"/>
                  <a:gd name="connsiteX10" fmla="*/ 1154 w 10000"/>
                  <a:gd name="connsiteY10" fmla="*/ 9893 h 9908"/>
                  <a:gd name="connsiteX11" fmla="*/ 785 w 10000"/>
                  <a:gd name="connsiteY11" fmla="*/ 9830 h 9908"/>
                  <a:gd name="connsiteX12" fmla="*/ 477 w 10000"/>
                  <a:gd name="connsiteY12" fmla="*/ 9738 h 9908"/>
                  <a:gd name="connsiteX13" fmla="*/ 241 w 10000"/>
                  <a:gd name="connsiteY13" fmla="*/ 9617 h 9908"/>
                  <a:gd name="connsiteX14" fmla="*/ 67 w 10000"/>
                  <a:gd name="connsiteY14" fmla="*/ 9478 h 9908"/>
                  <a:gd name="connsiteX15" fmla="*/ 16 w 10000"/>
                  <a:gd name="connsiteY15" fmla="*/ 9320 h 9908"/>
                  <a:gd name="connsiteX16" fmla="*/ 0 w 10000"/>
                  <a:gd name="connsiteY16" fmla="*/ 7338 h 9908"/>
                  <a:gd name="connsiteX17" fmla="*/ 16 w 10000"/>
                  <a:gd name="connsiteY17" fmla="*/ 0 h 9908"/>
                  <a:gd name="connsiteX0" fmla="*/ 0 w 10000"/>
                  <a:gd name="connsiteY0" fmla="*/ 199 h 2793"/>
                  <a:gd name="connsiteX1" fmla="*/ 10000 w 10000"/>
                  <a:gd name="connsiteY1" fmla="*/ 299 h 2793"/>
                  <a:gd name="connsiteX2" fmla="*/ 9981 w 10000"/>
                  <a:gd name="connsiteY2" fmla="*/ 2200 h 2793"/>
                  <a:gd name="connsiteX3" fmla="*/ 9919 w 10000"/>
                  <a:gd name="connsiteY3" fmla="*/ 2359 h 2793"/>
                  <a:gd name="connsiteX4" fmla="*/ 9776 w 10000"/>
                  <a:gd name="connsiteY4" fmla="*/ 2499 h 2793"/>
                  <a:gd name="connsiteX5" fmla="*/ 9530 w 10000"/>
                  <a:gd name="connsiteY5" fmla="*/ 2621 h 2793"/>
                  <a:gd name="connsiteX6" fmla="*/ 9212 w 10000"/>
                  <a:gd name="connsiteY6" fmla="*/ 2714 h 2793"/>
                  <a:gd name="connsiteX7" fmla="*/ 8833 w 10000"/>
                  <a:gd name="connsiteY7" fmla="*/ 2778 h 2793"/>
                  <a:gd name="connsiteX8" fmla="*/ 8423 w 10000"/>
                  <a:gd name="connsiteY8" fmla="*/ 2793 h 2793"/>
                  <a:gd name="connsiteX9" fmla="*/ 1564 w 10000"/>
                  <a:gd name="connsiteY9" fmla="*/ 2793 h 2793"/>
                  <a:gd name="connsiteX10" fmla="*/ 1154 w 10000"/>
                  <a:gd name="connsiteY10" fmla="*/ 2778 h 2793"/>
                  <a:gd name="connsiteX11" fmla="*/ 785 w 10000"/>
                  <a:gd name="connsiteY11" fmla="*/ 2714 h 2793"/>
                  <a:gd name="connsiteX12" fmla="*/ 477 w 10000"/>
                  <a:gd name="connsiteY12" fmla="*/ 2621 h 2793"/>
                  <a:gd name="connsiteX13" fmla="*/ 241 w 10000"/>
                  <a:gd name="connsiteY13" fmla="*/ 2499 h 2793"/>
                  <a:gd name="connsiteX14" fmla="*/ 67 w 10000"/>
                  <a:gd name="connsiteY14" fmla="*/ 2359 h 2793"/>
                  <a:gd name="connsiteX15" fmla="*/ 16 w 10000"/>
                  <a:gd name="connsiteY15" fmla="*/ 2200 h 2793"/>
                  <a:gd name="connsiteX16" fmla="*/ 0 w 10000"/>
                  <a:gd name="connsiteY16" fmla="*/ 199 h 2793"/>
                  <a:gd name="connsiteX0" fmla="*/ 0 w 10000"/>
                  <a:gd name="connsiteY0" fmla="*/ 0 h 9288"/>
                  <a:gd name="connsiteX1" fmla="*/ 10000 w 10000"/>
                  <a:gd name="connsiteY1" fmla="*/ 359 h 9288"/>
                  <a:gd name="connsiteX2" fmla="*/ 9981 w 10000"/>
                  <a:gd name="connsiteY2" fmla="*/ 7165 h 9288"/>
                  <a:gd name="connsiteX3" fmla="*/ 9919 w 10000"/>
                  <a:gd name="connsiteY3" fmla="*/ 7734 h 9288"/>
                  <a:gd name="connsiteX4" fmla="*/ 9776 w 10000"/>
                  <a:gd name="connsiteY4" fmla="*/ 8235 h 9288"/>
                  <a:gd name="connsiteX5" fmla="*/ 9530 w 10000"/>
                  <a:gd name="connsiteY5" fmla="*/ 8672 h 9288"/>
                  <a:gd name="connsiteX6" fmla="*/ 9212 w 10000"/>
                  <a:gd name="connsiteY6" fmla="*/ 9005 h 9288"/>
                  <a:gd name="connsiteX7" fmla="*/ 8833 w 10000"/>
                  <a:gd name="connsiteY7" fmla="*/ 9234 h 9288"/>
                  <a:gd name="connsiteX8" fmla="*/ 8423 w 10000"/>
                  <a:gd name="connsiteY8" fmla="*/ 9288 h 9288"/>
                  <a:gd name="connsiteX9" fmla="*/ 1564 w 10000"/>
                  <a:gd name="connsiteY9" fmla="*/ 9288 h 9288"/>
                  <a:gd name="connsiteX10" fmla="*/ 1154 w 10000"/>
                  <a:gd name="connsiteY10" fmla="*/ 9234 h 9288"/>
                  <a:gd name="connsiteX11" fmla="*/ 785 w 10000"/>
                  <a:gd name="connsiteY11" fmla="*/ 9005 h 9288"/>
                  <a:gd name="connsiteX12" fmla="*/ 477 w 10000"/>
                  <a:gd name="connsiteY12" fmla="*/ 8672 h 9288"/>
                  <a:gd name="connsiteX13" fmla="*/ 241 w 10000"/>
                  <a:gd name="connsiteY13" fmla="*/ 8235 h 9288"/>
                  <a:gd name="connsiteX14" fmla="*/ 67 w 10000"/>
                  <a:gd name="connsiteY14" fmla="*/ 7734 h 9288"/>
                  <a:gd name="connsiteX15" fmla="*/ 16 w 10000"/>
                  <a:gd name="connsiteY15" fmla="*/ 7165 h 9288"/>
                  <a:gd name="connsiteX16" fmla="*/ 0 w 10000"/>
                  <a:gd name="connsiteY16" fmla="*/ 0 h 9288"/>
                  <a:gd name="connsiteX0" fmla="*/ 755 w 10755"/>
                  <a:gd name="connsiteY0" fmla="*/ 320 h 10320"/>
                  <a:gd name="connsiteX1" fmla="*/ 10755 w 10755"/>
                  <a:gd name="connsiteY1" fmla="*/ 707 h 10320"/>
                  <a:gd name="connsiteX2" fmla="*/ 10736 w 10755"/>
                  <a:gd name="connsiteY2" fmla="*/ 8034 h 10320"/>
                  <a:gd name="connsiteX3" fmla="*/ 10674 w 10755"/>
                  <a:gd name="connsiteY3" fmla="*/ 8647 h 10320"/>
                  <a:gd name="connsiteX4" fmla="*/ 10531 w 10755"/>
                  <a:gd name="connsiteY4" fmla="*/ 9186 h 10320"/>
                  <a:gd name="connsiteX5" fmla="*/ 10285 w 10755"/>
                  <a:gd name="connsiteY5" fmla="*/ 9657 h 10320"/>
                  <a:gd name="connsiteX6" fmla="*/ 9967 w 10755"/>
                  <a:gd name="connsiteY6" fmla="*/ 10015 h 10320"/>
                  <a:gd name="connsiteX7" fmla="*/ 9588 w 10755"/>
                  <a:gd name="connsiteY7" fmla="*/ 10262 h 10320"/>
                  <a:gd name="connsiteX8" fmla="*/ 9178 w 10755"/>
                  <a:gd name="connsiteY8" fmla="*/ 10320 h 10320"/>
                  <a:gd name="connsiteX9" fmla="*/ 2319 w 10755"/>
                  <a:gd name="connsiteY9" fmla="*/ 10320 h 10320"/>
                  <a:gd name="connsiteX10" fmla="*/ 1909 w 10755"/>
                  <a:gd name="connsiteY10" fmla="*/ 10262 h 10320"/>
                  <a:gd name="connsiteX11" fmla="*/ 1540 w 10755"/>
                  <a:gd name="connsiteY11" fmla="*/ 10015 h 10320"/>
                  <a:gd name="connsiteX12" fmla="*/ 1232 w 10755"/>
                  <a:gd name="connsiteY12" fmla="*/ 9657 h 10320"/>
                  <a:gd name="connsiteX13" fmla="*/ 996 w 10755"/>
                  <a:gd name="connsiteY13" fmla="*/ 9186 h 10320"/>
                  <a:gd name="connsiteX14" fmla="*/ 822 w 10755"/>
                  <a:gd name="connsiteY14" fmla="*/ 8647 h 10320"/>
                  <a:gd name="connsiteX15" fmla="*/ 771 w 10755"/>
                  <a:gd name="connsiteY15" fmla="*/ 8034 h 10320"/>
                  <a:gd name="connsiteX16" fmla="*/ 712 w 10755"/>
                  <a:gd name="connsiteY16" fmla="*/ 685 h 10320"/>
                  <a:gd name="connsiteX17" fmla="*/ 755 w 10755"/>
                  <a:gd name="connsiteY17" fmla="*/ 320 h 10320"/>
                  <a:gd name="connsiteX0" fmla="*/ 728 w 10771"/>
                  <a:gd name="connsiteY0" fmla="*/ 906 h 10541"/>
                  <a:gd name="connsiteX1" fmla="*/ 10771 w 10771"/>
                  <a:gd name="connsiteY1" fmla="*/ 928 h 10541"/>
                  <a:gd name="connsiteX2" fmla="*/ 10752 w 10771"/>
                  <a:gd name="connsiteY2" fmla="*/ 8255 h 10541"/>
                  <a:gd name="connsiteX3" fmla="*/ 10690 w 10771"/>
                  <a:gd name="connsiteY3" fmla="*/ 8868 h 10541"/>
                  <a:gd name="connsiteX4" fmla="*/ 10547 w 10771"/>
                  <a:gd name="connsiteY4" fmla="*/ 9407 h 10541"/>
                  <a:gd name="connsiteX5" fmla="*/ 10301 w 10771"/>
                  <a:gd name="connsiteY5" fmla="*/ 9878 h 10541"/>
                  <a:gd name="connsiteX6" fmla="*/ 9983 w 10771"/>
                  <a:gd name="connsiteY6" fmla="*/ 10236 h 10541"/>
                  <a:gd name="connsiteX7" fmla="*/ 9604 w 10771"/>
                  <a:gd name="connsiteY7" fmla="*/ 10483 h 10541"/>
                  <a:gd name="connsiteX8" fmla="*/ 9194 w 10771"/>
                  <a:gd name="connsiteY8" fmla="*/ 10541 h 10541"/>
                  <a:gd name="connsiteX9" fmla="*/ 2335 w 10771"/>
                  <a:gd name="connsiteY9" fmla="*/ 10541 h 10541"/>
                  <a:gd name="connsiteX10" fmla="*/ 1925 w 10771"/>
                  <a:gd name="connsiteY10" fmla="*/ 10483 h 10541"/>
                  <a:gd name="connsiteX11" fmla="*/ 1556 w 10771"/>
                  <a:gd name="connsiteY11" fmla="*/ 10236 h 10541"/>
                  <a:gd name="connsiteX12" fmla="*/ 1248 w 10771"/>
                  <a:gd name="connsiteY12" fmla="*/ 9878 h 10541"/>
                  <a:gd name="connsiteX13" fmla="*/ 1012 w 10771"/>
                  <a:gd name="connsiteY13" fmla="*/ 9407 h 10541"/>
                  <a:gd name="connsiteX14" fmla="*/ 838 w 10771"/>
                  <a:gd name="connsiteY14" fmla="*/ 8868 h 10541"/>
                  <a:gd name="connsiteX15" fmla="*/ 787 w 10771"/>
                  <a:gd name="connsiteY15" fmla="*/ 8255 h 10541"/>
                  <a:gd name="connsiteX16" fmla="*/ 728 w 10771"/>
                  <a:gd name="connsiteY16" fmla="*/ 906 h 10541"/>
                  <a:gd name="connsiteX0" fmla="*/ 0 w 10043"/>
                  <a:gd name="connsiteY0" fmla="*/ 906 h 10541"/>
                  <a:gd name="connsiteX1" fmla="*/ 10043 w 10043"/>
                  <a:gd name="connsiteY1" fmla="*/ 928 h 10541"/>
                  <a:gd name="connsiteX2" fmla="*/ 10024 w 10043"/>
                  <a:gd name="connsiteY2" fmla="*/ 8255 h 10541"/>
                  <a:gd name="connsiteX3" fmla="*/ 9962 w 10043"/>
                  <a:gd name="connsiteY3" fmla="*/ 8868 h 10541"/>
                  <a:gd name="connsiteX4" fmla="*/ 9819 w 10043"/>
                  <a:gd name="connsiteY4" fmla="*/ 9407 h 10541"/>
                  <a:gd name="connsiteX5" fmla="*/ 9573 w 10043"/>
                  <a:gd name="connsiteY5" fmla="*/ 9878 h 10541"/>
                  <a:gd name="connsiteX6" fmla="*/ 9255 w 10043"/>
                  <a:gd name="connsiteY6" fmla="*/ 10236 h 10541"/>
                  <a:gd name="connsiteX7" fmla="*/ 8876 w 10043"/>
                  <a:gd name="connsiteY7" fmla="*/ 10483 h 10541"/>
                  <a:gd name="connsiteX8" fmla="*/ 8466 w 10043"/>
                  <a:gd name="connsiteY8" fmla="*/ 10541 h 10541"/>
                  <a:gd name="connsiteX9" fmla="*/ 1607 w 10043"/>
                  <a:gd name="connsiteY9" fmla="*/ 10541 h 10541"/>
                  <a:gd name="connsiteX10" fmla="*/ 1197 w 10043"/>
                  <a:gd name="connsiteY10" fmla="*/ 10483 h 10541"/>
                  <a:gd name="connsiteX11" fmla="*/ 828 w 10043"/>
                  <a:gd name="connsiteY11" fmla="*/ 10236 h 10541"/>
                  <a:gd name="connsiteX12" fmla="*/ 520 w 10043"/>
                  <a:gd name="connsiteY12" fmla="*/ 9878 h 10541"/>
                  <a:gd name="connsiteX13" fmla="*/ 284 w 10043"/>
                  <a:gd name="connsiteY13" fmla="*/ 9407 h 10541"/>
                  <a:gd name="connsiteX14" fmla="*/ 110 w 10043"/>
                  <a:gd name="connsiteY14" fmla="*/ 8868 h 10541"/>
                  <a:gd name="connsiteX15" fmla="*/ 59 w 10043"/>
                  <a:gd name="connsiteY15" fmla="*/ 8255 h 10541"/>
                  <a:gd name="connsiteX16" fmla="*/ 0 w 10043"/>
                  <a:gd name="connsiteY16" fmla="*/ 906 h 10541"/>
                  <a:gd name="connsiteX0" fmla="*/ 0 w 10043"/>
                  <a:gd name="connsiteY0" fmla="*/ 0 h 9635"/>
                  <a:gd name="connsiteX1" fmla="*/ 10043 w 10043"/>
                  <a:gd name="connsiteY1" fmla="*/ 22 h 9635"/>
                  <a:gd name="connsiteX2" fmla="*/ 10024 w 10043"/>
                  <a:gd name="connsiteY2" fmla="*/ 7349 h 9635"/>
                  <a:gd name="connsiteX3" fmla="*/ 9962 w 10043"/>
                  <a:gd name="connsiteY3" fmla="*/ 7962 h 9635"/>
                  <a:gd name="connsiteX4" fmla="*/ 9819 w 10043"/>
                  <a:gd name="connsiteY4" fmla="*/ 8501 h 9635"/>
                  <a:gd name="connsiteX5" fmla="*/ 9573 w 10043"/>
                  <a:gd name="connsiteY5" fmla="*/ 8972 h 9635"/>
                  <a:gd name="connsiteX6" fmla="*/ 9255 w 10043"/>
                  <a:gd name="connsiteY6" fmla="*/ 9330 h 9635"/>
                  <a:gd name="connsiteX7" fmla="*/ 8876 w 10043"/>
                  <a:gd name="connsiteY7" fmla="*/ 9577 h 9635"/>
                  <a:gd name="connsiteX8" fmla="*/ 8466 w 10043"/>
                  <a:gd name="connsiteY8" fmla="*/ 9635 h 9635"/>
                  <a:gd name="connsiteX9" fmla="*/ 1607 w 10043"/>
                  <a:gd name="connsiteY9" fmla="*/ 9635 h 9635"/>
                  <a:gd name="connsiteX10" fmla="*/ 1197 w 10043"/>
                  <a:gd name="connsiteY10" fmla="*/ 9577 h 9635"/>
                  <a:gd name="connsiteX11" fmla="*/ 828 w 10043"/>
                  <a:gd name="connsiteY11" fmla="*/ 9330 h 9635"/>
                  <a:gd name="connsiteX12" fmla="*/ 520 w 10043"/>
                  <a:gd name="connsiteY12" fmla="*/ 8972 h 9635"/>
                  <a:gd name="connsiteX13" fmla="*/ 284 w 10043"/>
                  <a:gd name="connsiteY13" fmla="*/ 8501 h 9635"/>
                  <a:gd name="connsiteX14" fmla="*/ 110 w 10043"/>
                  <a:gd name="connsiteY14" fmla="*/ 7962 h 9635"/>
                  <a:gd name="connsiteX15" fmla="*/ 59 w 10043"/>
                  <a:gd name="connsiteY15" fmla="*/ 7349 h 9635"/>
                  <a:gd name="connsiteX16" fmla="*/ 0 w 10043"/>
                  <a:gd name="connsiteY16" fmla="*/ 0 h 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43" h="9635">
                    <a:moveTo>
                      <a:pt x="0" y="0"/>
                    </a:moveTo>
                    <a:lnTo>
                      <a:pt x="10043" y="22"/>
                    </a:lnTo>
                    <a:cubicBezTo>
                      <a:pt x="10037" y="2464"/>
                      <a:pt x="10030" y="4905"/>
                      <a:pt x="10024" y="7349"/>
                    </a:cubicBezTo>
                    <a:cubicBezTo>
                      <a:pt x="10003" y="7550"/>
                      <a:pt x="9983" y="7762"/>
                      <a:pt x="9962" y="7962"/>
                    </a:cubicBezTo>
                    <a:cubicBezTo>
                      <a:pt x="9914" y="8140"/>
                      <a:pt x="9867" y="8328"/>
                      <a:pt x="9819" y="8501"/>
                    </a:cubicBezTo>
                    <a:lnTo>
                      <a:pt x="9573" y="8972"/>
                    </a:lnTo>
                    <a:lnTo>
                      <a:pt x="9255" y="9330"/>
                    </a:lnTo>
                    <a:lnTo>
                      <a:pt x="8876" y="9577"/>
                    </a:lnTo>
                    <a:lnTo>
                      <a:pt x="8466" y="9635"/>
                    </a:lnTo>
                    <a:lnTo>
                      <a:pt x="1607" y="9635"/>
                    </a:lnTo>
                    <a:lnTo>
                      <a:pt x="1197" y="9577"/>
                    </a:lnTo>
                    <a:lnTo>
                      <a:pt x="828" y="9330"/>
                    </a:lnTo>
                    <a:lnTo>
                      <a:pt x="520" y="8972"/>
                    </a:lnTo>
                    <a:lnTo>
                      <a:pt x="284" y="8501"/>
                    </a:lnTo>
                    <a:lnTo>
                      <a:pt x="110" y="7962"/>
                    </a:lnTo>
                    <a:cubicBezTo>
                      <a:pt x="93" y="7762"/>
                      <a:pt x="76" y="7550"/>
                      <a:pt x="59" y="7349"/>
                    </a:cubicBezTo>
                    <a:cubicBezTo>
                      <a:pt x="39" y="4899"/>
                      <a:pt x="20" y="2450"/>
                      <a:pt x="0" y="0"/>
                    </a:cubicBez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41" name="Freeform 12"/>
              <p:cNvSpPr>
                <a:spLocks/>
              </p:cNvSpPr>
              <p:nvPr/>
            </p:nvSpPr>
            <p:spPr bwMode="auto">
              <a:xfrm rot="3243413">
                <a:off x="4387656" y="4507301"/>
                <a:ext cx="649010" cy="472190"/>
              </a:xfrm>
              <a:custGeom>
                <a:avLst/>
                <a:gdLst>
                  <a:gd name="T0" fmla="*/ 124 w 972"/>
                  <a:gd name="T1" fmla="*/ 0 h 2636"/>
                  <a:gd name="T2" fmla="*/ 151 w 972"/>
                  <a:gd name="T3" fmla="*/ 0 h 2636"/>
                  <a:gd name="T4" fmla="*/ 820 w 972"/>
                  <a:gd name="T5" fmla="*/ 0 h 2636"/>
                  <a:gd name="T6" fmla="*/ 848 w 972"/>
                  <a:gd name="T7" fmla="*/ 0 h 2636"/>
                  <a:gd name="T8" fmla="*/ 873 w 972"/>
                  <a:gd name="T9" fmla="*/ 0 h 2636"/>
                  <a:gd name="T10" fmla="*/ 897 w 972"/>
                  <a:gd name="T11" fmla="*/ 2 h 2636"/>
                  <a:gd name="T12" fmla="*/ 919 w 972"/>
                  <a:gd name="T13" fmla="*/ 6 h 2636"/>
                  <a:gd name="T14" fmla="*/ 937 w 972"/>
                  <a:gd name="T15" fmla="*/ 11 h 2636"/>
                  <a:gd name="T16" fmla="*/ 952 w 972"/>
                  <a:gd name="T17" fmla="*/ 20 h 2636"/>
                  <a:gd name="T18" fmla="*/ 963 w 972"/>
                  <a:gd name="T19" fmla="*/ 35 h 2636"/>
                  <a:gd name="T20" fmla="*/ 970 w 972"/>
                  <a:gd name="T21" fmla="*/ 53 h 2636"/>
                  <a:gd name="T22" fmla="*/ 972 w 972"/>
                  <a:gd name="T23" fmla="*/ 77 h 2636"/>
                  <a:gd name="T24" fmla="*/ 972 w 972"/>
                  <a:gd name="T25" fmla="*/ 2484 h 2636"/>
                  <a:gd name="T26" fmla="*/ 966 w 972"/>
                  <a:gd name="T27" fmla="*/ 2525 h 2636"/>
                  <a:gd name="T28" fmla="*/ 952 w 972"/>
                  <a:gd name="T29" fmla="*/ 2561 h 2636"/>
                  <a:gd name="T30" fmla="*/ 928 w 972"/>
                  <a:gd name="T31" fmla="*/ 2592 h 2636"/>
                  <a:gd name="T32" fmla="*/ 897 w 972"/>
                  <a:gd name="T33" fmla="*/ 2616 h 2636"/>
                  <a:gd name="T34" fmla="*/ 860 w 972"/>
                  <a:gd name="T35" fmla="*/ 2632 h 2636"/>
                  <a:gd name="T36" fmla="*/ 820 w 972"/>
                  <a:gd name="T37" fmla="*/ 2636 h 2636"/>
                  <a:gd name="T38" fmla="*/ 151 w 972"/>
                  <a:gd name="T39" fmla="*/ 2636 h 2636"/>
                  <a:gd name="T40" fmla="*/ 111 w 972"/>
                  <a:gd name="T41" fmla="*/ 2632 h 2636"/>
                  <a:gd name="T42" fmla="*/ 75 w 972"/>
                  <a:gd name="T43" fmla="*/ 2616 h 2636"/>
                  <a:gd name="T44" fmla="*/ 45 w 972"/>
                  <a:gd name="T45" fmla="*/ 2592 h 2636"/>
                  <a:gd name="T46" fmla="*/ 22 w 972"/>
                  <a:gd name="T47" fmla="*/ 2561 h 2636"/>
                  <a:gd name="T48" fmla="*/ 5 w 972"/>
                  <a:gd name="T49" fmla="*/ 2525 h 2636"/>
                  <a:gd name="T50" fmla="*/ 0 w 972"/>
                  <a:gd name="T51" fmla="*/ 2484 h 2636"/>
                  <a:gd name="T52" fmla="*/ 0 w 972"/>
                  <a:gd name="T53" fmla="*/ 77 h 2636"/>
                  <a:gd name="T54" fmla="*/ 3 w 972"/>
                  <a:gd name="T55" fmla="*/ 53 h 2636"/>
                  <a:gd name="T56" fmla="*/ 9 w 972"/>
                  <a:gd name="T57" fmla="*/ 35 h 2636"/>
                  <a:gd name="T58" fmla="*/ 22 w 972"/>
                  <a:gd name="T59" fmla="*/ 20 h 2636"/>
                  <a:gd name="T60" fmla="*/ 36 w 972"/>
                  <a:gd name="T61" fmla="*/ 11 h 2636"/>
                  <a:gd name="T62" fmla="*/ 54 w 972"/>
                  <a:gd name="T63" fmla="*/ 6 h 2636"/>
                  <a:gd name="T64" fmla="*/ 75 w 972"/>
                  <a:gd name="T65" fmla="*/ 2 h 2636"/>
                  <a:gd name="T66" fmla="*/ 98 w 972"/>
                  <a:gd name="T67" fmla="*/ 0 h 2636"/>
                  <a:gd name="T68" fmla="*/ 124 w 972"/>
                  <a:gd name="T69" fmla="*/ 0 h 26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35 w 10035"/>
                  <a:gd name="connsiteY12" fmla="*/ 9423 h 10000"/>
                  <a:gd name="connsiteX13" fmla="*/ 9973 w 10035"/>
                  <a:gd name="connsiteY13" fmla="*/ 9579 h 10000"/>
                  <a:gd name="connsiteX14" fmla="*/ 9829 w 10035"/>
                  <a:gd name="connsiteY14" fmla="*/ 9715 h 10000"/>
                  <a:gd name="connsiteX15" fmla="*/ 9582 w 10035"/>
                  <a:gd name="connsiteY15" fmla="*/ 9833 h 10000"/>
                  <a:gd name="connsiteX16" fmla="*/ 9263 w 10035"/>
                  <a:gd name="connsiteY16" fmla="*/ 9924 h 10000"/>
                  <a:gd name="connsiteX17" fmla="*/ 8883 w 10035"/>
                  <a:gd name="connsiteY17" fmla="*/ 9985 h 10000"/>
                  <a:gd name="connsiteX18" fmla="*/ 8471 w 10035"/>
                  <a:gd name="connsiteY18" fmla="*/ 10000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8471 w 10035"/>
                  <a:gd name="connsiteY19" fmla="*/ 10000 h 10000"/>
                  <a:gd name="connsiteX20" fmla="*/ 1588 w 10035"/>
                  <a:gd name="connsiteY20" fmla="*/ 10000 h 10000"/>
                  <a:gd name="connsiteX21" fmla="*/ 1177 w 10035"/>
                  <a:gd name="connsiteY21" fmla="*/ 9985 h 10000"/>
                  <a:gd name="connsiteX22" fmla="*/ 807 w 10035"/>
                  <a:gd name="connsiteY22" fmla="*/ 9924 h 10000"/>
                  <a:gd name="connsiteX23" fmla="*/ 498 w 10035"/>
                  <a:gd name="connsiteY23" fmla="*/ 9833 h 10000"/>
                  <a:gd name="connsiteX24" fmla="*/ 261 w 10035"/>
                  <a:gd name="connsiteY24" fmla="*/ 9715 h 10000"/>
                  <a:gd name="connsiteX25" fmla="*/ 86 w 10035"/>
                  <a:gd name="connsiteY25" fmla="*/ 9579 h 10000"/>
                  <a:gd name="connsiteX26" fmla="*/ 35 w 10035"/>
                  <a:gd name="connsiteY26" fmla="*/ 9423 h 10000"/>
                  <a:gd name="connsiteX27" fmla="*/ 0 w 10035"/>
                  <a:gd name="connsiteY27" fmla="*/ 2691 h 10000"/>
                  <a:gd name="connsiteX28" fmla="*/ 35 w 10035"/>
                  <a:gd name="connsiteY28" fmla="*/ 292 h 10000"/>
                  <a:gd name="connsiteX29" fmla="*/ 66 w 10035"/>
                  <a:gd name="connsiteY29" fmla="*/ 201 h 10000"/>
                  <a:gd name="connsiteX30" fmla="*/ 128 w 10035"/>
                  <a:gd name="connsiteY30" fmla="*/ 133 h 10000"/>
                  <a:gd name="connsiteX31" fmla="*/ 261 w 10035"/>
                  <a:gd name="connsiteY31" fmla="*/ 76 h 10000"/>
                  <a:gd name="connsiteX32" fmla="*/ 405 w 10035"/>
                  <a:gd name="connsiteY32" fmla="*/ 42 h 10000"/>
                  <a:gd name="connsiteX33" fmla="*/ 591 w 10035"/>
                  <a:gd name="connsiteY33" fmla="*/ 23 h 10000"/>
                  <a:gd name="connsiteX34" fmla="*/ 807 w 10035"/>
                  <a:gd name="connsiteY34" fmla="*/ 8 h 10000"/>
                  <a:gd name="connsiteX35" fmla="*/ 1043 w 10035"/>
                  <a:gd name="connsiteY35" fmla="*/ 0 h 10000"/>
                  <a:gd name="connsiteX36" fmla="*/ 1311 w 10035"/>
                  <a:gd name="connsiteY36"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8883 w 10035"/>
                  <a:gd name="connsiteY18" fmla="*/ 9985 h 10000"/>
                  <a:gd name="connsiteX19" fmla="*/ 1588 w 10035"/>
                  <a:gd name="connsiteY19" fmla="*/ 10000 h 10000"/>
                  <a:gd name="connsiteX20" fmla="*/ 1177 w 10035"/>
                  <a:gd name="connsiteY20" fmla="*/ 9985 h 10000"/>
                  <a:gd name="connsiteX21" fmla="*/ 807 w 10035"/>
                  <a:gd name="connsiteY21" fmla="*/ 9924 h 10000"/>
                  <a:gd name="connsiteX22" fmla="*/ 498 w 10035"/>
                  <a:gd name="connsiteY22" fmla="*/ 9833 h 10000"/>
                  <a:gd name="connsiteX23" fmla="*/ 261 w 10035"/>
                  <a:gd name="connsiteY23" fmla="*/ 9715 h 10000"/>
                  <a:gd name="connsiteX24" fmla="*/ 86 w 10035"/>
                  <a:gd name="connsiteY24" fmla="*/ 9579 h 10000"/>
                  <a:gd name="connsiteX25" fmla="*/ 35 w 10035"/>
                  <a:gd name="connsiteY25" fmla="*/ 9423 h 10000"/>
                  <a:gd name="connsiteX26" fmla="*/ 0 w 10035"/>
                  <a:gd name="connsiteY26" fmla="*/ 2691 h 10000"/>
                  <a:gd name="connsiteX27" fmla="*/ 35 w 10035"/>
                  <a:gd name="connsiteY27" fmla="*/ 292 h 10000"/>
                  <a:gd name="connsiteX28" fmla="*/ 66 w 10035"/>
                  <a:gd name="connsiteY28" fmla="*/ 201 h 10000"/>
                  <a:gd name="connsiteX29" fmla="*/ 128 w 10035"/>
                  <a:gd name="connsiteY29" fmla="*/ 133 h 10000"/>
                  <a:gd name="connsiteX30" fmla="*/ 261 w 10035"/>
                  <a:gd name="connsiteY30" fmla="*/ 76 h 10000"/>
                  <a:gd name="connsiteX31" fmla="*/ 405 w 10035"/>
                  <a:gd name="connsiteY31" fmla="*/ 42 h 10000"/>
                  <a:gd name="connsiteX32" fmla="*/ 591 w 10035"/>
                  <a:gd name="connsiteY32" fmla="*/ 23 h 10000"/>
                  <a:gd name="connsiteX33" fmla="*/ 807 w 10035"/>
                  <a:gd name="connsiteY33" fmla="*/ 8 h 10000"/>
                  <a:gd name="connsiteX34" fmla="*/ 1043 w 10035"/>
                  <a:gd name="connsiteY34" fmla="*/ 0 h 10000"/>
                  <a:gd name="connsiteX35" fmla="*/ 1311 w 10035"/>
                  <a:gd name="connsiteY35"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9263 w 10035"/>
                  <a:gd name="connsiteY17" fmla="*/ 9924 h 10000"/>
                  <a:gd name="connsiteX18" fmla="*/ 1588 w 10035"/>
                  <a:gd name="connsiteY18" fmla="*/ 10000 h 10000"/>
                  <a:gd name="connsiteX19" fmla="*/ 1177 w 10035"/>
                  <a:gd name="connsiteY19" fmla="*/ 9985 h 10000"/>
                  <a:gd name="connsiteX20" fmla="*/ 807 w 10035"/>
                  <a:gd name="connsiteY20" fmla="*/ 9924 h 10000"/>
                  <a:gd name="connsiteX21" fmla="*/ 498 w 10035"/>
                  <a:gd name="connsiteY21" fmla="*/ 9833 h 10000"/>
                  <a:gd name="connsiteX22" fmla="*/ 261 w 10035"/>
                  <a:gd name="connsiteY22" fmla="*/ 9715 h 10000"/>
                  <a:gd name="connsiteX23" fmla="*/ 86 w 10035"/>
                  <a:gd name="connsiteY23" fmla="*/ 9579 h 10000"/>
                  <a:gd name="connsiteX24" fmla="*/ 35 w 10035"/>
                  <a:gd name="connsiteY24" fmla="*/ 9423 h 10000"/>
                  <a:gd name="connsiteX25" fmla="*/ 0 w 10035"/>
                  <a:gd name="connsiteY25" fmla="*/ 2691 h 10000"/>
                  <a:gd name="connsiteX26" fmla="*/ 35 w 10035"/>
                  <a:gd name="connsiteY26" fmla="*/ 292 h 10000"/>
                  <a:gd name="connsiteX27" fmla="*/ 66 w 10035"/>
                  <a:gd name="connsiteY27" fmla="*/ 201 h 10000"/>
                  <a:gd name="connsiteX28" fmla="*/ 128 w 10035"/>
                  <a:gd name="connsiteY28" fmla="*/ 133 h 10000"/>
                  <a:gd name="connsiteX29" fmla="*/ 261 w 10035"/>
                  <a:gd name="connsiteY29" fmla="*/ 76 h 10000"/>
                  <a:gd name="connsiteX30" fmla="*/ 405 w 10035"/>
                  <a:gd name="connsiteY30" fmla="*/ 42 h 10000"/>
                  <a:gd name="connsiteX31" fmla="*/ 591 w 10035"/>
                  <a:gd name="connsiteY31" fmla="*/ 23 h 10000"/>
                  <a:gd name="connsiteX32" fmla="*/ 807 w 10035"/>
                  <a:gd name="connsiteY32" fmla="*/ 8 h 10000"/>
                  <a:gd name="connsiteX33" fmla="*/ 1043 w 10035"/>
                  <a:gd name="connsiteY33" fmla="*/ 0 h 10000"/>
                  <a:gd name="connsiteX34" fmla="*/ 1311 w 10035"/>
                  <a:gd name="connsiteY34"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9582 w 10035"/>
                  <a:gd name="connsiteY16" fmla="*/ 9833 h 10000"/>
                  <a:gd name="connsiteX17" fmla="*/ 1588 w 10035"/>
                  <a:gd name="connsiteY17" fmla="*/ 10000 h 10000"/>
                  <a:gd name="connsiteX18" fmla="*/ 1177 w 10035"/>
                  <a:gd name="connsiteY18" fmla="*/ 9985 h 10000"/>
                  <a:gd name="connsiteX19" fmla="*/ 807 w 10035"/>
                  <a:gd name="connsiteY19" fmla="*/ 9924 h 10000"/>
                  <a:gd name="connsiteX20" fmla="*/ 498 w 10035"/>
                  <a:gd name="connsiteY20" fmla="*/ 9833 h 10000"/>
                  <a:gd name="connsiteX21" fmla="*/ 261 w 10035"/>
                  <a:gd name="connsiteY21" fmla="*/ 9715 h 10000"/>
                  <a:gd name="connsiteX22" fmla="*/ 86 w 10035"/>
                  <a:gd name="connsiteY22" fmla="*/ 9579 h 10000"/>
                  <a:gd name="connsiteX23" fmla="*/ 35 w 10035"/>
                  <a:gd name="connsiteY23" fmla="*/ 9423 h 10000"/>
                  <a:gd name="connsiteX24" fmla="*/ 0 w 10035"/>
                  <a:gd name="connsiteY24" fmla="*/ 2691 h 10000"/>
                  <a:gd name="connsiteX25" fmla="*/ 35 w 10035"/>
                  <a:gd name="connsiteY25" fmla="*/ 292 h 10000"/>
                  <a:gd name="connsiteX26" fmla="*/ 66 w 10035"/>
                  <a:gd name="connsiteY26" fmla="*/ 201 h 10000"/>
                  <a:gd name="connsiteX27" fmla="*/ 128 w 10035"/>
                  <a:gd name="connsiteY27" fmla="*/ 133 h 10000"/>
                  <a:gd name="connsiteX28" fmla="*/ 261 w 10035"/>
                  <a:gd name="connsiteY28" fmla="*/ 76 h 10000"/>
                  <a:gd name="connsiteX29" fmla="*/ 405 w 10035"/>
                  <a:gd name="connsiteY29" fmla="*/ 42 h 10000"/>
                  <a:gd name="connsiteX30" fmla="*/ 591 w 10035"/>
                  <a:gd name="connsiteY30" fmla="*/ 23 h 10000"/>
                  <a:gd name="connsiteX31" fmla="*/ 807 w 10035"/>
                  <a:gd name="connsiteY31" fmla="*/ 8 h 10000"/>
                  <a:gd name="connsiteX32" fmla="*/ 1043 w 10035"/>
                  <a:gd name="connsiteY32" fmla="*/ 0 h 10000"/>
                  <a:gd name="connsiteX33" fmla="*/ 1311 w 10035"/>
                  <a:gd name="connsiteY33"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9829 w 10035"/>
                  <a:gd name="connsiteY15" fmla="*/ 9715 h 10000"/>
                  <a:gd name="connsiteX16" fmla="*/ 1588 w 10035"/>
                  <a:gd name="connsiteY16" fmla="*/ 10000 h 10000"/>
                  <a:gd name="connsiteX17" fmla="*/ 1177 w 10035"/>
                  <a:gd name="connsiteY17" fmla="*/ 9985 h 10000"/>
                  <a:gd name="connsiteX18" fmla="*/ 807 w 10035"/>
                  <a:gd name="connsiteY18" fmla="*/ 9924 h 10000"/>
                  <a:gd name="connsiteX19" fmla="*/ 498 w 10035"/>
                  <a:gd name="connsiteY19" fmla="*/ 9833 h 10000"/>
                  <a:gd name="connsiteX20" fmla="*/ 261 w 10035"/>
                  <a:gd name="connsiteY20" fmla="*/ 9715 h 10000"/>
                  <a:gd name="connsiteX21" fmla="*/ 86 w 10035"/>
                  <a:gd name="connsiteY21" fmla="*/ 9579 h 10000"/>
                  <a:gd name="connsiteX22" fmla="*/ 35 w 10035"/>
                  <a:gd name="connsiteY22" fmla="*/ 9423 h 10000"/>
                  <a:gd name="connsiteX23" fmla="*/ 0 w 10035"/>
                  <a:gd name="connsiteY23" fmla="*/ 2691 h 10000"/>
                  <a:gd name="connsiteX24" fmla="*/ 35 w 10035"/>
                  <a:gd name="connsiteY24" fmla="*/ 292 h 10000"/>
                  <a:gd name="connsiteX25" fmla="*/ 66 w 10035"/>
                  <a:gd name="connsiteY25" fmla="*/ 201 h 10000"/>
                  <a:gd name="connsiteX26" fmla="*/ 128 w 10035"/>
                  <a:gd name="connsiteY26" fmla="*/ 133 h 10000"/>
                  <a:gd name="connsiteX27" fmla="*/ 261 w 10035"/>
                  <a:gd name="connsiteY27" fmla="*/ 76 h 10000"/>
                  <a:gd name="connsiteX28" fmla="*/ 405 w 10035"/>
                  <a:gd name="connsiteY28" fmla="*/ 42 h 10000"/>
                  <a:gd name="connsiteX29" fmla="*/ 591 w 10035"/>
                  <a:gd name="connsiteY29" fmla="*/ 23 h 10000"/>
                  <a:gd name="connsiteX30" fmla="*/ 807 w 10035"/>
                  <a:gd name="connsiteY30" fmla="*/ 8 h 10000"/>
                  <a:gd name="connsiteX31" fmla="*/ 1043 w 10035"/>
                  <a:gd name="connsiteY31" fmla="*/ 0 h 10000"/>
                  <a:gd name="connsiteX32" fmla="*/ 1311 w 10035"/>
                  <a:gd name="connsiteY32" fmla="*/ 0 h 10000"/>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0035 w 10035"/>
                  <a:gd name="connsiteY13" fmla="*/ 9423 h 10000"/>
                  <a:gd name="connsiteX14" fmla="*/ 9973 w 10035"/>
                  <a:gd name="connsiteY14" fmla="*/ 9579 h 10000"/>
                  <a:gd name="connsiteX15" fmla="*/ 1588 w 10035"/>
                  <a:gd name="connsiteY15" fmla="*/ 10000 h 10000"/>
                  <a:gd name="connsiteX16" fmla="*/ 1177 w 10035"/>
                  <a:gd name="connsiteY16" fmla="*/ 9985 h 10000"/>
                  <a:gd name="connsiteX17" fmla="*/ 807 w 10035"/>
                  <a:gd name="connsiteY17" fmla="*/ 9924 h 10000"/>
                  <a:gd name="connsiteX18" fmla="*/ 498 w 10035"/>
                  <a:gd name="connsiteY18" fmla="*/ 9833 h 10000"/>
                  <a:gd name="connsiteX19" fmla="*/ 261 w 10035"/>
                  <a:gd name="connsiteY19" fmla="*/ 9715 h 10000"/>
                  <a:gd name="connsiteX20" fmla="*/ 86 w 10035"/>
                  <a:gd name="connsiteY20" fmla="*/ 9579 h 10000"/>
                  <a:gd name="connsiteX21" fmla="*/ 35 w 10035"/>
                  <a:gd name="connsiteY21" fmla="*/ 9423 h 10000"/>
                  <a:gd name="connsiteX22" fmla="*/ 0 w 10035"/>
                  <a:gd name="connsiteY22" fmla="*/ 2691 h 10000"/>
                  <a:gd name="connsiteX23" fmla="*/ 35 w 10035"/>
                  <a:gd name="connsiteY23" fmla="*/ 292 h 10000"/>
                  <a:gd name="connsiteX24" fmla="*/ 66 w 10035"/>
                  <a:gd name="connsiteY24" fmla="*/ 201 h 10000"/>
                  <a:gd name="connsiteX25" fmla="*/ 128 w 10035"/>
                  <a:gd name="connsiteY25" fmla="*/ 133 h 10000"/>
                  <a:gd name="connsiteX26" fmla="*/ 261 w 10035"/>
                  <a:gd name="connsiteY26" fmla="*/ 76 h 10000"/>
                  <a:gd name="connsiteX27" fmla="*/ 405 w 10035"/>
                  <a:gd name="connsiteY27" fmla="*/ 42 h 10000"/>
                  <a:gd name="connsiteX28" fmla="*/ 591 w 10035"/>
                  <a:gd name="connsiteY28" fmla="*/ 23 h 10000"/>
                  <a:gd name="connsiteX29" fmla="*/ 807 w 10035"/>
                  <a:gd name="connsiteY29" fmla="*/ 8 h 10000"/>
                  <a:gd name="connsiteX30" fmla="*/ 1043 w 10035"/>
                  <a:gd name="connsiteY30" fmla="*/ 0 h 10000"/>
                  <a:gd name="connsiteX31" fmla="*/ 1311 w 10035"/>
                  <a:gd name="connsiteY31" fmla="*/ 0 h 10000"/>
                  <a:gd name="connsiteX0" fmla="*/ 1311 w 10035"/>
                  <a:gd name="connsiteY0" fmla="*/ 0 h 10136"/>
                  <a:gd name="connsiteX1" fmla="*/ 1588 w 10035"/>
                  <a:gd name="connsiteY1" fmla="*/ 0 h 10136"/>
                  <a:gd name="connsiteX2" fmla="*/ 8471 w 10035"/>
                  <a:gd name="connsiteY2" fmla="*/ 0 h 10136"/>
                  <a:gd name="connsiteX3" fmla="*/ 8759 w 10035"/>
                  <a:gd name="connsiteY3" fmla="*/ 0 h 10136"/>
                  <a:gd name="connsiteX4" fmla="*/ 9016 w 10035"/>
                  <a:gd name="connsiteY4" fmla="*/ 0 h 10136"/>
                  <a:gd name="connsiteX5" fmla="*/ 9263 w 10035"/>
                  <a:gd name="connsiteY5" fmla="*/ 8 h 10136"/>
                  <a:gd name="connsiteX6" fmla="*/ 9490 w 10035"/>
                  <a:gd name="connsiteY6" fmla="*/ 23 h 10136"/>
                  <a:gd name="connsiteX7" fmla="*/ 9675 w 10035"/>
                  <a:gd name="connsiteY7" fmla="*/ 42 h 10136"/>
                  <a:gd name="connsiteX8" fmla="*/ 9829 w 10035"/>
                  <a:gd name="connsiteY8" fmla="*/ 76 h 10136"/>
                  <a:gd name="connsiteX9" fmla="*/ 9942 w 10035"/>
                  <a:gd name="connsiteY9" fmla="*/ 133 h 10136"/>
                  <a:gd name="connsiteX10" fmla="*/ 10014 w 10035"/>
                  <a:gd name="connsiteY10" fmla="*/ 201 h 10136"/>
                  <a:gd name="connsiteX11" fmla="*/ 10035 w 10035"/>
                  <a:gd name="connsiteY11" fmla="*/ 292 h 10136"/>
                  <a:gd name="connsiteX12" fmla="*/ 10001 w 10035"/>
                  <a:gd name="connsiteY12" fmla="*/ 2673 h 10136"/>
                  <a:gd name="connsiteX13" fmla="*/ 10035 w 10035"/>
                  <a:gd name="connsiteY13" fmla="*/ 9423 h 10136"/>
                  <a:gd name="connsiteX14" fmla="*/ 1588 w 10035"/>
                  <a:gd name="connsiteY14" fmla="*/ 10000 h 10136"/>
                  <a:gd name="connsiteX15" fmla="*/ 1177 w 10035"/>
                  <a:gd name="connsiteY15" fmla="*/ 9985 h 10136"/>
                  <a:gd name="connsiteX16" fmla="*/ 807 w 10035"/>
                  <a:gd name="connsiteY16" fmla="*/ 9924 h 10136"/>
                  <a:gd name="connsiteX17" fmla="*/ 498 w 10035"/>
                  <a:gd name="connsiteY17" fmla="*/ 9833 h 10136"/>
                  <a:gd name="connsiteX18" fmla="*/ 261 w 10035"/>
                  <a:gd name="connsiteY18" fmla="*/ 9715 h 10136"/>
                  <a:gd name="connsiteX19" fmla="*/ 86 w 10035"/>
                  <a:gd name="connsiteY19" fmla="*/ 9579 h 10136"/>
                  <a:gd name="connsiteX20" fmla="*/ 35 w 10035"/>
                  <a:gd name="connsiteY20" fmla="*/ 9423 h 10136"/>
                  <a:gd name="connsiteX21" fmla="*/ 0 w 10035"/>
                  <a:gd name="connsiteY21" fmla="*/ 2691 h 10136"/>
                  <a:gd name="connsiteX22" fmla="*/ 35 w 10035"/>
                  <a:gd name="connsiteY22" fmla="*/ 292 h 10136"/>
                  <a:gd name="connsiteX23" fmla="*/ 66 w 10035"/>
                  <a:gd name="connsiteY23" fmla="*/ 201 h 10136"/>
                  <a:gd name="connsiteX24" fmla="*/ 128 w 10035"/>
                  <a:gd name="connsiteY24" fmla="*/ 133 h 10136"/>
                  <a:gd name="connsiteX25" fmla="*/ 261 w 10035"/>
                  <a:gd name="connsiteY25" fmla="*/ 76 h 10136"/>
                  <a:gd name="connsiteX26" fmla="*/ 405 w 10035"/>
                  <a:gd name="connsiteY26" fmla="*/ 42 h 10136"/>
                  <a:gd name="connsiteX27" fmla="*/ 591 w 10035"/>
                  <a:gd name="connsiteY27" fmla="*/ 23 h 10136"/>
                  <a:gd name="connsiteX28" fmla="*/ 807 w 10035"/>
                  <a:gd name="connsiteY28" fmla="*/ 8 h 10136"/>
                  <a:gd name="connsiteX29" fmla="*/ 1043 w 10035"/>
                  <a:gd name="connsiteY29" fmla="*/ 0 h 10136"/>
                  <a:gd name="connsiteX30" fmla="*/ 1311 w 10035"/>
                  <a:gd name="connsiteY30" fmla="*/ 0 h 10136"/>
                  <a:gd name="connsiteX0" fmla="*/ 1311 w 10035"/>
                  <a:gd name="connsiteY0" fmla="*/ 0 h 10000"/>
                  <a:gd name="connsiteX1" fmla="*/ 1588 w 10035"/>
                  <a:gd name="connsiteY1" fmla="*/ 0 h 10000"/>
                  <a:gd name="connsiteX2" fmla="*/ 8471 w 10035"/>
                  <a:gd name="connsiteY2" fmla="*/ 0 h 10000"/>
                  <a:gd name="connsiteX3" fmla="*/ 8759 w 10035"/>
                  <a:gd name="connsiteY3" fmla="*/ 0 h 10000"/>
                  <a:gd name="connsiteX4" fmla="*/ 9016 w 10035"/>
                  <a:gd name="connsiteY4" fmla="*/ 0 h 10000"/>
                  <a:gd name="connsiteX5" fmla="*/ 9263 w 10035"/>
                  <a:gd name="connsiteY5" fmla="*/ 8 h 10000"/>
                  <a:gd name="connsiteX6" fmla="*/ 9490 w 10035"/>
                  <a:gd name="connsiteY6" fmla="*/ 23 h 10000"/>
                  <a:gd name="connsiteX7" fmla="*/ 9675 w 10035"/>
                  <a:gd name="connsiteY7" fmla="*/ 42 h 10000"/>
                  <a:gd name="connsiteX8" fmla="*/ 9829 w 10035"/>
                  <a:gd name="connsiteY8" fmla="*/ 76 h 10000"/>
                  <a:gd name="connsiteX9" fmla="*/ 9942 w 10035"/>
                  <a:gd name="connsiteY9" fmla="*/ 133 h 10000"/>
                  <a:gd name="connsiteX10" fmla="*/ 10014 w 10035"/>
                  <a:gd name="connsiteY10" fmla="*/ 201 h 10000"/>
                  <a:gd name="connsiteX11" fmla="*/ 10035 w 10035"/>
                  <a:gd name="connsiteY11" fmla="*/ 292 h 10000"/>
                  <a:gd name="connsiteX12" fmla="*/ 10001 w 10035"/>
                  <a:gd name="connsiteY12" fmla="*/ 2673 h 10000"/>
                  <a:gd name="connsiteX13" fmla="*/ 1588 w 10035"/>
                  <a:gd name="connsiteY13" fmla="*/ 10000 h 10000"/>
                  <a:gd name="connsiteX14" fmla="*/ 1177 w 10035"/>
                  <a:gd name="connsiteY14" fmla="*/ 9985 h 10000"/>
                  <a:gd name="connsiteX15" fmla="*/ 807 w 10035"/>
                  <a:gd name="connsiteY15" fmla="*/ 9924 h 10000"/>
                  <a:gd name="connsiteX16" fmla="*/ 498 w 10035"/>
                  <a:gd name="connsiteY16" fmla="*/ 9833 h 10000"/>
                  <a:gd name="connsiteX17" fmla="*/ 261 w 10035"/>
                  <a:gd name="connsiteY17" fmla="*/ 9715 h 10000"/>
                  <a:gd name="connsiteX18" fmla="*/ 86 w 10035"/>
                  <a:gd name="connsiteY18" fmla="*/ 9579 h 10000"/>
                  <a:gd name="connsiteX19" fmla="*/ 35 w 10035"/>
                  <a:gd name="connsiteY19" fmla="*/ 9423 h 10000"/>
                  <a:gd name="connsiteX20" fmla="*/ 0 w 10035"/>
                  <a:gd name="connsiteY20" fmla="*/ 2691 h 10000"/>
                  <a:gd name="connsiteX21" fmla="*/ 35 w 10035"/>
                  <a:gd name="connsiteY21" fmla="*/ 292 h 10000"/>
                  <a:gd name="connsiteX22" fmla="*/ 66 w 10035"/>
                  <a:gd name="connsiteY22" fmla="*/ 201 h 10000"/>
                  <a:gd name="connsiteX23" fmla="*/ 128 w 10035"/>
                  <a:gd name="connsiteY23" fmla="*/ 133 h 10000"/>
                  <a:gd name="connsiteX24" fmla="*/ 261 w 10035"/>
                  <a:gd name="connsiteY24" fmla="*/ 76 h 10000"/>
                  <a:gd name="connsiteX25" fmla="*/ 405 w 10035"/>
                  <a:gd name="connsiteY25" fmla="*/ 42 h 10000"/>
                  <a:gd name="connsiteX26" fmla="*/ 591 w 10035"/>
                  <a:gd name="connsiteY26" fmla="*/ 23 h 10000"/>
                  <a:gd name="connsiteX27" fmla="*/ 807 w 10035"/>
                  <a:gd name="connsiteY27" fmla="*/ 8 h 10000"/>
                  <a:gd name="connsiteX28" fmla="*/ 1043 w 10035"/>
                  <a:gd name="connsiteY28" fmla="*/ 0 h 10000"/>
                  <a:gd name="connsiteX29" fmla="*/ 1311 w 10035"/>
                  <a:gd name="connsiteY29" fmla="*/ 0 h 10000"/>
                  <a:gd name="connsiteX0" fmla="*/ 1311 w 10035"/>
                  <a:gd name="connsiteY0" fmla="*/ 0 h 9985"/>
                  <a:gd name="connsiteX1" fmla="*/ 1588 w 10035"/>
                  <a:gd name="connsiteY1" fmla="*/ 0 h 9985"/>
                  <a:gd name="connsiteX2" fmla="*/ 8471 w 10035"/>
                  <a:gd name="connsiteY2" fmla="*/ 0 h 9985"/>
                  <a:gd name="connsiteX3" fmla="*/ 8759 w 10035"/>
                  <a:gd name="connsiteY3" fmla="*/ 0 h 9985"/>
                  <a:gd name="connsiteX4" fmla="*/ 9016 w 10035"/>
                  <a:gd name="connsiteY4" fmla="*/ 0 h 9985"/>
                  <a:gd name="connsiteX5" fmla="*/ 9263 w 10035"/>
                  <a:gd name="connsiteY5" fmla="*/ 8 h 9985"/>
                  <a:gd name="connsiteX6" fmla="*/ 9490 w 10035"/>
                  <a:gd name="connsiteY6" fmla="*/ 23 h 9985"/>
                  <a:gd name="connsiteX7" fmla="*/ 9675 w 10035"/>
                  <a:gd name="connsiteY7" fmla="*/ 42 h 9985"/>
                  <a:gd name="connsiteX8" fmla="*/ 9829 w 10035"/>
                  <a:gd name="connsiteY8" fmla="*/ 76 h 9985"/>
                  <a:gd name="connsiteX9" fmla="*/ 9942 w 10035"/>
                  <a:gd name="connsiteY9" fmla="*/ 133 h 9985"/>
                  <a:gd name="connsiteX10" fmla="*/ 10014 w 10035"/>
                  <a:gd name="connsiteY10" fmla="*/ 201 h 9985"/>
                  <a:gd name="connsiteX11" fmla="*/ 10035 w 10035"/>
                  <a:gd name="connsiteY11" fmla="*/ 292 h 9985"/>
                  <a:gd name="connsiteX12" fmla="*/ 10001 w 10035"/>
                  <a:gd name="connsiteY12" fmla="*/ 2673 h 9985"/>
                  <a:gd name="connsiteX13" fmla="*/ 1177 w 10035"/>
                  <a:gd name="connsiteY13" fmla="*/ 9985 h 9985"/>
                  <a:gd name="connsiteX14" fmla="*/ 807 w 10035"/>
                  <a:gd name="connsiteY14" fmla="*/ 9924 h 9985"/>
                  <a:gd name="connsiteX15" fmla="*/ 498 w 10035"/>
                  <a:gd name="connsiteY15" fmla="*/ 9833 h 9985"/>
                  <a:gd name="connsiteX16" fmla="*/ 261 w 10035"/>
                  <a:gd name="connsiteY16" fmla="*/ 9715 h 9985"/>
                  <a:gd name="connsiteX17" fmla="*/ 86 w 10035"/>
                  <a:gd name="connsiteY17" fmla="*/ 9579 h 9985"/>
                  <a:gd name="connsiteX18" fmla="*/ 35 w 10035"/>
                  <a:gd name="connsiteY18" fmla="*/ 9423 h 9985"/>
                  <a:gd name="connsiteX19" fmla="*/ 0 w 10035"/>
                  <a:gd name="connsiteY19" fmla="*/ 2691 h 9985"/>
                  <a:gd name="connsiteX20" fmla="*/ 35 w 10035"/>
                  <a:gd name="connsiteY20" fmla="*/ 292 h 9985"/>
                  <a:gd name="connsiteX21" fmla="*/ 66 w 10035"/>
                  <a:gd name="connsiteY21" fmla="*/ 201 h 9985"/>
                  <a:gd name="connsiteX22" fmla="*/ 128 w 10035"/>
                  <a:gd name="connsiteY22" fmla="*/ 133 h 9985"/>
                  <a:gd name="connsiteX23" fmla="*/ 261 w 10035"/>
                  <a:gd name="connsiteY23" fmla="*/ 76 h 9985"/>
                  <a:gd name="connsiteX24" fmla="*/ 405 w 10035"/>
                  <a:gd name="connsiteY24" fmla="*/ 42 h 9985"/>
                  <a:gd name="connsiteX25" fmla="*/ 591 w 10035"/>
                  <a:gd name="connsiteY25" fmla="*/ 23 h 9985"/>
                  <a:gd name="connsiteX26" fmla="*/ 807 w 10035"/>
                  <a:gd name="connsiteY26" fmla="*/ 8 h 9985"/>
                  <a:gd name="connsiteX27" fmla="*/ 1043 w 10035"/>
                  <a:gd name="connsiteY27" fmla="*/ 0 h 9985"/>
                  <a:gd name="connsiteX28" fmla="*/ 1311 w 10035"/>
                  <a:gd name="connsiteY28" fmla="*/ 0 h 9985"/>
                  <a:gd name="connsiteX0" fmla="*/ 1306 w 10000"/>
                  <a:gd name="connsiteY0" fmla="*/ 0 h 9939"/>
                  <a:gd name="connsiteX1" fmla="*/ 1582 w 10000"/>
                  <a:gd name="connsiteY1" fmla="*/ 0 h 9939"/>
                  <a:gd name="connsiteX2" fmla="*/ 8441 w 10000"/>
                  <a:gd name="connsiteY2" fmla="*/ 0 h 9939"/>
                  <a:gd name="connsiteX3" fmla="*/ 8728 w 10000"/>
                  <a:gd name="connsiteY3" fmla="*/ 0 h 9939"/>
                  <a:gd name="connsiteX4" fmla="*/ 8985 w 10000"/>
                  <a:gd name="connsiteY4" fmla="*/ 0 h 9939"/>
                  <a:gd name="connsiteX5" fmla="*/ 9231 w 10000"/>
                  <a:gd name="connsiteY5" fmla="*/ 8 h 9939"/>
                  <a:gd name="connsiteX6" fmla="*/ 9457 w 10000"/>
                  <a:gd name="connsiteY6" fmla="*/ 23 h 9939"/>
                  <a:gd name="connsiteX7" fmla="*/ 9641 w 10000"/>
                  <a:gd name="connsiteY7" fmla="*/ 42 h 9939"/>
                  <a:gd name="connsiteX8" fmla="*/ 9795 w 10000"/>
                  <a:gd name="connsiteY8" fmla="*/ 76 h 9939"/>
                  <a:gd name="connsiteX9" fmla="*/ 9907 w 10000"/>
                  <a:gd name="connsiteY9" fmla="*/ 133 h 9939"/>
                  <a:gd name="connsiteX10" fmla="*/ 9979 w 10000"/>
                  <a:gd name="connsiteY10" fmla="*/ 201 h 9939"/>
                  <a:gd name="connsiteX11" fmla="*/ 10000 w 10000"/>
                  <a:gd name="connsiteY11" fmla="*/ 292 h 9939"/>
                  <a:gd name="connsiteX12" fmla="*/ 9966 w 10000"/>
                  <a:gd name="connsiteY12" fmla="*/ 2677 h 9939"/>
                  <a:gd name="connsiteX13" fmla="*/ 804 w 10000"/>
                  <a:gd name="connsiteY13" fmla="*/ 9939 h 9939"/>
                  <a:gd name="connsiteX14" fmla="*/ 496 w 10000"/>
                  <a:gd name="connsiteY14" fmla="*/ 9848 h 9939"/>
                  <a:gd name="connsiteX15" fmla="*/ 260 w 10000"/>
                  <a:gd name="connsiteY15" fmla="*/ 9730 h 9939"/>
                  <a:gd name="connsiteX16" fmla="*/ 86 w 10000"/>
                  <a:gd name="connsiteY16" fmla="*/ 9593 h 9939"/>
                  <a:gd name="connsiteX17" fmla="*/ 35 w 10000"/>
                  <a:gd name="connsiteY17" fmla="*/ 9437 h 9939"/>
                  <a:gd name="connsiteX18" fmla="*/ 0 w 10000"/>
                  <a:gd name="connsiteY18" fmla="*/ 2695 h 9939"/>
                  <a:gd name="connsiteX19" fmla="*/ 35 w 10000"/>
                  <a:gd name="connsiteY19" fmla="*/ 292 h 9939"/>
                  <a:gd name="connsiteX20" fmla="*/ 66 w 10000"/>
                  <a:gd name="connsiteY20" fmla="*/ 201 h 9939"/>
                  <a:gd name="connsiteX21" fmla="*/ 128 w 10000"/>
                  <a:gd name="connsiteY21" fmla="*/ 133 h 9939"/>
                  <a:gd name="connsiteX22" fmla="*/ 260 w 10000"/>
                  <a:gd name="connsiteY22" fmla="*/ 76 h 9939"/>
                  <a:gd name="connsiteX23" fmla="*/ 404 w 10000"/>
                  <a:gd name="connsiteY23" fmla="*/ 42 h 9939"/>
                  <a:gd name="connsiteX24" fmla="*/ 589 w 10000"/>
                  <a:gd name="connsiteY24" fmla="*/ 23 h 9939"/>
                  <a:gd name="connsiteX25" fmla="*/ 804 w 10000"/>
                  <a:gd name="connsiteY25" fmla="*/ 8 h 9939"/>
                  <a:gd name="connsiteX26" fmla="*/ 1039 w 10000"/>
                  <a:gd name="connsiteY26" fmla="*/ 0 h 9939"/>
                  <a:gd name="connsiteX27" fmla="*/ 1306 w 10000"/>
                  <a:gd name="connsiteY27" fmla="*/ 0 h 9939"/>
                  <a:gd name="connsiteX0" fmla="*/ 1306 w 10000"/>
                  <a:gd name="connsiteY0" fmla="*/ 0 h 9908"/>
                  <a:gd name="connsiteX1" fmla="*/ 1582 w 10000"/>
                  <a:gd name="connsiteY1" fmla="*/ 0 h 9908"/>
                  <a:gd name="connsiteX2" fmla="*/ 8441 w 10000"/>
                  <a:gd name="connsiteY2" fmla="*/ 0 h 9908"/>
                  <a:gd name="connsiteX3" fmla="*/ 8728 w 10000"/>
                  <a:gd name="connsiteY3" fmla="*/ 0 h 9908"/>
                  <a:gd name="connsiteX4" fmla="*/ 8985 w 10000"/>
                  <a:gd name="connsiteY4" fmla="*/ 0 h 9908"/>
                  <a:gd name="connsiteX5" fmla="*/ 9231 w 10000"/>
                  <a:gd name="connsiteY5" fmla="*/ 8 h 9908"/>
                  <a:gd name="connsiteX6" fmla="*/ 9457 w 10000"/>
                  <a:gd name="connsiteY6" fmla="*/ 23 h 9908"/>
                  <a:gd name="connsiteX7" fmla="*/ 9641 w 10000"/>
                  <a:gd name="connsiteY7" fmla="*/ 42 h 9908"/>
                  <a:gd name="connsiteX8" fmla="*/ 9795 w 10000"/>
                  <a:gd name="connsiteY8" fmla="*/ 76 h 9908"/>
                  <a:gd name="connsiteX9" fmla="*/ 9907 w 10000"/>
                  <a:gd name="connsiteY9" fmla="*/ 134 h 9908"/>
                  <a:gd name="connsiteX10" fmla="*/ 9979 w 10000"/>
                  <a:gd name="connsiteY10" fmla="*/ 202 h 9908"/>
                  <a:gd name="connsiteX11" fmla="*/ 10000 w 10000"/>
                  <a:gd name="connsiteY11" fmla="*/ 294 h 9908"/>
                  <a:gd name="connsiteX12" fmla="*/ 9966 w 10000"/>
                  <a:gd name="connsiteY12" fmla="*/ 2693 h 9908"/>
                  <a:gd name="connsiteX13" fmla="*/ 496 w 10000"/>
                  <a:gd name="connsiteY13" fmla="*/ 9908 h 9908"/>
                  <a:gd name="connsiteX14" fmla="*/ 260 w 10000"/>
                  <a:gd name="connsiteY14" fmla="*/ 9790 h 9908"/>
                  <a:gd name="connsiteX15" fmla="*/ 86 w 10000"/>
                  <a:gd name="connsiteY15" fmla="*/ 9652 h 9908"/>
                  <a:gd name="connsiteX16" fmla="*/ 35 w 10000"/>
                  <a:gd name="connsiteY16" fmla="*/ 9495 h 9908"/>
                  <a:gd name="connsiteX17" fmla="*/ 0 w 10000"/>
                  <a:gd name="connsiteY17" fmla="*/ 2712 h 9908"/>
                  <a:gd name="connsiteX18" fmla="*/ 35 w 10000"/>
                  <a:gd name="connsiteY18" fmla="*/ 294 h 9908"/>
                  <a:gd name="connsiteX19" fmla="*/ 66 w 10000"/>
                  <a:gd name="connsiteY19" fmla="*/ 202 h 9908"/>
                  <a:gd name="connsiteX20" fmla="*/ 128 w 10000"/>
                  <a:gd name="connsiteY20" fmla="*/ 134 h 9908"/>
                  <a:gd name="connsiteX21" fmla="*/ 260 w 10000"/>
                  <a:gd name="connsiteY21" fmla="*/ 76 h 9908"/>
                  <a:gd name="connsiteX22" fmla="*/ 404 w 10000"/>
                  <a:gd name="connsiteY22" fmla="*/ 42 h 9908"/>
                  <a:gd name="connsiteX23" fmla="*/ 589 w 10000"/>
                  <a:gd name="connsiteY23" fmla="*/ 23 h 9908"/>
                  <a:gd name="connsiteX24" fmla="*/ 804 w 10000"/>
                  <a:gd name="connsiteY24" fmla="*/ 8 h 9908"/>
                  <a:gd name="connsiteX25" fmla="*/ 1039 w 10000"/>
                  <a:gd name="connsiteY25" fmla="*/ 0 h 9908"/>
                  <a:gd name="connsiteX26" fmla="*/ 1306 w 10000"/>
                  <a:gd name="connsiteY26" fmla="*/ 0 h 9908"/>
                  <a:gd name="connsiteX0" fmla="*/ 1306 w 10000"/>
                  <a:gd name="connsiteY0" fmla="*/ 0 h 9881"/>
                  <a:gd name="connsiteX1" fmla="*/ 1582 w 10000"/>
                  <a:gd name="connsiteY1" fmla="*/ 0 h 9881"/>
                  <a:gd name="connsiteX2" fmla="*/ 8441 w 10000"/>
                  <a:gd name="connsiteY2" fmla="*/ 0 h 9881"/>
                  <a:gd name="connsiteX3" fmla="*/ 8728 w 10000"/>
                  <a:gd name="connsiteY3" fmla="*/ 0 h 9881"/>
                  <a:gd name="connsiteX4" fmla="*/ 8985 w 10000"/>
                  <a:gd name="connsiteY4" fmla="*/ 0 h 9881"/>
                  <a:gd name="connsiteX5" fmla="*/ 9231 w 10000"/>
                  <a:gd name="connsiteY5" fmla="*/ 8 h 9881"/>
                  <a:gd name="connsiteX6" fmla="*/ 9457 w 10000"/>
                  <a:gd name="connsiteY6" fmla="*/ 23 h 9881"/>
                  <a:gd name="connsiteX7" fmla="*/ 9641 w 10000"/>
                  <a:gd name="connsiteY7" fmla="*/ 42 h 9881"/>
                  <a:gd name="connsiteX8" fmla="*/ 9795 w 10000"/>
                  <a:gd name="connsiteY8" fmla="*/ 77 h 9881"/>
                  <a:gd name="connsiteX9" fmla="*/ 9907 w 10000"/>
                  <a:gd name="connsiteY9" fmla="*/ 135 h 9881"/>
                  <a:gd name="connsiteX10" fmla="*/ 9979 w 10000"/>
                  <a:gd name="connsiteY10" fmla="*/ 204 h 9881"/>
                  <a:gd name="connsiteX11" fmla="*/ 10000 w 10000"/>
                  <a:gd name="connsiteY11" fmla="*/ 297 h 9881"/>
                  <a:gd name="connsiteX12" fmla="*/ 9966 w 10000"/>
                  <a:gd name="connsiteY12" fmla="*/ 2718 h 9881"/>
                  <a:gd name="connsiteX13" fmla="*/ 260 w 10000"/>
                  <a:gd name="connsiteY13" fmla="*/ 9881 h 9881"/>
                  <a:gd name="connsiteX14" fmla="*/ 86 w 10000"/>
                  <a:gd name="connsiteY14" fmla="*/ 9742 h 9881"/>
                  <a:gd name="connsiteX15" fmla="*/ 35 w 10000"/>
                  <a:gd name="connsiteY15" fmla="*/ 9583 h 9881"/>
                  <a:gd name="connsiteX16" fmla="*/ 0 w 10000"/>
                  <a:gd name="connsiteY16" fmla="*/ 2737 h 9881"/>
                  <a:gd name="connsiteX17" fmla="*/ 35 w 10000"/>
                  <a:gd name="connsiteY17" fmla="*/ 297 h 9881"/>
                  <a:gd name="connsiteX18" fmla="*/ 66 w 10000"/>
                  <a:gd name="connsiteY18" fmla="*/ 204 h 9881"/>
                  <a:gd name="connsiteX19" fmla="*/ 128 w 10000"/>
                  <a:gd name="connsiteY19" fmla="*/ 135 h 9881"/>
                  <a:gd name="connsiteX20" fmla="*/ 260 w 10000"/>
                  <a:gd name="connsiteY20" fmla="*/ 77 h 9881"/>
                  <a:gd name="connsiteX21" fmla="*/ 404 w 10000"/>
                  <a:gd name="connsiteY21" fmla="*/ 42 h 9881"/>
                  <a:gd name="connsiteX22" fmla="*/ 589 w 10000"/>
                  <a:gd name="connsiteY22" fmla="*/ 23 h 9881"/>
                  <a:gd name="connsiteX23" fmla="*/ 804 w 10000"/>
                  <a:gd name="connsiteY23" fmla="*/ 8 h 9881"/>
                  <a:gd name="connsiteX24" fmla="*/ 1039 w 10000"/>
                  <a:gd name="connsiteY24" fmla="*/ 0 h 9881"/>
                  <a:gd name="connsiteX25" fmla="*/ 1306 w 10000"/>
                  <a:gd name="connsiteY25" fmla="*/ 0 h 9881"/>
                  <a:gd name="connsiteX0" fmla="*/ 1306 w 10000"/>
                  <a:gd name="connsiteY0" fmla="*/ 0 h 9859"/>
                  <a:gd name="connsiteX1" fmla="*/ 1582 w 10000"/>
                  <a:gd name="connsiteY1" fmla="*/ 0 h 9859"/>
                  <a:gd name="connsiteX2" fmla="*/ 8441 w 10000"/>
                  <a:gd name="connsiteY2" fmla="*/ 0 h 9859"/>
                  <a:gd name="connsiteX3" fmla="*/ 8728 w 10000"/>
                  <a:gd name="connsiteY3" fmla="*/ 0 h 9859"/>
                  <a:gd name="connsiteX4" fmla="*/ 8985 w 10000"/>
                  <a:gd name="connsiteY4" fmla="*/ 0 h 9859"/>
                  <a:gd name="connsiteX5" fmla="*/ 9231 w 10000"/>
                  <a:gd name="connsiteY5" fmla="*/ 8 h 9859"/>
                  <a:gd name="connsiteX6" fmla="*/ 9457 w 10000"/>
                  <a:gd name="connsiteY6" fmla="*/ 23 h 9859"/>
                  <a:gd name="connsiteX7" fmla="*/ 9641 w 10000"/>
                  <a:gd name="connsiteY7" fmla="*/ 43 h 9859"/>
                  <a:gd name="connsiteX8" fmla="*/ 9795 w 10000"/>
                  <a:gd name="connsiteY8" fmla="*/ 78 h 9859"/>
                  <a:gd name="connsiteX9" fmla="*/ 9907 w 10000"/>
                  <a:gd name="connsiteY9" fmla="*/ 137 h 9859"/>
                  <a:gd name="connsiteX10" fmla="*/ 9979 w 10000"/>
                  <a:gd name="connsiteY10" fmla="*/ 206 h 9859"/>
                  <a:gd name="connsiteX11" fmla="*/ 10000 w 10000"/>
                  <a:gd name="connsiteY11" fmla="*/ 301 h 9859"/>
                  <a:gd name="connsiteX12" fmla="*/ 9966 w 10000"/>
                  <a:gd name="connsiteY12" fmla="*/ 2751 h 9859"/>
                  <a:gd name="connsiteX13" fmla="*/ 86 w 10000"/>
                  <a:gd name="connsiteY13" fmla="*/ 9859 h 9859"/>
                  <a:gd name="connsiteX14" fmla="*/ 35 w 10000"/>
                  <a:gd name="connsiteY14" fmla="*/ 9698 h 9859"/>
                  <a:gd name="connsiteX15" fmla="*/ 0 w 10000"/>
                  <a:gd name="connsiteY15" fmla="*/ 2770 h 9859"/>
                  <a:gd name="connsiteX16" fmla="*/ 35 w 10000"/>
                  <a:gd name="connsiteY16" fmla="*/ 301 h 9859"/>
                  <a:gd name="connsiteX17" fmla="*/ 66 w 10000"/>
                  <a:gd name="connsiteY17" fmla="*/ 206 h 9859"/>
                  <a:gd name="connsiteX18" fmla="*/ 128 w 10000"/>
                  <a:gd name="connsiteY18" fmla="*/ 137 h 9859"/>
                  <a:gd name="connsiteX19" fmla="*/ 260 w 10000"/>
                  <a:gd name="connsiteY19" fmla="*/ 78 h 9859"/>
                  <a:gd name="connsiteX20" fmla="*/ 404 w 10000"/>
                  <a:gd name="connsiteY20" fmla="*/ 43 h 9859"/>
                  <a:gd name="connsiteX21" fmla="*/ 589 w 10000"/>
                  <a:gd name="connsiteY21" fmla="*/ 23 h 9859"/>
                  <a:gd name="connsiteX22" fmla="*/ 804 w 10000"/>
                  <a:gd name="connsiteY22" fmla="*/ 8 h 9859"/>
                  <a:gd name="connsiteX23" fmla="*/ 1039 w 10000"/>
                  <a:gd name="connsiteY23" fmla="*/ 0 h 9859"/>
                  <a:gd name="connsiteX24" fmla="*/ 1306 w 10000"/>
                  <a:gd name="connsiteY24" fmla="*/ 0 h 9859"/>
                  <a:gd name="connsiteX0" fmla="*/ 1306 w 10000"/>
                  <a:gd name="connsiteY0" fmla="*/ 0 h 9837"/>
                  <a:gd name="connsiteX1" fmla="*/ 1582 w 10000"/>
                  <a:gd name="connsiteY1" fmla="*/ 0 h 9837"/>
                  <a:gd name="connsiteX2" fmla="*/ 8441 w 10000"/>
                  <a:gd name="connsiteY2" fmla="*/ 0 h 9837"/>
                  <a:gd name="connsiteX3" fmla="*/ 8728 w 10000"/>
                  <a:gd name="connsiteY3" fmla="*/ 0 h 9837"/>
                  <a:gd name="connsiteX4" fmla="*/ 8985 w 10000"/>
                  <a:gd name="connsiteY4" fmla="*/ 0 h 9837"/>
                  <a:gd name="connsiteX5" fmla="*/ 9231 w 10000"/>
                  <a:gd name="connsiteY5" fmla="*/ 8 h 9837"/>
                  <a:gd name="connsiteX6" fmla="*/ 9457 w 10000"/>
                  <a:gd name="connsiteY6" fmla="*/ 23 h 9837"/>
                  <a:gd name="connsiteX7" fmla="*/ 9641 w 10000"/>
                  <a:gd name="connsiteY7" fmla="*/ 44 h 9837"/>
                  <a:gd name="connsiteX8" fmla="*/ 9795 w 10000"/>
                  <a:gd name="connsiteY8" fmla="*/ 79 h 9837"/>
                  <a:gd name="connsiteX9" fmla="*/ 9907 w 10000"/>
                  <a:gd name="connsiteY9" fmla="*/ 139 h 9837"/>
                  <a:gd name="connsiteX10" fmla="*/ 9979 w 10000"/>
                  <a:gd name="connsiteY10" fmla="*/ 209 h 9837"/>
                  <a:gd name="connsiteX11" fmla="*/ 10000 w 10000"/>
                  <a:gd name="connsiteY11" fmla="*/ 305 h 9837"/>
                  <a:gd name="connsiteX12" fmla="*/ 9966 w 10000"/>
                  <a:gd name="connsiteY12" fmla="*/ 2790 h 9837"/>
                  <a:gd name="connsiteX13" fmla="*/ 35 w 10000"/>
                  <a:gd name="connsiteY13" fmla="*/ 9837 h 9837"/>
                  <a:gd name="connsiteX14" fmla="*/ 0 w 10000"/>
                  <a:gd name="connsiteY14" fmla="*/ 2810 h 9837"/>
                  <a:gd name="connsiteX15" fmla="*/ 35 w 10000"/>
                  <a:gd name="connsiteY15" fmla="*/ 305 h 9837"/>
                  <a:gd name="connsiteX16" fmla="*/ 66 w 10000"/>
                  <a:gd name="connsiteY16" fmla="*/ 209 h 9837"/>
                  <a:gd name="connsiteX17" fmla="*/ 128 w 10000"/>
                  <a:gd name="connsiteY17" fmla="*/ 139 h 9837"/>
                  <a:gd name="connsiteX18" fmla="*/ 260 w 10000"/>
                  <a:gd name="connsiteY18" fmla="*/ 79 h 9837"/>
                  <a:gd name="connsiteX19" fmla="*/ 404 w 10000"/>
                  <a:gd name="connsiteY19" fmla="*/ 44 h 9837"/>
                  <a:gd name="connsiteX20" fmla="*/ 589 w 10000"/>
                  <a:gd name="connsiteY20" fmla="*/ 23 h 9837"/>
                  <a:gd name="connsiteX21" fmla="*/ 804 w 10000"/>
                  <a:gd name="connsiteY21" fmla="*/ 8 h 9837"/>
                  <a:gd name="connsiteX22" fmla="*/ 1039 w 10000"/>
                  <a:gd name="connsiteY22" fmla="*/ 0 h 9837"/>
                  <a:gd name="connsiteX23" fmla="*/ 1306 w 10000"/>
                  <a:gd name="connsiteY23" fmla="*/ 0 h 9837"/>
                  <a:gd name="connsiteX0" fmla="*/ 1306 w 10000"/>
                  <a:gd name="connsiteY0" fmla="*/ 0 h 3163"/>
                  <a:gd name="connsiteX1" fmla="*/ 1582 w 10000"/>
                  <a:gd name="connsiteY1" fmla="*/ 0 h 3163"/>
                  <a:gd name="connsiteX2" fmla="*/ 8441 w 10000"/>
                  <a:gd name="connsiteY2" fmla="*/ 0 h 3163"/>
                  <a:gd name="connsiteX3" fmla="*/ 8728 w 10000"/>
                  <a:gd name="connsiteY3" fmla="*/ 0 h 3163"/>
                  <a:gd name="connsiteX4" fmla="*/ 8985 w 10000"/>
                  <a:gd name="connsiteY4" fmla="*/ 0 h 3163"/>
                  <a:gd name="connsiteX5" fmla="*/ 9231 w 10000"/>
                  <a:gd name="connsiteY5" fmla="*/ 8 h 3163"/>
                  <a:gd name="connsiteX6" fmla="*/ 9457 w 10000"/>
                  <a:gd name="connsiteY6" fmla="*/ 23 h 3163"/>
                  <a:gd name="connsiteX7" fmla="*/ 9641 w 10000"/>
                  <a:gd name="connsiteY7" fmla="*/ 45 h 3163"/>
                  <a:gd name="connsiteX8" fmla="*/ 9795 w 10000"/>
                  <a:gd name="connsiteY8" fmla="*/ 80 h 3163"/>
                  <a:gd name="connsiteX9" fmla="*/ 9907 w 10000"/>
                  <a:gd name="connsiteY9" fmla="*/ 141 h 3163"/>
                  <a:gd name="connsiteX10" fmla="*/ 9979 w 10000"/>
                  <a:gd name="connsiteY10" fmla="*/ 212 h 3163"/>
                  <a:gd name="connsiteX11" fmla="*/ 10000 w 10000"/>
                  <a:gd name="connsiteY11" fmla="*/ 310 h 3163"/>
                  <a:gd name="connsiteX12" fmla="*/ 9966 w 10000"/>
                  <a:gd name="connsiteY12" fmla="*/ 2836 h 3163"/>
                  <a:gd name="connsiteX13" fmla="*/ 0 w 10000"/>
                  <a:gd name="connsiteY13" fmla="*/ 2857 h 3163"/>
                  <a:gd name="connsiteX14" fmla="*/ 35 w 10000"/>
                  <a:gd name="connsiteY14" fmla="*/ 310 h 3163"/>
                  <a:gd name="connsiteX15" fmla="*/ 66 w 10000"/>
                  <a:gd name="connsiteY15" fmla="*/ 212 h 3163"/>
                  <a:gd name="connsiteX16" fmla="*/ 128 w 10000"/>
                  <a:gd name="connsiteY16" fmla="*/ 141 h 3163"/>
                  <a:gd name="connsiteX17" fmla="*/ 260 w 10000"/>
                  <a:gd name="connsiteY17" fmla="*/ 80 h 3163"/>
                  <a:gd name="connsiteX18" fmla="*/ 404 w 10000"/>
                  <a:gd name="connsiteY18" fmla="*/ 45 h 3163"/>
                  <a:gd name="connsiteX19" fmla="*/ 589 w 10000"/>
                  <a:gd name="connsiteY19" fmla="*/ 23 h 3163"/>
                  <a:gd name="connsiteX20" fmla="*/ 804 w 10000"/>
                  <a:gd name="connsiteY20" fmla="*/ 8 h 3163"/>
                  <a:gd name="connsiteX21" fmla="*/ 1039 w 10000"/>
                  <a:gd name="connsiteY21" fmla="*/ 0 h 3163"/>
                  <a:gd name="connsiteX22" fmla="*/ 1306 w 10000"/>
                  <a:gd name="connsiteY22" fmla="*/ 0 h 3163"/>
                  <a:gd name="connsiteX0" fmla="*/ 1306 w 10000"/>
                  <a:gd name="connsiteY0" fmla="*/ 0 h 9033"/>
                  <a:gd name="connsiteX1" fmla="*/ 1582 w 10000"/>
                  <a:gd name="connsiteY1" fmla="*/ 0 h 9033"/>
                  <a:gd name="connsiteX2" fmla="*/ 8441 w 10000"/>
                  <a:gd name="connsiteY2" fmla="*/ 0 h 9033"/>
                  <a:gd name="connsiteX3" fmla="*/ 8728 w 10000"/>
                  <a:gd name="connsiteY3" fmla="*/ 0 h 9033"/>
                  <a:gd name="connsiteX4" fmla="*/ 8985 w 10000"/>
                  <a:gd name="connsiteY4" fmla="*/ 0 h 9033"/>
                  <a:gd name="connsiteX5" fmla="*/ 9231 w 10000"/>
                  <a:gd name="connsiteY5" fmla="*/ 25 h 9033"/>
                  <a:gd name="connsiteX6" fmla="*/ 9457 w 10000"/>
                  <a:gd name="connsiteY6" fmla="*/ 73 h 9033"/>
                  <a:gd name="connsiteX7" fmla="*/ 9641 w 10000"/>
                  <a:gd name="connsiteY7" fmla="*/ 142 h 9033"/>
                  <a:gd name="connsiteX8" fmla="*/ 9795 w 10000"/>
                  <a:gd name="connsiteY8" fmla="*/ 253 h 9033"/>
                  <a:gd name="connsiteX9" fmla="*/ 9907 w 10000"/>
                  <a:gd name="connsiteY9" fmla="*/ 446 h 9033"/>
                  <a:gd name="connsiteX10" fmla="*/ 9979 w 10000"/>
                  <a:gd name="connsiteY10" fmla="*/ 670 h 9033"/>
                  <a:gd name="connsiteX11" fmla="*/ 10000 w 10000"/>
                  <a:gd name="connsiteY11" fmla="*/ 980 h 9033"/>
                  <a:gd name="connsiteX12" fmla="*/ 9966 w 10000"/>
                  <a:gd name="connsiteY12" fmla="*/ 8966 h 9033"/>
                  <a:gd name="connsiteX13" fmla="*/ 0 w 10000"/>
                  <a:gd name="connsiteY13" fmla="*/ 9033 h 9033"/>
                  <a:gd name="connsiteX14" fmla="*/ 35 w 10000"/>
                  <a:gd name="connsiteY14" fmla="*/ 980 h 9033"/>
                  <a:gd name="connsiteX15" fmla="*/ 66 w 10000"/>
                  <a:gd name="connsiteY15" fmla="*/ 670 h 9033"/>
                  <a:gd name="connsiteX16" fmla="*/ 128 w 10000"/>
                  <a:gd name="connsiteY16" fmla="*/ 446 h 9033"/>
                  <a:gd name="connsiteX17" fmla="*/ 260 w 10000"/>
                  <a:gd name="connsiteY17" fmla="*/ 253 h 9033"/>
                  <a:gd name="connsiteX18" fmla="*/ 404 w 10000"/>
                  <a:gd name="connsiteY18" fmla="*/ 142 h 9033"/>
                  <a:gd name="connsiteX19" fmla="*/ 589 w 10000"/>
                  <a:gd name="connsiteY19" fmla="*/ 73 h 9033"/>
                  <a:gd name="connsiteX20" fmla="*/ 804 w 10000"/>
                  <a:gd name="connsiteY20" fmla="*/ 25 h 9033"/>
                  <a:gd name="connsiteX21" fmla="*/ 1039 w 10000"/>
                  <a:gd name="connsiteY21" fmla="*/ 0 h 9033"/>
                  <a:gd name="connsiteX22" fmla="*/ 1306 w 10000"/>
                  <a:gd name="connsiteY22" fmla="*/ 0 h 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9033">
                    <a:moveTo>
                      <a:pt x="1306" y="0"/>
                    </a:moveTo>
                    <a:lnTo>
                      <a:pt x="1582" y="0"/>
                    </a:lnTo>
                    <a:lnTo>
                      <a:pt x="8441" y="0"/>
                    </a:lnTo>
                    <a:lnTo>
                      <a:pt x="8728" y="0"/>
                    </a:lnTo>
                    <a:lnTo>
                      <a:pt x="8985" y="0"/>
                    </a:lnTo>
                    <a:lnTo>
                      <a:pt x="9231" y="25"/>
                    </a:lnTo>
                    <a:lnTo>
                      <a:pt x="9457" y="73"/>
                    </a:lnTo>
                    <a:lnTo>
                      <a:pt x="9641" y="142"/>
                    </a:lnTo>
                    <a:lnTo>
                      <a:pt x="9795" y="253"/>
                    </a:lnTo>
                    <a:lnTo>
                      <a:pt x="9907" y="446"/>
                    </a:lnTo>
                    <a:cubicBezTo>
                      <a:pt x="9931" y="522"/>
                      <a:pt x="9955" y="598"/>
                      <a:pt x="9979" y="670"/>
                    </a:cubicBezTo>
                    <a:cubicBezTo>
                      <a:pt x="9986" y="771"/>
                      <a:pt x="9993" y="879"/>
                      <a:pt x="10000" y="980"/>
                    </a:cubicBezTo>
                    <a:cubicBezTo>
                      <a:pt x="9989" y="3645"/>
                      <a:pt x="9977" y="6310"/>
                      <a:pt x="9966" y="8966"/>
                    </a:cubicBezTo>
                    <a:lnTo>
                      <a:pt x="0" y="9033"/>
                    </a:lnTo>
                    <a:cubicBezTo>
                      <a:pt x="12" y="6348"/>
                      <a:pt x="23" y="3664"/>
                      <a:pt x="35" y="980"/>
                    </a:cubicBezTo>
                    <a:cubicBezTo>
                      <a:pt x="45" y="879"/>
                      <a:pt x="56" y="771"/>
                      <a:pt x="66" y="670"/>
                    </a:cubicBezTo>
                    <a:cubicBezTo>
                      <a:pt x="87" y="598"/>
                      <a:pt x="107" y="522"/>
                      <a:pt x="128" y="446"/>
                    </a:cubicBezTo>
                    <a:lnTo>
                      <a:pt x="260" y="253"/>
                    </a:lnTo>
                    <a:lnTo>
                      <a:pt x="404" y="142"/>
                    </a:lnTo>
                    <a:lnTo>
                      <a:pt x="589" y="73"/>
                    </a:lnTo>
                    <a:lnTo>
                      <a:pt x="804" y="25"/>
                    </a:lnTo>
                    <a:lnTo>
                      <a:pt x="1039" y="0"/>
                    </a:lnTo>
                    <a:lnTo>
                      <a:pt x="1306" y="0"/>
                    </a:lnTo>
                    <a:close/>
                  </a:path>
                </a:pathLst>
              </a:custGeom>
              <a:gradFill>
                <a:gsLst>
                  <a:gs pos="83000">
                    <a:schemeClr val="bg1">
                      <a:lumMod val="63000"/>
                    </a:schemeClr>
                  </a:gs>
                  <a:gs pos="0">
                    <a:srgbClr val="5A5A5A">
                      <a:lumMod val="54000"/>
                    </a:srgbClr>
                  </a:gs>
                  <a:gs pos="39195">
                    <a:schemeClr val="bg1">
                      <a:lumMod val="89000"/>
                      <a:lumOff val="11000"/>
                    </a:schemeClr>
                  </a:gs>
                  <a:gs pos="62000">
                    <a:srgbClr val="000000">
                      <a:lumMod val="77000"/>
                    </a:srgbClr>
                  </a:gs>
                  <a:gs pos="13000">
                    <a:schemeClr val="bg1">
                      <a:lumMod val="65000"/>
                    </a:schemeClr>
                  </a:gs>
                  <a:gs pos="100000">
                    <a:schemeClr val="tx1">
                      <a:alpha val="53000"/>
                      <a:lumMod val="66000"/>
                      <a:lumOff val="34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36" name="Freeform 13"/>
              <p:cNvSpPr>
                <a:spLocks/>
              </p:cNvSpPr>
              <p:nvPr/>
            </p:nvSpPr>
            <p:spPr bwMode="auto">
              <a:xfrm rot="3243413">
                <a:off x="4649429" y="4520863"/>
                <a:ext cx="651404" cy="74522"/>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a:gsLst>
                  <a:gs pos="1000">
                    <a:schemeClr val="bg1">
                      <a:lumMod val="50000"/>
                    </a:schemeClr>
                  </a:gs>
                  <a:gs pos="100000">
                    <a:schemeClr val="bg1">
                      <a:lumMod val="50000"/>
                    </a:schemeClr>
                  </a:gs>
                  <a:gs pos="46000">
                    <a:schemeClr val="bg1">
                      <a:lumMod val="95000"/>
                    </a:schemeClr>
                  </a:gs>
                </a:gsLst>
                <a:lin ang="54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sp>
            <p:nvSpPr>
              <p:cNvPr id="17" name="Freeform 13"/>
              <p:cNvSpPr>
                <a:spLocks/>
              </p:cNvSpPr>
              <p:nvPr/>
            </p:nvSpPr>
            <p:spPr bwMode="auto">
              <a:xfrm rot="3243413">
                <a:off x="4581473" y="4559937"/>
                <a:ext cx="651404" cy="98887"/>
              </a:xfrm>
              <a:custGeom>
                <a:avLst/>
                <a:gdLst>
                  <a:gd name="T0" fmla="*/ 55 w 979"/>
                  <a:gd name="T1" fmla="*/ 0 h 112"/>
                  <a:gd name="T2" fmla="*/ 925 w 979"/>
                  <a:gd name="T3" fmla="*/ 0 h 112"/>
                  <a:gd name="T4" fmla="*/ 947 w 979"/>
                  <a:gd name="T5" fmla="*/ 4 h 112"/>
                  <a:gd name="T6" fmla="*/ 963 w 979"/>
                  <a:gd name="T7" fmla="*/ 17 h 112"/>
                  <a:gd name="T8" fmla="*/ 976 w 979"/>
                  <a:gd name="T9" fmla="*/ 35 h 112"/>
                  <a:gd name="T10" fmla="*/ 979 w 979"/>
                  <a:gd name="T11" fmla="*/ 55 h 112"/>
                  <a:gd name="T12" fmla="*/ 976 w 979"/>
                  <a:gd name="T13" fmla="*/ 77 h 112"/>
                  <a:gd name="T14" fmla="*/ 963 w 979"/>
                  <a:gd name="T15" fmla="*/ 95 h 112"/>
                  <a:gd name="T16" fmla="*/ 947 w 979"/>
                  <a:gd name="T17" fmla="*/ 106 h 112"/>
                  <a:gd name="T18" fmla="*/ 925 w 979"/>
                  <a:gd name="T19" fmla="*/ 112 h 112"/>
                  <a:gd name="T20" fmla="*/ 55 w 979"/>
                  <a:gd name="T21" fmla="*/ 112 h 112"/>
                  <a:gd name="T22" fmla="*/ 35 w 979"/>
                  <a:gd name="T23" fmla="*/ 106 h 112"/>
                  <a:gd name="T24" fmla="*/ 16 w 979"/>
                  <a:gd name="T25" fmla="*/ 95 h 112"/>
                  <a:gd name="T26" fmla="*/ 4 w 979"/>
                  <a:gd name="T27" fmla="*/ 77 h 112"/>
                  <a:gd name="T28" fmla="*/ 0 w 979"/>
                  <a:gd name="T29" fmla="*/ 55 h 112"/>
                  <a:gd name="T30" fmla="*/ 4 w 979"/>
                  <a:gd name="T31" fmla="*/ 35 h 112"/>
                  <a:gd name="T32" fmla="*/ 16 w 979"/>
                  <a:gd name="T33" fmla="*/ 17 h 112"/>
                  <a:gd name="T34" fmla="*/ 35 w 979"/>
                  <a:gd name="T35" fmla="*/ 4 h 112"/>
                  <a:gd name="T36" fmla="*/ 55 w 979"/>
                  <a:gd name="T3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112">
                    <a:moveTo>
                      <a:pt x="55" y="0"/>
                    </a:moveTo>
                    <a:lnTo>
                      <a:pt x="925" y="0"/>
                    </a:lnTo>
                    <a:lnTo>
                      <a:pt x="947" y="4"/>
                    </a:lnTo>
                    <a:lnTo>
                      <a:pt x="963" y="17"/>
                    </a:lnTo>
                    <a:lnTo>
                      <a:pt x="976" y="35"/>
                    </a:lnTo>
                    <a:lnTo>
                      <a:pt x="979" y="55"/>
                    </a:lnTo>
                    <a:lnTo>
                      <a:pt x="976" y="77"/>
                    </a:lnTo>
                    <a:lnTo>
                      <a:pt x="963" y="95"/>
                    </a:lnTo>
                    <a:lnTo>
                      <a:pt x="947" y="106"/>
                    </a:lnTo>
                    <a:lnTo>
                      <a:pt x="925" y="112"/>
                    </a:lnTo>
                    <a:lnTo>
                      <a:pt x="55" y="112"/>
                    </a:lnTo>
                    <a:lnTo>
                      <a:pt x="35" y="106"/>
                    </a:lnTo>
                    <a:lnTo>
                      <a:pt x="16" y="95"/>
                    </a:lnTo>
                    <a:lnTo>
                      <a:pt x="4" y="77"/>
                    </a:lnTo>
                    <a:lnTo>
                      <a:pt x="0" y="55"/>
                    </a:lnTo>
                    <a:lnTo>
                      <a:pt x="4" y="35"/>
                    </a:lnTo>
                    <a:lnTo>
                      <a:pt x="16" y="17"/>
                    </a:lnTo>
                    <a:lnTo>
                      <a:pt x="35" y="4"/>
                    </a:lnTo>
                    <a:lnTo>
                      <a:pt x="55" y="0"/>
                    </a:lnTo>
                    <a:close/>
                  </a:path>
                </a:pathLst>
              </a:custGeom>
              <a:gradFill flip="none" rotWithShape="1">
                <a:gsLst>
                  <a:gs pos="1000">
                    <a:schemeClr val="bg1">
                      <a:lumMod val="50000"/>
                    </a:schemeClr>
                  </a:gs>
                  <a:gs pos="100000">
                    <a:schemeClr val="bg1">
                      <a:lumMod val="50000"/>
                    </a:schemeClr>
                  </a:gs>
                  <a:gs pos="46000">
                    <a:schemeClr val="bg1">
                      <a:lumMod val="95000"/>
                    </a:schemeClr>
                  </a:gs>
                </a:gsLst>
                <a:lin ang="54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a:p>
            </p:txBody>
          </p:sp>
        </p:grpSp>
      </p:grpSp>
      <p:sp>
        <p:nvSpPr>
          <p:cNvPr id="61" name="TextBox 60"/>
          <p:cNvSpPr txBox="1"/>
          <p:nvPr/>
        </p:nvSpPr>
        <p:spPr>
          <a:xfrm>
            <a:off x="1664334" y="1359868"/>
            <a:ext cx="2780617" cy="461665"/>
          </a:xfrm>
          <a:prstGeom prst="rect">
            <a:avLst/>
          </a:prstGeom>
          <a:noFill/>
        </p:spPr>
        <p:txBody>
          <a:bodyPr wrap="square" rtlCol="0">
            <a:spAutoFit/>
          </a:bodyPr>
          <a:lstStyle/>
          <a:p>
            <a:pPr algn="r"/>
            <a:r>
              <a:rPr lang="en-IN" sz="2400" b="1" dirty="0">
                <a:solidFill>
                  <a:schemeClr val="accent1"/>
                </a:solidFill>
                <a:latin typeface="Times New Roman" panose="02020603050405020304" pitchFamily="18" charset="0"/>
                <a:cs typeface="Times New Roman" panose="02020603050405020304" pitchFamily="18" charset="0"/>
              </a:rPr>
              <a:t>Application Blynk</a:t>
            </a:r>
          </a:p>
        </p:txBody>
      </p:sp>
      <p:sp>
        <p:nvSpPr>
          <p:cNvPr id="25" name="Rectangle 24"/>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26" name="Pentagone 25"/>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19</a:t>
            </a:r>
            <a:endParaRPr lang="fr-FR" sz="2400" b="1" dirty="0">
              <a:latin typeface="Times New Roman" panose="02020603050405020304" pitchFamily="18" charset="0"/>
              <a:cs typeface="Times New Roman" panose="02020603050405020304" pitchFamily="18" charset="0"/>
            </a:endParaRPr>
          </a:p>
        </p:txBody>
      </p:sp>
      <p:sp>
        <p:nvSpPr>
          <p:cNvPr id="27" name="Rectangle 26"/>
          <p:cNvSpPr/>
          <p:nvPr/>
        </p:nvSpPr>
        <p:spPr>
          <a:xfrm>
            <a:off x="-47183" y="629460"/>
            <a:ext cx="2036135" cy="461665"/>
          </a:xfrm>
          <a:prstGeom prst="rect">
            <a:avLst/>
          </a:prstGeom>
        </p:spPr>
        <p:txBody>
          <a:bodyPr wrap="none">
            <a:spAutoFit/>
          </a:bodyPr>
          <a:lstStyle/>
          <a:p>
            <a:pPr marL="342900" indent="-342900">
              <a:buFont typeface="Wingdings" panose="05000000000000000000" pitchFamily="2" charset="2"/>
              <a:buChar char="v"/>
            </a:pPr>
            <a:r>
              <a:rPr lang="en-IN" sz="2400" b="1" dirty="0" smtClean="0">
                <a:solidFill>
                  <a:srgbClr val="002060"/>
                </a:solidFill>
                <a:latin typeface="Times New Roman" panose="02020603050405020304" pitchFamily="18" charset="0"/>
                <a:cs typeface="Times New Roman" panose="02020603050405020304" pitchFamily="18" charset="0"/>
              </a:rPr>
              <a:t>Conception</a:t>
            </a:r>
            <a:endParaRPr lang="en-IN" sz="2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67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25"/>
                                        </p:tgtEl>
                                        <p:attrNameLst>
                                          <p:attrName>style.opacity</p:attrName>
                                        </p:attrNameLst>
                                      </p:cBhvr>
                                      <p:to>
                                        <p:strVal val="0.5"/>
                                      </p:to>
                                    </p:set>
                                    <p:animEffect filter="image" prLst="opacity: 0.5">
                                      <p:cBhvr rctx="IE">
                                        <p:cTn id="7" dur="indefinite"/>
                                        <p:tgtEl>
                                          <p:spTgt spid="25"/>
                                        </p:tgtEl>
                                      </p:cBhvr>
                                    </p:animEffect>
                                  </p:childTnLst>
                                </p:cTn>
                              </p:par>
                            </p:childTnLst>
                          </p:cTn>
                        </p:par>
                        <p:par>
                          <p:cTn id="8" fill="hold">
                            <p:stCondLst>
                              <p:cond delay="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childTnLst>
                          </p:cTn>
                        </p:par>
                        <p:par>
                          <p:cTn id="20" fill="hold">
                            <p:stCondLst>
                              <p:cond delay="1000"/>
                            </p:stCondLst>
                            <p:childTnLst>
                              <p:par>
                                <p:cTn id="21" presetID="32" presetClass="emph" presetSubtype="0" fill="hold" nodeType="after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8965" y="4251506"/>
            <a:ext cx="7459478" cy="498663"/>
          </a:xfrm>
          <a:prstGeom prst="rect">
            <a:avLst/>
          </a:prstGeom>
        </p:spPr>
        <p:txBody>
          <a:bodyPr wrap="none">
            <a:spAutoFit/>
          </a:bodyPr>
          <a:lstStyle/>
          <a:p>
            <a:pPr lvl="2">
              <a:lnSpc>
                <a:spcPct val="150000"/>
              </a:lnSpc>
              <a:spcBef>
                <a:spcPts val="150"/>
              </a:spcBef>
            </a:pPr>
            <a:r>
              <a:rPr lang="fr-FR" sz="2000" b="1" dirty="0">
                <a:latin typeface="Times New Roman" panose="02020603050405020304" pitchFamily="18" charset="0"/>
                <a:ea typeface="Calibri" panose="020F0502020204030204" pitchFamily="34" charset="0"/>
                <a:cs typeface="Times New Roman" panose="02020603050405020304" pitchFamily="18" charset="0"/>
              </a:rPr>
              <a:t>Diagramme de cas d’utilisation pour la partie IOT Blynk  </a:t>
            </a:r>
          </a:p>
        </p:txBody>
      </p:sp>
      <p:sp>
        <p:nvSpPr>
          <p:cNvPr id="6" name="Rectangle 5"/>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7" name="Pentagone 6"/>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20</a:t>
            </a:r>
            <a:endParaRPr lang="fr-FR" sz="24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7183" y="629460"/>
            <a:ext cx="2036135" cy="461665"/>
          </a:xfrm>
          <a:prstGeom prst="rect">
            <a:avLst/>
          </a:prstGeom>
        </p:spPr>
        <p:txBody>
          <a:bodyPr wrap="none">
            <a:spAutoFit/>
          </a:bodyPr>
          <a:lstStyle/>
          <a:p>
            <a:pPr marL="342900" indent="-342900">
              <a:buFont typeface="Wingdings" panose="05000000000000000000" pitchFamily="2" charset="2"/>
              <a:buChar char="v"/>
            </a:pPr>
            <a:r>
              <a:rPr lang="en-IN" sz="2400" b="1" dirty="0" smtClean="0">
                <a:solidFill>
                  <a:srgbClr val="002060"/>
                </a:solidFill>
                <a:latin typeface="Times New Roman" panose="02020603050405020304" pitchFamily="18" charset="0"/>
                <a:cs typeface="Times New Roman" panose="02020603050405020304" pitchFamily="18" charset="0"/>
              </a:rPr>
              <a:t>Conception</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3">
            <a:duotone>
              <a:schemeClr val="accent1">
                <a:shade val="45000"/>
                <a:satMod val="135000"/>
              </a:schemeClr>
              <a:prstClr val="white"/>
            </a:duotone>
          </a:blip>
          <a:stretch>
            <a:fillRect/>
          </a:stretch>
        </p:blipFill>
        <p:spPr>
          <a:xfrm>
            <a:off x="1896645" y="892880"/>
            <a:ext cx="5584835" cy="3400425"/>
          </a:xfrm>
          <a:prstGeom prst="rect">
            <a:avLst/>
          </a:prstGeom>
          <a:ln>
            <a:noFill/>
          </a:ln>
          <a:effectLst>
            <a:softEdge rad="112500"/>
          </a:effectLst>
        </p:spPr>
      </p:pic>
    </p:spTree>
    <p:extLst>
      <p:ext uri="{BB962C8B-B14F-4D97-AF65-F5344CB8AC3E}">
        <p14:creationId xmlns:p14="http://schemas.microsoft.com/office/powerpoint/2010/main" val="11637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par>
                          <p:cTn id="8" fill="hold">
                            <p:stCondLst>
                              <p:cond delay="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21</a:t>
            </a:r>
            <a:endParaRPr lang="fr-FR" sz="24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9" name="Rectangle 8"/>
          <p:cNvSpPr/>
          <p:nvPr/>
        </p:nvSpPr>
        <p:spPr>
          <a:xfrm>
            <a:off x="-47183" y="629460"/>
            <a:ext cx="2103461" cy="461665"/>
          </a:xfrm>
          <a:prstGeom prst="rect">
            <a:avLst/>
          </a:prstGeom>
        </p:spPr>
        <p:txBody>
          <a:bodyPr wrap="none">
            <a:spAutoFit/>
          </a:bodyPr>
          <a:lstStyle/>
          <a:p>
            <a:pPr marL="342900" indent="-342900">
              <a:buFont typeface="Wingdings" panose="05000000000000000000" pitchFamily="2" charset="2"/>
              <a:buChar char="v"/>
            </a:pPr>
            <a:r>
              <a:rPr lang="en-IN" sz="2400" b="1" dirty="0" smtClean="0">
                <a:solidFill>
                  <a:srgbClr val="002060"/>
                </a:solidFill>
                <a:latin typeface="Times New Roman" panose="02020603050405020304" pitchFamily="18" charset="0"/>
                <a:cs typeface="Times New Roman" panose="02020603050405020304" pitchFamily="18" charset="0"/>
              </a:rPr>
              <a:t>Réalisation:</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interfaceLAB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1009" y="1275791"/>
            <a:ext cx="6276108" cy="3597670"/>
          </a:xfrm>
          <a:prstGeom prst="rect">
            <a:avLst/>
          </a:prstGeom>
        </p:spPr>
      </p:pic>
    </p:spTree>
    <p:extLst>
      <p:ext uri="{BB962C8B-B14F-4D97-AF65-F5344CB8AC3E}">
        <p14:creationId xmlns:p14="http://schemas.microsoft.com/office/powerpoint/2010/main" val="370192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59785" y="281175"/>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4" name="Pentagone 3"/>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smtClean="0">
                <a:latin typeface="Times New Roman" panose="02020603050405020304" pitchFamily="18" charset="0"/>
                <a:cs typeface="Times New Roman" panose="02020603050405020304" pitchFamily="18" charset="0"/>
              </a:rPr>
              <a:t>22</a:t>
            </a:r>
            <a:endParaRPr lang="fr-FR" sz="2400" b="1" dirty="0">
              <a:latin typeface="Times New Roman" panose="02020603050405020304" pitchFamily="18" charset="0"/>
              <a:cs typeface="Times New Roman" panose="02020603050405020304" pitchFamily="18" charset="0"/>
            </a:endParaRPr>
          </a:p>
        </p:txBody>
      </p:sp>
      <p:sp>
        <p:nvSpPr>
          <p:cNvPr id="5" name="Rectangle 4"/>
          <p:cNvSpPr/>
          <p:nvPr/>
        </p:nvSpPr>
        <p:spPr>
          <a:xfrm>
            <a:off x="-47183" y="629460"/>
            <a:ext cx="2000869" cy="461665"/>
          </a:xfrm>
          <a:prstGeom prst="rect">
            <a:avLst/>
          </a:prstGeom>
        </p:spPr>
        <p:txBody>
          <a:bodyPr wrap="none">
            <a:spAutoFit/>
          </a:bodyPr>
          <a:lstStyle/>
          <a:p>
            <a:pPr marL="342900" indent="-342900">
              <a:buFont typeface="Wingdings" panose="05000000000000000000" pitchFamily="2" charset="2"/>
              <a:buChar char="v"/>
            </a:pPr>
            <a:r>
              <a:rPr lang="en-IN" sz="2400" b="1" dirty="0" smtClean="0">
                <a:solidFill>
                  <a:srgbClr val="002060"/>
                </a:solidFill>
                <a:latin typeface="Times New Roman" panose="02020603050405020304" pitchFamily="18" charset="0"/>
                <a:cs typeface="Times New Roman" panose="02020603050405020304" pitchFamily="18" charset="0"/>
              </a:rPr>
              <a:t>Réalisation</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6" name="interfaceWE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2491" y="1091125"/>
            <a:ext cx="6764624" cy="3537174"/>
          </a:xfrm>
          <a:prstGeom prst="rect">
            <a:avLst/>
          </a:prstGeom>
        </p:spPr>
      </p:pic>
    </p:spTree>
    <p:extLst>
      <p:ext uri="{BB962C8B-B14F-4D97-AF65-F5344CB8AC3E}">
        <p14:creationId xmlns:p14="http://schemas.microsoft.com/office/powerpoint/2010/main" val="84126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15552578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57819" y="1197405"/>
            <a:ext cx="1985166" cy="3097405"/>
          </a:xfrm>
          <a:prstGeom prst="rect">
            <a:avLst/>
          </a:prstGeom>
        </p:spPr>
      </p:pic>
      <p:sp>
        <p:nvSpPr>
          <p:cNvPr id="3" name="Rectangle 2"/>
          <p:cNvSpPr/>
          <p:nvPr/>
        </p:nvSpPr>
        <p:spPr>
          <a:xfrm>
            <a:off x="907080" y="128470"/>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Conception Et Réalisation </a:t>
            </a:r>
            <a:endParaRPr lang="fr-FR" sz="3600" dirty="0">
              <a:solidFill>
                <a:srgbClr val="FF0000"/>
              </a:solidFill>
              <a:latin typeface="Times New Roman" pitchFamily="18" charset="0"/>
              <a:cs typeface="Times New Roman" pitchFamily="18" charset="0"/>
            </a:endParaRPr>
          </a:p>
        </p:txBody>
      </p:sp>
      <p:sp>
        <p:nvSpPr>
          <p:cNvPr id="4" name="Pentagone 3"/>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23</a:t>
            </a:r>
            <a:endParaRPr lang="fr-FR" sz="2400" b="1" dirty="0">
              <a:latin typeface="Times New Roman" panose="02020603050405020304" pitchFamily="18" charset="0"/>
              <a:cs typeface="Times New Roman" panose="02020603050405020304" pitchFamily="18" charset="0"/>
            </a:endParaRPr>
          </a:p>
        </p:txBody>
      </p:sp>
      <p:sp>
        <p:nvSpPr>
          <p:cNvPr id="5" name="Rectangle 4"/>
          <p:cNvSpPr/>
          <p:nvPr/>
        </p:nvSpPr>
        <p:spPr>
          <a:xfrm>
            <a:off x="-47183" y="629460"/>
            <a:ext cx="2000869" cy="461665"/>
          </a:xfrm>
          <a:prstGeom prst="rect">
            <a:avLst/>
          </a:prstGeom>
        </p:spPr>
        <p:txBody>
          <a:bodyPr wrap="none">
            <a:spAutoFit/>
          </a:bodyPr>
          <a:lstStyle/>
          <a:p>
            <a:pPr marL="342900" indent="-342900">
              <a:buFont typeface="Wingdings" panose="05000000000000000000" pitchFamily="2" charset="2"/>
              <a:buChar char="v"/>
            </a:pPr>
            <a:r>
              <a:rPr lang="en-IN" sz="2400" b="1" dirty="0" smtClean="0">
                <a:solidFill>
                  <a:srgbClr val="002060"/>
                </a:solidFill>
                <a:latin typeface="Times New Roman" panose="02020603050405020304" pitchFamily="18" charset="0"/>
                <a:cs typeface="Times New Roman" panose="02020603050405020304" pitchFamily="18" charset="0"/>
              </a:rPr>
              <a:t>Réalisation</a:t>
            </a:r>
            <a:endParaRPr lang="en-IN" sz="2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837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video>
              <p:cMediaNode vol="80000">
                <p:cTn id="13" fill="hold" display="0">
                  <p:stCondLst>
                    <p:cond delay="indefinite"/>
                  </p:stCondLst>
                </p:cTn>
                <p:tgtEl>
                  <p:spTgt spid="2"/>
                </p:tgtEl>
              </p:cMediaNode>
            </p:video>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Connecteur droit 31"/>
          <p:cNvCxnSpPr/>
          <p:nvPr/>
        </p:nvCxnSpPr>
        <p:spPr>
          <a:xfrm>
            <a:off x="756539" y="999547"/>
            <a:ext cx="0" cy="3900872"/>
          </a:xfrm>
          <a:prstGeom prst="line">
            <a:avLst/>
          </a:prstGeom>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3808475" y="141460"/>
            <a:ext cx="1313180" cy="830997"/>
          </a:xfrm>
          <a:prstGeom prst="rect">
            <a:avLst/>
          </a:prstGeom>
          <a:noFill/>
        </p:spPr>
        <p:txBody>
          <a:bodyPr wrap="none" rtlCol="0">
            <a:spAutoFit/>
          </a:bodyPr>
          <a:lstStyle/>
          <a:p>
            <a:r>
              <a:rPr lang="fr-FR" sz="4800" b="1" i="1" dirty="0" smtClean="0">
                <a:effectLst>
                  <a:glow rad="139700">
                    <a:schemeClr val="accent3">
                      <a:satMod val="175000"/>
                      <a:alpha val="40000"/>
                    </a:schemeClr>
                  </a:glow>
                </a:effectLst>
              </a:rPr>
              <a:t>Plan</a:t>
            </a:r>
            <a:endParaRPr lang="fr-FR" sz="4800" b="1" i="1" dirty="0">
              <a:effectLst>
                <a:glow rad="139700">
                  <a:schemeClr val="accent3">
                    <a:satMod val="175000"/>
                    <a:alpha val="40000"/>
                  </a:schemeClr>
                </a:glow>
              </a:effectLst>
            </a:endParaRPr>
          </a:p>
        </p:txBody>
      </p:sp>
      <p:sp>
        <p:nvSpPr>
          <p:cNvPr id="16" name="Organigramme : Terminateur 15"/>
          <p:cNvSpPr/>
          <p:nvPr/>
        </p:nvSpPr>
        <p:spPr>
          <a:xfrm>
            <a:off x="907080" y="1088131"/>
            <a:ext cx="3140723" cy="503927"/>
          </a:xfrm>
          <a:prstGeom prst="flowChartTerminator">
            <a:avLst/>
          </a:prstGeom>
          <a:noFill/>
          <a:ln>
            <a:solidFill>
              <a:srgbClr val="FFDC47"/>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smtClean="0">
                <a:solidFill>
                  <a:schemeClr val="tx1"/>
                </a:solidFill>
                <a:latin typeface="Times New Roman" panose="02020603050405020304" pitchFamily="18" charset="0"/>
                <a:cs typeface="Times New Roman" panose="02020603050405020304" pitchFamily="18" charset="0"/>
              </a:rPr>
              <a:t>Introduction</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19" name="Oval 33"/>
          <p:cNvSpPr/>
          <p:nvPr/>
        </p:nvSpPr>
        <p:spPr>
          <a:xfrm>
            <a:off x="535586" y="1088131"/>
            <a:ext cx="449990" cy="457200"/>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1</a:t>
            </a:r>
            <a:endParaRPr lang="en-IN" sz="1600" b="1" i="1" dirty="0">
              <a:latin typeface="Times New Roman" panose="02020603050405020304" pitchFamily="18" charset="0"/>
              <a:cs typeface="Times New Roman" panose="02020603050405020304" pitchFamily="18" charset="0"/>
            </a:endParaRPr>
          </a:p>
        </p:txBody>
      </p:sp>
      <p:sp>
        <p:nvSpPr>
          <p:cNvPr id="20" name="Organigramme : Terminateur 19"/>
          <p:cNvSpPr/>
          <p:nvPr/>
        </p:nvSpPr>
        <p:spPr>
          <a:xfrm>
            <a:off x="925722" y="1857305"/>
            <a:ext cx="3206804" cy="503927"/>
          </a:xfrm>
          <a:prstGeom prst="flowChartTerminator">
            <a:avLst/>
          </a:prstGeom>
          <a:noFill/>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Problématique</a:t>
            </a:r>
          </a:p>
        </p:txBody>
      </p:sp>
      <p:sp>
        <p:nvSpPr>
          <p:cNvPr id="21" name="Organigramme : Terminateur 20"/>
          <p:cNvSpPr/>
          <p:nvPr/>
        </p:nvSpPr>
        <p:spPr>
          <a:xfrm>
            <a:off x="925722" y="2679395"/>
            <a:ext cx="3206804" cy="503927"/>
          </a:xfrm>
          <a:prstGeom prst="flowChartTerminator">
            <a:avLst/>
          </a:prstGeom>
          <a:noFill/>
          <a:ln>
            <a:solidFill>
              <a:srgbClr val="990099"/>
            </a:solidFill>
          </a:ln>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fr-FR" b="1" dirty="0" smtClean="0">
              <a:latin typeface="Times New Roman" panose="02020603050405020304" pitchFamily="18" charset="0"/>
              <a:cs typeface="Times New Roman" panose="02020603050405020304" pitchFamily="18" charset="0"/>
            </a:endParaRPr>
          </a:p>
          <a:p>
            <a:pPr algn="ctr"/>
            <a:r>
              <a:rPr lang="fr-FR" b="1" dirty="0" smtClean="0">
                <a:solidFill>
                  <a:schemeClr val="tx1"/>
                </a:solidFill>
                <a:latin typeface="Times New Roman" panose="02020603050405020304" pitchFamily="18" charset="0"/>
                <a:cs typeface="Times New Roman" panose="02020603050405020304" pitchFamily="18" charset="0"/>
              </a:rPr>
              <a:t>Solution Proposée</a:t>
            </a:r>
            <a:endParaRPr lang="fr-FR" b="1" dirty="0">
              <a:solidFill>
                <a:schemeClr val="tx1"/>
              </a:solidFill>
              <a:latin typeface="Times New Roman" panose="02020603050405020304" pitchFamily="18" charset="0"/>
              <a:cs typeface="Times New Roman" panose="02020603050405020304" pitchFamily="18" charset="0"/>
            </a:endParaRPr>
          </a:p>
          <a:p>
            <a:pPr algn="ctr"/>
            <a:endParaRPr lang="fr-FR" b="1" dirty="0">
              <a:latin typeface="Times New Roman" panose="02020603050405020304" pitchFamily="18" charset="0"/>
              <a:cs typeface="Times New Roman" panose="02020603050405020304" pitchFamily="18" charset="0"/>
            </a:endParaRPr>
          </a:p>
        </p:txBody>
      </p:sp>
      <p:sp>
        <p:nvSpPr>
          <p:cNvPr id="23" name="Oval 35"/>
          <p:cNvSpPr/>
          <p:nvPr/>
        </p:nvSpPr>
        <p:spPr>
          <a:xfrm>
            <a:off x="554226" y="2724044"/>
            <a:ext cx="437579" cy="457200"/>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3</a:t>
            </a:r>
            <a:endParaRPr lang="en-IN" sz="1350" b="1" i="1" dirty="0">
              <a:latin typeface="Times New Roman" panose="02020603050405020304" pitchFamily="18" charset="0"/>
              <a:cs typeface="Times New Roman" panose="02020603050405020304" pitchFamily="18" charset="0"/>
            </a:endParaRPr>
          </a:p>
        </p:txBody>
      </p:sp>
      <p:sp>
        <p:nvSpPr>
          <p:cNvPr id="24" name="Oval 34"/>
          <p:cNvSpPr/>
          <p:nvPr/>
        </p:nvSpPr>
        <p:spPr>
          <a:xfrm>
            <a:off x="554227" y="1868825"/>
            <a:ext cx="437579" cy="458115"/>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2</a:t>
            </a:r>
            <a:endParaRPr lang="en-IN" b="1" i="1" dirty="0">
              <a:latin typeface="Times New Roman" panose="02020603050405020304" pitchFamily="18" charset="0"/>
              <a:cs typeface="Times New Roman" panose="02020603050405020304" pitchFamily="18" charset="0"/>
            </a:endParaRPr>
          </a:p>
        </p:txBody>
      </p:sp>
      <p:sp>
        <p:nvSpPr>
          <p:cNvPr id="26" name="Organigramme : Terminateur 25"/>
          <p:cNvSpPr/>
          <p:nvPr/>
        </p:nvSpPr>
        <p:spPr>
          <a:xfrm>
            <a:off x="936957" y="4273648"/>
            <a:ext cx="3206805" cy="503927"/>
          </a:xfrm>
          <a:prstGeom prst="flowChartTerminator">
            <a:avLst/>
          </a:prstGeom>
          <a:noFill/>
          <a:effectLst>
            <a:glow rad="2286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solidFill>
                  <a:srgbClr val="FF0000"/>
                </a:solidFill>
                <a:latin typeface="Times New Roman" panose="02020603050405020304" pitchFamily="18" charset="0"/>
                <a:cs typeface="Times New Roman" panose="02020603050405020304" pitchFamily="18" charset="0"/>
              </a:rPr>
              <a:t>Conclusion &amp; Perspectives</a:t>
            </a:r>
          </a:p>
        </p:txBody>
      </p:sp>
      <p:sp>
        <p:nvSpPr>
          <p:cNvPr id="27" name="Oval 37"/>
          <p:cNvSpPr/>
          <p:nvPr/>
        </p:nvSpPr>
        <p:spPr>
          <a:xfrm>
            <a:off x="565459" y="4329050"/>
            <a:ext cx="439200" cy="457200"/>
          </a:xfrm>
          <a:prstGeom prst="ellipse">
            <a:avLst/>
          </a:prstGeom>
          <a:solidFill>
            <a:srgbClr val="00AECD"/>
          </a:solidFill>
          <a:ln>
            <a:noFill/>
          </a:ln>
          <a:effectLst>
            <a:glow rad="228600">
              <a:schemeClr val="accent5">
                <a:satMod val="175000"/>
                <a:alpha val="40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latin typeface="Times New Roman" panose="02020603050405020304" pitchFamily="18" charset="0"/>
                <a:cs typeface="Times New Roman" panose="02020603050405020304" pitchFamily="18" charset="0"/>
              </a:rPr>
              <a:t>5</a:t>
            </a:r>
            <a:endParaRPr lang="en-IN" sz="1350" b="1" i="1" dirty="0">
              <a:latin typeface="Times New Roman" panose="02020603050405020304" pitchFamily="18" charset="0"/>
              <a:cs typeface="Times New Roman" panose="02020603050405020304" pitchFamily="18" charset="0"/>
            </a:endParaRPr>
          </a:p>
        </p:txBody>
      </p:sp>
      <p:grpSp>
        <p:nvGrpSpPr>
          <p:cNvPr id="28" name="Groupe 27"/>
          <p:cNvGrpSpPr/>
          <p:nvPr/>
        </p:nvGrpSpPr>
        <p:grpSpPr>
          <a:xfrm>
            <a:off x="936958" y="3450510"/>
            <a:ext cx="3206804" cy="503927"/>
            <a:chOff x="954026" y="3834318"/>
            <a:chExt cx="3206804" cy="503927"/>
          </a:xfrm>
        </p:grpSpPr>
        <p:sp>
          <p:nvSpPr>
            <p:cNvPr id="29" name="Organigramme : Terminateur 28"/>
            <p:cNvSpPr/>
            <p:nvPr/>
          </p:nvSpPr>
          <p:spPr>
            <a:xfrm>
              <a:off x="954026" y="3834318"/>
              <a:ext cx="3206804" cy="503927"/>
            </a:xfrm>
            <a:prstGeom prst="flowChartTerminator">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p>
          </p:txBody>
        </p:sp>
        <p:sp>
          <p:nvSpPr>
            <p:cNvPr id="30" name="Rectangle 29"/>
            <p:cNvSpPr/>
            <p:nvPr/>
          </p:nvSpPr>
          <p:spPr>
            <a:xfrm>
              <a:off x="1051658" y="3901615"/>
              <a:ext cx="3062226" cy="369332"/>
            </a:xfrm>
            <a:prstGeom prst="rect">
              <a:avLst/>
            </a:prstGeom>
          </p:spPr>
          <p:txBody>
            <a:bodyPr wrap="square">
              <a:spAutoFit/>
            </a:bodyPr>
            <a:lstStyle/>
            <a:p>
              <a:pPr algn="ctr"/>
              <a:r>
                <a:rPr lang="fr-FR" b="1" dirty="0">
                  <a:latin typeface="Times New Roman" panose="02020603050405020304" pitchFamily="18" charset="0"/>
                  <a:cs typeface="Times New Roman" panose="02020603050405020304" pitchFamily="18" charset="0"/>
                </a:rPr>
                <a:t>Conception &amp; réalisation </a:t>
              </a:r>
            </a:p>
          </p:txBody>
        </p:sp>
      </p:grpSp>
      <p:sp>
        <p:nvSpPr>
          <p:cNvPr id="31" name="Oval 36"/>
          <p:cNvSpPr/>
          <p:nvPr/>
        </p:nvSpPr>
        <p:spPr>
          <a:xfrm>
            <a:off x="565461" y="3462030"/>
            <a:ext cx="437579" cy="457200"/>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4</a:t>
            </a:r>
            <a:endParaRPr lang="en-IN" b="1" i="1" dirty="0">
              <a:latin typeface="Times New Roman" panose="02020603050405020304" pitchFamily="18" charset="0"/>
              <a:cs typeface="Times New Roman" panose="02020603050405020304" pitchFamily="18" charset="0"/>
            </a:endParaRPr>
          </a:p>
        </p:txBody>
      </p:sp>
      <p:pic>
        <p:nvPicPr>
          <p:cNvPr id="33" name="Picture 15" descr="suivant"/>
          <p:cNvPicPr>
            <a:picLocks noChangeAspect="1" noChangeArrowheads="1" noCrop="1"/>
          </p:cNvPicPr>
          <p:nvPr/>
        </p:nvPicPr>
        <p:blipFill>
          <a:blip r:embed="rId2"/>
          <a:srcRect/>
          <a:stretch>
            <a:fillRect/>
          </a:stretch>
        </p:blipFill>
        <p:spPr bwMode="auto">
          <a:xfrm>
            <a:off x="141120" y="4320713"/>
            <a:ext cx="672425" cy="409795"/>
          </a:xfrm>
          <a:prstGeom prst="rect">
            <a:avLst/>
          </a:prstGeom>
          <a:ln>
            <a:noFill/>
          </a:ln>
          <a:effectLst>
            <a:outerShdw blurRad="292100" dist="139700" dir="2700000" algn="tl" rotWithShape="0">
              <a:srgbClr val="333333">
                <a:alpha val="65000"/>
              </a:srgbClr>
            </a:outerShdw>
          </a:effectLst>
        </p:spPr>
      </p:pic>
      <p:sp>
        <p:nvSpPr>
          <p:cNvPr id="34" name="Pentagone 33"/>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24</a:t>
            </a:r>
            <a:endParaRPr lang="fr-F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0139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mph" presetSubtype="0" fill="remove" grpId="0" nodeType="clickEffect">
                                  <p:stCondLst>
                                    <p:cond delay="0"/>
                                  </p:stCondLst>
                                  <p:iterate type="lt">
                                    <p:tmPct val="0"/>
                                  </p:iterate>
                                  <p:childTnLst>
                                    <p:animClr clrSpc="rgb" dir="cw">
                                      <p:cBhvr override="childStyle">
                                        <p:cTn id="12" dur="250" autoRev="1" fill="remove"/>
                                        <p:tgtEl>
                                          <p:spTgt spid="26"/>
                                        </p:tgtEl>
                                        <p:attrNameLst>
                                          <p:attrName>style.color</p:attrName>
                                        </p:attrNameLst>
                                      </p:cBhvr>
                                      <p:to>
                                        <a:schemeClr val="bg1"/>
                                      </p:to>
                                    </p:animClr>
                                    <p:animClr clrSpc="rgb" dir="cw">
                                      <p:cBhvr>
                                        <p:cTn id="13" dur="250" autoRev="1" fill="remove"/>
                                        <p:tgtEl>
                                          <p:spTgt spid="26"/>
                                        </p:tgtEl>
                                        <p:attrNameLst>
                                          <p:attrName>fillcolor</p:attrName>
                                        </p:attrNameLst>
                                      </p:cBhvr>
                                      <p:to>
                                        <a:schemeClr val="bg1"/>
                                      </p:to>
                                    </p:animClr>
                                    <p:set>
                                      <p:cBhvr>
                                        <p:cTn id="14" dur="250" autoRev="1" fill="remove"/>
                                        <p:tgtEl>
                                          <p:spTgt spid="26"/>
                                        </p:tgtEl>
                                        <p:attrNameLst>
                                          <p:attrName>fill.type</p:attrName>
                                        </p:attrNameLst>
                                      </p:cBhvr>
                                      <p:to>
                                        <p:strVal val="solid"/>
                                      </p:to>
                                    </p:set>
                                    <p:set>
                                      <p:cBhvr>
                                        <p:cTn id="15" dur="250" autoRev="1" fill="remove"/>
                                        <p:tgtEl>
                                          <p:spTgt spid="26"/>
                                        </p:tgtEl>
                                        <p:attrNameLst>
                                          <p:attrName>fill.on</p:attrName>
                                        </p:attrNameLst>
                                      </p:cBhvr>
                                      <p:to>
                                        <p:strVal val="true"/>
                                      </p:to>
                                    </p:set>
                                  </p:childTnLst>
                                </p:cTn>
                              </p:par>
                              <p:par>
                                <p:cTn id="16" presetID="27" presetClass="emph" presetSubtype="0" fill="remove" grpId="0" nodeType="withEffect">
                                  <p:stCondLst>
                                    <p:cond delay="0"/>
                                  </p:stCondLst>
                                  <p:childTnLst>
                                    <p:animClr clrSpc="rgb" dir="cw">
                                      <p:cBhvr override="childStyle">
                                        <p:cTn id="17" dur="250" autoRev="1" fill="remove"/>
                                        <p:tgtEl>
                                          <p:spTgt spid="27"/>
                                        </p:tgtEl>
                                        <p:attrNameLst>
                                          <p:attrName>style.color</p:attrName>
                                        </p:attrNameLst>
                                      </p:cBhvr>
                                      <p:to>
                                        <a:schemeClr val="bg1"/>
                                      </p:to>
                                    </p:animClr>
                                    <p:animClr clrSpc="rgb" dir="cw">
                                      <p:cBhvr>
                                        <p:cTn id="18" dur="250" autoRev="1" fill="remove"/>
                                        <p:tgtEl>
                                          <p:spTgt spid="27"/>
                                        </p:tgtEl>
                                        <p:attrNameLst>
                                          <p:attrName>fillcolor</p:attrName>
                                        </p:attrNameLst>
                                      </p:cBhvr>
                                      <p:to>
                                        <a:schemeClr val="bg1"/>
                                      </p:to>
                                    </p:animClr>
                                    <p:set>
                                      <p:cBhvr>
                                        <p:cTn id="19" dur="250" autoRev="1" fill="remove"/>
                                        <p:tgtEl>
                                          <p:spTgt spid="27"/>
                                        </p:tgtEl>
                                        <p:attrNameLst>
                                          <p:attrName>fill.type</p:attrName>
                                        </p:attrNameLst>
                                      </p:cBhvr>
                                      <p:to>
                                        <p:strVal val="solid"/>
                                      </p:to>
                                    </p:set>
                                    <p:set>
                                      <p:cBhvr>
                                        <p:cTn id="20" dur="250" autoRev="1" fill="remove"/>
                                        <p:tgtEl>
                                          <p:spTgt spid="27"/>
                                        </p:tgtEl>
                                        <p:attrNameLst>
                                          <p:attrName>fill.on</p:attrName>
                                        </p:attrNameLst>
                                      </p:cBhvr>
                                      <p:to>
                                        <p:strVal val="true"/>
                                      </p:to>
                                    </p:set>
                                  </p:childTnLst>
                                </p:cTn>
                              </p:par>
                              <p:par>
                                <p:cTn id="21" presetID="18" presetClass="emph" presetSubtype="0" fill="hold" grpId="1" nodeType="withEffect">
                                  <p:stCondLst>
                                    <p:cond delay="0"/>
                                  </p:stCondLst>
                                  <p:iterate type="lt">
                                    <p:tmPct val="4000"/>
                                  </p:iterate>
                                  <p:childTnLst>
                                    <p:set>
                                      <p:cBhvr override="childStyle">
                                        <p:cTn id="22" dur="500" fill="hold"/>
                                        <p:tgtEl>
                                          <p:spTgt spid="2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5741" y="103879"/>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Conclusion et Perspective</a:t>
            </a:r>
            <a:endParaRPr lang="fr-FR" sz="3600" dirty="0">
              <a:solidFill>
                <a:srgbClr val="FF0000"/>
              </a:solidFill>
              <a:latin typeface="Times New Roman" pitchFamily="18" charset="0"/>
              <a:cs typeface="Times New Roman" pitchFamily="18" charset="0"/>
            </a:endParaRPr>
          </a:p>
        </p:txBody>
      </p:sp>
      <p:sp>
        <p:nvSpPr>
          <p:cNvPr id="5" name="Pentagone 4"/>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25</a:t>
            </a:r>
            <a:endParaRPr lang="fr-FR"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91355" y="3107425"/>
            <a:ext cx="1985165" cy="461665"/>
          </a:xfrm>
          <a:prstGeom prst="rect">
            <a:avLst/>
          </a:prstGeom>
        </p:spPr>
        <p:txBody>
          <a:bodyPr wrap="square">
            <a:spAutoFit/>
          </a:bodyPr>
          <a:lstStyle/>
          <a:p>
            <a:r>
              <a:rPr lang="fr-FR" sz="2400" b="1" dirty="0" smtClean="0">
                <a:solidFill>
                  <a:srgbClr val="C00000"/>
                </a:solidFill>
                <a:latin typeface="Times New Roman" panose="02020603050405020304" pitchFamily="18" charset="0"/>
                <a:cs typeface="Times New Roman" panose="02020603050405020304" pitchFamily="18" charset="0"/>
              </a:rPr>
              <a:t>Perspectives</a:t>
            </a:r>
            <a:endParaRPr lang="fr-FR" sz="2400" b="1" dirty="0">
              <a:solidFill>
                <a:srgbClr val="C00000"/>
              </a:solidFill>
              <a:latin typeface="Times New Roman" panose="02020603050405020304" pitchFamily="18" charset="0"/>
              <a:cs typeface="Times New Roman" panose="02020603050405020304" pitchFamily="18" charset="0"/>
            </a:endParaRPr>
          </a:p>
        </p:txBody>
      </p:sp>
      <p:sp>
        <p:nvSpPr>
          <p:cNvPr id="7" name="ZoneTexte 6"/>
          <p:cNvSpPr txBox="1"/>
          <p:nvPr/>
        </p:nvSpPr>
        <p:spPr>
          <a:xfrm>
            <a:off x="191355" y="1089156"/>
            <a:ext cx="5015553" cy="498663"/>
          </a:xfrm>
          <a:prstGeom prst="rect">
            <a:avLst/>
          </a:prstGeom>
          <a:noFill/>
        </p:spPr>
        <p:txBody>
          <a:bodyPr wrap="square" rtlCol="0">
            <a:spAutoFit/>
          </a:bodyPr>
          <a:lstStyle/>
          <a:p>
            <a:pPr algn="just">
              <a:lnSpc>
                <a:spcPct val="150000"/>
              </a:lnSpc>
            </a:pPr>
            <a:r>
              <a:rPr lang="fr-FR" sz="2000" dirty="0" smtClean="0">
                <a:solidFill>
                  <a:srgbClr val="000000"/>
                </a:solidFill>
                <a:latin typeface="Times New Roman" panose="02020603050405020304" pitchFamily="18" charset="0"/>
                <a:cs typeface="Times New Roman" panose="02020603050405020304" pitchFamily="18" charset="0"/>
              </a:rPr>
              <a:t>Acquisition et supervision des Signaux EMG  </a:t>
            </a:r>
            <a:endParaRPr lang="fr-FR" sz="2000" dirty="0">
              <a:solidFill>
                <a:srgbClr val="000000"/>
              </a:solidFill>
              <a:latin typeface="Times New Roman" panose="02020603050405020304" pitchFamily="18" charset="0"/>
              <a:cs typeface="Times New Roman" panose="02020603050405020304" pitchFamily="18" charset="0"/>
            </a:endParaRPr>
          </a:p>
        </p:txBody>
      </p:sp>
      <p:sp>
        <p:nvSpPr>
          <p:cNvPr id="8" name="ZoneTexte 7"/>
          <p:cNvSpPr txBox="1"/>
          <p:nvPr/>
        </p:nvSpPr>
        <p:spPr>
          <a:xfrm>
            <a:off x="5211145" y="2084976"/>
            <a:ext cx="3230691"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fr-FR" sz="2000" dirty="0" smtClean="0">
                <a:solidFill>
                  <a:srgbClr val="000000"/>
                </a:solidFill>
                <a:latin typeface="Times New Roman" panose="02020603050405020304" pitchFamily="18" charset="0"/>
                <a:cs typeface="Times New Roman" panose="02020603050405020304" pitchFamily="18" charset="0"/>
              </a:rPr>
              <a:t>Application IOT Blynk</a:t>
            </a:r>
            <a:endParaRPr lang="fr-FR" sz="2000" dirty="0">
              <a:solidFill>
                <a:srgbClr val="000000"/>
              </a:solidFill>
              <a:latin typeface="Times New Roman" panose="02020603050405020304" pitchFamily="18" charset="0"/>
              <a:cs typeface="Times New Roman" panose="02020603050405020304" pitchFamily="18" charset="0"/>
            </a:endParaRPr>
          </a:p>
        </p:txBody>
      </p:sp>
      <p:sp>
        <p:nvSpPr>
          <p:cNvPr id="9" name="ZoneTexte 8"/>
          <p:cNvSpPr txBox="1"/>
          <p:nvPr/>
        </p:nvSpPr>
        <p:spPr>
          <a:xfrm>
            <a:off x="5267183" y="2608762"/>
            <a:ext cx="2223735" cy="49866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fr-FR" sz="2000" dirty="0" smtClean="0">
                <a:solidFill>
                  <a:srgbClr val="000000"/>
                </a:solidFill>
                <a:latin typeface="Times New Roman" panose="02020603050405020304" pitchFamily="18" charset="0"/>
                <a:cs typeface="Times New Roman" panose="02020603050405020304" pitchFamily="18" charset="0"/>
              </a:rPr>
              <a:t>Plateforme Web</a:t>
            </a:r>
            <a:endParaRPr lang="fr-FR" sz="2000" dirty="0">
              <a:solidFill>
                <a:srgbClr val="0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71450" y="3869171"/>
            <a:ext cx="2794355" cy="369332"/>
          </a:xfrm>
          <a:prstGeom prst="rect">
            <a:avLst/>
          </a:prstGeom>
        </p:spPr>
        <p:txBody>
          <a:bodyPr wrap="none">
            <a:spAutoFit/>
          </a:bodyPr>
          <a:lstStyle/>
          <a:p>
            <a:pPr marL="285750" indent="-285750">
              <a:buFont typeface="Wingdings" panose="05000000000000000000" pitchFamily="2" charset="2"/>
              <a:buChar char="§"/>
            </a:pPr>
            <a:r>
              <a:rPr lang="fr-FR"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Exploiter </a:t>
            </a:r>
            <a:r>
              <a:rPr lang="fr-FR"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le signal EMG </a:t>
            </a:r>
            <a:endParaRPr lang="fr-FR" dirty="0"/>
          </a:p>
        </p:txBody>
      </p:sp>
      <p:sp>
        <p:nvSpPr>
          <p:cNvPr id="10" name="Rectangle 9"/>
          <p:cNvSpPr/>
          <p:nvPr/>
        </p:nvSpPr>
        <p:spPr>
          <a:xfrm>
            <a:off x="2811146" y="3224680"/>
            <a:ext cx="2563587" cy="458074"/>
          </a:xfrm>
          <a:prstGeom prst="rect">
            <a:avLst/>
          </a:prstGeom>
        </p:spPr>
        <p:txBody>
          <a:bodyPr wrap="none">
            <a:spAutoFit/>
          </a:bodyPr>
          <a:lstStyle/>
          <a:p>
            <a:pPr marL="285750" indent="-285750" algn="just">
              <a:lnSpc>
                <a:spcPct val="150000"/>
              </a:lnSpc>
              <a:spcBef>
                <a:spcPts val="1200"/>
              </a:spcBef>
              <a:spcAft>
                <a:spcPts val="1200"/>
              </a:spcAft>
              <a:buFont typeface="Wingdings" panose="05000000000000000000" pitchFamily="2" charset="2"/>
              <a:buChar char="ü"/>
            </a:pPr>
            <a:r>
              <a:rPr lang="fr-FR"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Activer </a:t>
            </a:r>
            <a:r>
              <a:rPr lang="fr-FR"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des prothèses </a:t>
            </a:r>
          </a:p>
        </p:txBody>
      </p:sp>
      <p:sp>
        <p:nvSpPr>
          <p:cNvPr id="12" name="Rectangle 11"/>
          <p:cNvSpPr/>
          <p:nvPr/>
        </p:nvSpPr>
        <p:spPr>
          <a:xfrm>
            <a:off x="2789262" y="3827552"/>
            <a:ext cx="6237605" cy="369332"/>
          </a:xfrm>
          <a:prstGeom prst="rect">
            <a:avLst/>
          </a:prstGeom>
        </p:spPr>
        <p:txBody>
          <a:bodyPr wrap="none">
            <a:spAutoFit/>
          </a:bodyPr>
          <a:lstStyle/>
          <a:p>
            <a:pPr marL="285750" indent="-285750">
              <a:buFont typeface="Wingdings" panose="05000000000000000000" pitchFamily="2" charset="2"/>
              <a:buChar char="ü"/>
            </a:pPr>
            <a:r>
              <a:rPr lang="fr-FR"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Se </a:t>
            </a:r>
            <a:r>
              <a:rPr lang="fr-FR"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connecter à </a:t>
            </a:r>
            <a:r>
              <a:rPr lang="fr-FR"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des </a:t>
            </a:r>
            <a:r>
              <a:rPr lang="fr-FR"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objets et les </a:t>
            </a:r>
            <a:r>
              <a:rPr lang="fr-FR"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contrôler </a:t>
            </a:r>
            <a:r>
              <a:rPr lang="fr-FR"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grâce à nos muscles</a:t>
            </a:r>
            <a:r>
              <a:rPr lang="fr-FR" dirty="0">
                <a:solidFill>
                  <a:srgbClr val="ED7D31"/>
                </a:solidFill>
                <a:latin typeface="Times New Roman" panose="02020603050405020304" pitchFamily="18" charset="0"/>
                <a:ea typeface="Calibri" panose="020F0502020204030204" pitchFamily="34" charset="0"/>
                <a:cs typeface="Times New Roman" panose="02020603050405020304" pitchFamily="18" charset="0"/>
              </a:rPr>
              <a:t> </a:t>
            </a:r>
            <a:r>
              <a:rPr lang="fr-FR"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fr-FR" dirty="0"/>
          </a:p>
        </p:txBody>
      </p:sp>
      <p:sp>
        <p:nvSpPr>
          <p:cNvPr id="13" name="Rectangle 12"/>
          <p:cNvSpPr/>
          <p:nvPr/>
        </p:nvSpPr>
        <p:spPr>
          <a:xfrm>
            <a:off x="5206908" y="1647812"/>
            <a:ext cx="2937664" cy="369332"/>
          </a:xfrm>
          <a:prstGeom prst="rect">
            <a:avLst/>
          </a:prstGeom>
        </p:spPr>
        <p:txBody>
          <a:bodyPr wrap="none">
            <a:spAutoFit/>
          </a:bodyPr>
          <a:lstStyle/>
          <a:p>
            <a:pPr marL="285750" indent="-285750">
              <a:buFont typeface="Wingdings" panose="05000000000000000000" pitchFamily="2" charset="2"/>
              <a:buChar char="ü"/>
            </a:pPr>
            <a:r>
              <a:rPr lang="fr-FR" dirty="0">
                <a:solidFill>
                  <a:srgbClr val="000000"/>
                </a:solidFill>
                <a:latin typeface="Times New Roman" panose="02020603050405020304" pitchFamily="18" charset="0"/>
                <a:cs typeface="Times New Roman" panose="02020603050405020304" pitchFamily="18" charset="0"/>
              </a:rPr>
              <a:t>d’une interface LabVIEW </a:t>
            </a:r>
            <a:endParaRPr lang="fr-FR" dirty="0"/>
          </a:p>
        </p:txBody>
      </p:sp>
      <p:sp>
        <p:nvSpPr>
          <p:cNvPr id="14" name="Rectangle 13"/>
          <p:cNvSpPr/>
          <p:nvPr/>
        </p:nvSpPr>
        <p:spPr>
          <a:xfrm>
            <a:off x="3044950" y="2128785"/>
            <a:ext cx="1935145" cy="369332"/>
          </a:xfrm>
          <a:prstGeom prst="rect">
            <a:avLst/>
          </a:prstGeom>
        </p:spPr>
        <p:txBody>
          <a:bodyPr wrap="none">
            <a:spAutoFit/>
          </a:bodyPr>
          <a:lstStyle/>
          <a:p>
            <a:pPr marL="285750" indent="-285750">
              <a:buFont typeface="Wingdings" panose="05000000000000000000" pitchFamily="2" charset="2"/>
              <a:buChar char="§"/>
            </a:pPr>
            <a:r>
              <a:rPr lang="fr-FR" dirty="0">
                <a:solidFill>
                  <a:srgbClr val="000000"/>
                </a:solidFill>
                <a:latin typeface="Times New Roman" panose="02020603050405020304" pitchFamily="18" charset="0"/>
                <a:cs typeface="Times New Roman" panose="02020603050405020304" pitchFamily="18" charset="0"/>
              </a:rPr>
              <a:t>Développement</a:t>
            </a:r>
            <a:endParaRPr lang="fr-FR" dirty="0"/>
          </a:p>
        </p:txBody>
      </p:sp>
      <p:sp>
        <p:nvSpPr>
          <p:cNvPr id="15" name="Rectangle 14"/>
          <p:cNvSpPr/>
          <p:nvPr/>
        </p:nvSpPr>
        <p:spPr>
          <a:xfrm>
            <a:off x="2756879" y="4351338"/>
            <a:ext cx="6269988" cy="646331"/>
          </a:xfrm>
          <a:prstGeom prst="rect">
            <a:avLst/>
          </a:prstGeom>
        </p:spPr>
        <p:txBody>
          <a:bodyPr wrap="square">
            <a:spAutoFit/>
          </a:bodyPr>
          <a:lstStyle/>
          <a:p>
            <a:pPr marL="285750" indent="-285750">
              <a:buFont typeface="Wingdings" panose="05000000000000000000" pitchFamily="2" charset="2"/>
              <a:buChar char="ü"/>
            </a:pPr>
            <a:r>
              <a:rPr lang="fr-FR"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Téléassistance :  Réseaux de capteurs</a:t>
            </a:r>
            <a:r>
              <a:rPr lang="fr-FR" dirty="0"/>
              <a:t> </a:t>
            </a:r>
            <a:r>
              <a:rPr lang="fr-FR"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biomédicaux </a:t>
            </a:r>
            <a:r>
              <a:rPr lang="fr-FR"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pour </a:t>
            </a:r>
          </a:p>
          <a:p>
            <a:r>
              <a:rPr lang="fr-FR"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applications </a:t>
            </a:r>
            <a:r>
              <a:rPr lang="fr-FR"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 suivi médical</a:t>
            </a:r>
          </a:p>
        </p:txBody>
      </p:sp>
    </p:spTree>
    <p:extLst>
      <p:ext uri="{BB962C8B-B14F-4D97-AF65-F5344CB8AC3E}">
        <p14:creationId xmlns:p14="http://schemas.microsoft.com/office/powerpoint/2010/main" val="54839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mph" presetSubtype="0" grpId="0" nodeType="clickEffect">
                                  <p:stCondLst>
                                    <p:cond delay="0"/>
                                  </p:stCondLst>
                                  <p:childTnLst>
                                    <p:set>
                                      <p:cBhvr rctx="PPT">
                                        <p:cTn id="13" dur="indefinite"/>
                                        <p:tgtEl>
                                          <p:spTgt spid="4"/>
                                        </p:tgtEl>
                                        <p:attrNameLst>
                                          <p:attrName>style.opacity</p:attrName>
                                        </p:attrNameLst>
                                      </p:cBhvr>
                                      <p:to>
                                        <p:strVal val="0.5"/>
                                      </p:to>
                                    </p:set>
                                    <p:animEffect filter="image" prLst="opacity: 0.5">
                                      <p:cBhvr rctx="IE">
                                        <p:cTn id="14" dur="indefinite"/>
                                        <p:tgtEl>
                                          <p:spTgt spid="4"/>
                                        </p:tgtEl>
                                      </p:cBhvr>
                                    </p:animEffect>
                                  </p:childTnLst>
                                </p:cTn>
                              </p:par>
                            </p:childTnLst>
                          </p:cTn>
                        </p:par>
                        <p:par>
                          <p:cTn id="15" fill="hold">
                            <p:stCondLst>
                              <p:cond delay="0"/>
                            </p:stCondLst>
                            <p:childTnLst>
                              <p:par>
                                <p:cTn id="16" presetID="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0-#ppt_w/2"/>
                                          </p:val>
                                        </p:tav>
                                        <p:tav tm="100000">
                                          <p:val>
                                            <p:strVal val="#ppt_x"/>
                                          </p:val>
                                        </p:tav>
                                      </p:tavLst>
                                    </p:anim>
                                    <p:anim calcmode="lin" valueType="num">
                                      <p:cBhvr additive="base">
                                        <p:cTn id="4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down)">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7" grpId="0"/>
      <p:bldP spid="8" grpId="0"/>
      <p:bldP spid="9" grpId="0"/>
      <p:bldP spid="3" grpId="0"/>
      <p:bldP spid="10" grpId="0"/>
      <p:bldP spid="12" grpId="0"/>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570179" y="1197405"/>
            <a:ext cx="6260905" cy="2400657"/>
          </a:xfrm>
          <a:prstGeom prst="rect">
            <a:avLst/>
          </a:prstGeom>
          <a:noFill/>
        </p:spPr>
        <p:txBody>
          <a:bodyPr wrap="square" rtlCol="0">
            <a:spAutoFit/>
          </a:bodyPr>
          <a:lstStyle/>
          <a:p>
            <a:pPr algn="ctr"/>
            <a:r>
              <a:rPr lang="fr-FR" sz="6600" dirty="0" smtClean="0">
                <a:solidFill>
                  <a:srgbClr val="FF0000"/>
                </a:solidFill>
                <a:effectLst>
                  <a:glow rad="228600">
                    <a:schemeClr val="accent2">
                      <a:satMod val="175000"/>
                      <a:alpha val="40000"/>
                    </a:schemeClr>
                  </a:glow>
                </a:effectLst>
                <a:latin typeface="Cambria" pitchFamily="18" charset="0"/>
              </a:rPr>
              <a:t>Merci pour votre attention</a:t>
            </a:r>
          </a:p>
          <a:p>
            <a:endParaRPr lang="fr-FR" dirty="0"/>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3064" y="3793390"/>
            <a:ext cx="700543" cy="1270976"/>
          </a:xfrm>
          <a:prstGeom prst="rect">
            <a:avLst/>
          </a:prstGeom>
        </p:spPr>
      </p:pic>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p:cNvSpPr txBox="1"/>
          <p:nvPr/>
        </p:nvSpPr>
        <p:spPr>
          <a:xfrm>
            <a:off x="3808475" y="141460"/>
            <a:ext cx="1313180" cy="830997"/>
          </a:xfrm>
          <a:prstGeom prst="rect">
            <a:avLst/>
          </a:prstGeom>
          <a:noFill/>
        </p:spPr>
        <p:txBody>
          <a:bodyPr wrap="none" rtlCol="0">
            <a:spAutoFit/>
          </a:bodyPr>
          <a:lstStyle/>
          <a:p>
            <a:r>
              <a:rPr lang="fr-FR" sz="4800" b="1" i="1" dirty="0" smtClean="0">
                <a:effectLst>
                  <a:glow rad="139700">
                    <a:schemeClr val="accent3">
                      <a:satMod val="175000"/>
                      <a:alpha val="40000"/>
                    </a:schemeClr>
                  </a:glow>
                </a:effectLst>
              </a:rPr>
              <a:t>Plan</a:t>
            </a:r>
            <a:endParaRPr lang="fr-FR" sz="4800" b="1" i="1" dirty="0">
              <a:effectLst>
                <a:glow rad="139700">
                  <a:schemeClr val="accent3">
                    <a:satMod val="175000"/>
                    <a:alpha val="40000"/>
                  </a:schemeClr>
                </a:glow>
              </a:effectLst>
            </a:endParaRPr>
          </a:p>
        </p:txBody>
      </p:sp>
      <p:cxnSp>
        <p:nvCxnSpPr>
          <p:cNvPr id="17" name="Connecteur droit 16"/>
          <p:cNvCxnSpPr/>
          <p:nvPr/>
        </p:nvCxnSpPr>
        <p:spPr>
          <a:xfrm>
            <a:off x="756539" y="1100591"/>
            <a:ext cx="0" cy="3819954"/>
          </a:xfrm>
          <a:prstGeom prst="line">
            <a:avLst/>
          </a:prstGeom>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Organigramme : Terminateur 17"/>
          <p:cNvSpPr/>
          <p:nvPr/>
        </p:nvSpPr>
        <p:spPr>
          <a:xfrm>
            <a:off x="907080" y="1189175"/>
            <a:ext cx="3140723" cy="503927"/>
          </a:xfrm>
          <a:prstGeom prst="flowChartTerminator">
            <a:avLst/>
          </a:prstGeom>
          <a:noFill/>
          <a:ln>
            <a:solidFill>
              <a:srgbClr val="FFDC47"/>
            </a:solidFill>
          </a:ln>
          <a:effectLst>
            <a:glow rad="2286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smtClean="0">
                <a:solidFill>
                  <a:srgbClr val="FF0000"/>
                </a:solidFill>
                <a:latin typeface="Times New Roman" panose="02020603050405020304" pitchFamily="18" charset="0"/>
                <a:cs typeface="Times New Roman" panose="02020603050405020304" pitchFamily="18" charset="0"/>
              </a:rPr>
              <a:t>Introduction</a:t>
            </a:r>
            <a:endParaRPr lang="fr-FR" b="1" dirty="0">
              <a:solidFill>
                <a:srgbClr val="FF0000"/>
              </a:solidFill>
              <a:latin typeface="Times New Roman" panose="02020603050405020304" pitchFamily="18" charset="0"/>
              <a:cs typeface="Times New Roman" panose="02020603050405020304" pitchFamily="18" charset="0"/>
            </a:endParaRPr>
          </a:p>
        </p:txBody>
      </p:sp>
      <p:sp>
        <p:nvSpPr>
          <p:cNvPr id="19" name="Oval 33"/>
          <p:cNvSpPr/>
          <p:nvPr/>
        </p:nvSpPr>
        <p:spPr>
          <a:xfrm>
            <a:off x="535586" y="1189175"/>
            <a:ext cx="449990" cy="457200"/>
          </a:xfrm>
          <a:prstGeom prst="ellipse">
            <a:avLst/>
          </a:prstGeom>
          <a:solidFill>
            <a:srgbClr val="FFD539"/>
          </a:solidFill>
          <a:ln>
            <a:noFill/>
          </a:ln>
          <a:effectLst>
            <a:glow rad="228600">
              <a:schemeClr val="accent3">
                <a:satMod val="175000"/>
                <a:alpha val="40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1</a:t>
            </a:r>
            <a:endParaRPr lang="en-IN" sz="1600" b="1" i="1" dirty="0">
              <a:latin typeface="Times New Roman" panose="02020603050405020304" pitchFamily="18" charset="0"/>
              <a:cs typeface="Times New Roman" panose="02020603050405020304" pitchFamily="18" charset="0"/>
            </a:endParaRPr>
          </a:p>
        </p:txBody>
      </p:sp>
      <p:sp>
        <p:nvSpPr>
          <p:cNvPr id="20" name="Organigramme : Terminateur 19"/>
          <p:cNvSpPr/>
          <p:nvPr/>
        </p:nvSpPr>
        <p:spPr>
          <a:xfrm>
            <a:off x="925722" y="1958349"/>
            <a:ext cx="3206804" cy="503927"/>
          </a:xfrm>
          <a:prstGeom prst="flowChartTerminator">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atin typeface="Times New Roman" panose="02020603050405020304" pitchFamily="18" charset="0"/>
                <a:cs typeface="Times New Roman" panose="02020603050405020304" pitchFamily="18" charset="0"/>
              </a:rPr>
              <a:t>Problématique</a:t>
            </a:r>
          </a:p>
        </p:txBody>
      </p:sp>
      <p:sp>
        <p:nvSpPr>
          <p:cNvPr id="21" name="Organigramme : Terminateur 20"/>
          <p:cNvSpPr/>
          <p:nvPr/>
        </p:nvSpPr>
        <p:spPr>
          <a:xfrm>
            <a:off x="907080" y="2739043"/>
            <a:ext cx="3206804" cy="503927"/>
          </a:xfrm>
          <a:prstGeom prst="flowChartTerminator">
            <a:avLst/>
          </a:prstGeom>
          <a:noFill/>
          <a:ln>
            <a:solidFill>
              <a:srgbClr val="99009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b="1" dirty="0" smtClean="0">
              <a:latin typeface="Times New Roman" panose="02020603050405020304" pitchFamily="18" charset="0"/>
              <a:cs typeface="Times New Roman" panose="02020603050405020304" pitchFamily="18" charset="0"/>
            </a:endParaRPr>
          </a:p>
          <a:p>
            <a:pPr algn="ctr"/>
            <a:r>
              <a:rPr lang="fr-FR" b="1" dirty="0" smtClean="0">
                <a:latin typeface="Times New Roman" panose="02020603050405020304" pitchFamily="18" charset="0"/>
                <a:cs typeface="Times New Roman" panose="02020603050405020304" pitchFamily="18" charset="0"/>
              </a:rPr>
              <a:t>Solution Proposée </a:t>
            </a:r>
            <a:endParaRPr lang="fr-FR" b="1" dirty="0">
              <a:latin typeface="Times New Roman" panose="02020603050405020304" pitchFamily="18" charset="0"/>
              <a:cs typeface="Times New Roman" panose="02020603050405020304" pitchFamily="18" charset="0"/>
            </a:endParaRPr>
          </a:p>
          <a:p>
            <a:pPr algn="ctr"/>
            <a:endParaRPr lang="fr-FR" b="1" dirty="0">
              <a:latin typeface="Times New Roman" panose="02020603050405020304" pitchFamily="18" charset="0"/>
              <a:cs typeface="Times New Roman" panose="02020603050405020304" pitchFamily="18" charset="0"/>
            </a:endParaRPr>
          </a:p>
        </p:txBody>
      </p:sp>
      <p:sp>
        <p:nvSpPr>
          <p:cNvPr id="23" name="Oval 35"/>
          <p:cNvSpPr/>
          <p:nvPr/>
        </p:nvSpPr>
        <p:spPr>
          <a:xfrm>
            <a:off x="535584" y="2783692"/>
            <a:ext cx="437579" cy="457200"/>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3</a:t>
            </a:r>
            <a:endParaRPr lang="en-IN" sz="1350" b="1" i="1" dirty="0">
              <a:latin typeface="Times New Roman" panose="02020603050405020304" pitchFamily="18" charset="0"/>
              <a:cs typeface="Times New Roman" panose="02020603050405020304" pitchFamily="18" charset="0"/>
            </a:endParaRPr>
          </a:p>
        </p:txBody>
      </p:sp>
      <p:sp>
        <p:nvSpPr>
          <p:cNvPr id="24" name="Oval 34"/>
          <p:cNvSpPr/>
          <p:nvPr/>
        </p:nvSpPr>
        <p:spPr>
          <a:xfrm>
            <a:off x="554227" y="1969869"/>
            <a:ext cx="437579" cy="458115"/>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2</a:t>
            </a:r>
            <a:endParaRPr lang="en-IN" b="1" i="1" dirty="0">
              <a:latin typeface="Times New Roman" panose="02020603050405020304" pitchFamily="18" charset="0"/>
              <a:cs typeface="Times New Roman" panose="02020603050405020304" pitchFamily="18" charset="0"/>
            </a:endParaRPr>
          </a:p>
        </p:txBody>
      </p:sp>
      <p:sp>
        <p:nvSpPr>
          <p:cNvPr id="26" name="Organigramme : Terminateur 25"/>
          <p:cNvSpPr/>
          <p:nvPr/>
        </p:nvSpPr>
        <p:spPr>
          <a:xfrm>
            <a:off x="939627" y="4252866"/>
            <a:ext cx="3206805" cy="503927"/>
          </a:xfrm>
          <a:prstGeom prst="flowChartTerminator">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latin typeface="Times New Roman" panose="02020603050405020304" pitchFamily="18" charset="0"/>
                <a:cs typeface="Times New Roman" panose="02020603050405020304" pitchFamily="18" charset="0"/>
              </a:rPr>
              <a:t>Conclusion &amp; Perspectives</a:t>
            </a:r>
          </a:p>
        </p:txBody>
      </p:sp>
      <p:sp>
        <p:nvSpPr>
          <p:cNvPr id="27" name="Oval 37"/>
          <p:cNvSpPr/>
          <p:nvPr/>
        </p:nvSpPr>
        <p:spPr>
          <a:xfrm>
            <a:off x="568129" y="4308268"/>
            <a:ext cx="439200" cy="457200"/>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5</a:t>
            </a:r>
            <a:endParaRPr lang="en-IN" sz="1350" b="1" i="1" dirty="0">
              <a:latin typeface="Times New Roman" panose="02020603050405020304" pitchFamily="18" charset="0"/>
              <a:cs typeface="Times New Roman" panose="02020603050405020304" pitchFamily="18" charset="0"/>
            </a:endParaRPr>
          </a:p>
        </p:txBody>
      </p:sp>
      <p:grpSp>
        <p:nvGrpSpPr>
          <p:cNvPr id="28" name="Groupe 27"/>
          <p:cNvGrpSpPr/>
          <p:nvPr/>
        </p:nvGrpSpPr>
        <p:grpSpPr>
          <a:xfrm>
            <a:off x="939628" y="3491516"/>
            <a:ext cx="3206804" cy="503927"/>
            <a:chOff x="954026" y="3834318"/>
            <a:chExt cx="3206804" cy="503927"/>
          </a:xfrm>
        </p:grpSpPr>
        <p:sp>
          <p:nvSpPr>
            <p:cNvPr id="29" name="Organigramme : Terminateur 28"/>
            <p:cNvSpPr/>
            <p:nvPr/>
          </p:nvSpPr>
          <p:spPr>
            <a:xfrm>
              <a:off x="954026" y="3834318"/>
              <a:ext cx="3206804" cy="503927"/>
            </a:xfrm>
            <a:prstGeom prst="flowChartTerminator">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p>
          </p:txBody>
        </p:sp>
        <p:sp>
          <p:nvSpPr>
            <p:cNvPr id="30" name="Rectangle 29"/>
            <p:cNvSpPr/>
            <p:nvPr/>
          </p:nvSpPr>
          <p:spPr>
            <a:xfrm>
              <a:off x="1051658" y="3901615"/>
              <a:ext cx="3062226" cy="369332"/>
            </a:xfrm>
            <a:prstGeom prst="rect">
              <a:avLst/>
            </a:prstGeom>
          </p:spPr>
          <p:txBody>
            <a:bodyPr wrap="square">
              <a:spAutoFit/>
            </a:bodyPr>
            <a:lstStyle/>
            <a:p>
              <a:pPr algn="ctr"/>
              <a:r>
                <a:rPr lang="fr-FR" b="1" dirty="0">
                  <a:latin typeface="Times New Roman" panose="02020603050405020304" pitchFamily="18" charset="0"/>
                  <a:cs typeface="Times New Roman" panose="02020603050405020304" pitchFamily="18" charset="0"/>
                </a:rPr>
                <a:t>Conception &amp; réalisation </a:t>
              </a:r>
            </a:p>
          </p:txBody>
        </p:sp>
      </p:grpSp>
      <p:sp>
        <p:nvSpPr>
          <p:cNvPr id="31" name="Oval 36"/>
          <p:cNvSpPr/>
          <p:nvPr/>
        </p:nvSpPr>
        <p:spPr>
          <a:xfrm>
            <a:off x="568131" y="3503036"/>
            <a:ext cx="437579" cy="457200"/>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4</a:t>
            </a:r>
            <a:endParaRPr lang="en-IN" b="1" i="1" dirty="0">
              <a:latin typeface="Times New Roman" panose="02020603050405020304" pitchFamily="18" charset="0"/>
              <a:cs typeface="Times New Roman" panose="02020603050405020304" pitchFamily="18" charset="0"/>
            </a:endParaRPr>
          </a:p>
        </p:txBody>
      </p:sp>
      <p:pic>
        <p:nvPicPr>
          <p:cNvPr id="32" name="Picture 15" descr="suivant"/>
          <p:cNvPicPr>
            <a:picLocks noChangeAspect="1" noChangeArrowheads="1" noCrop="1"/>
          </p:cNvPicPr>
          <p:nvPr/>
        </p:nvPicPr>
        <p:blipFill>
          <a:blip r:embed="rId2"/>
          <a:srcRect/>
          <a:stretch>
            <a:fillRect/>
          </a:stretch>
        </p:blipFill>
        <p:spPr bwMode="auto">
          <a:xfrm>
            <a:off x="143680" y="1187383"/>
            <a:ext cx="672425" cy="409795"/>
          </a:xfrm>
          <a:prstGeom prst="rect">
            <a:avLst/>
          </a:prstGeom>
          <a:ln>
            <a:noFill/>
          </a:ln>
          <a:effectLst>
            <a:outerShdw blurRad="292100" dist="139700" dir="2700000" algn="tl" rotWithShape="0">
              <a:srgbClr val="333333">
                <a:alpha val="65000"/>
              </a:srgbClr>
            </a:outerShdw>
          </a:effectLst>
        </p:spPr>
      </p:pic>
      <p:sp>
        <p:nvSpPr>
          <p:cNvPr id="33" name="Pentagone 32"/>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2</a:t>
            </a:r>
            <a:endParaRPr lang="fr-F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19886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mph" presetSubtype="0" fill="remove" grpId="0" nodeType="clickEffect">
                                  <p:stCondLst>
                                    <p:cond delay="0"/>
                                  </p:stCondLst>
                                  <p:childTnLst>
                                    <p:animClr clrSpc="rgb" dir="cw">
                                      <p:cBhvr override="childStyle">
                                        <p:cTn id="12" dur="250" autoRev="1" fill="remove"/>
                                        <p:tgtEl>
                                          <p:spTgt spid="18"/>
                                        </p:tgtEl>
                                        <p:attrNameLst>
                                          <p:attrName>style.color</p:attrName>
                                        </p:attrNameLst>
                                      </p:cBhvr>
                                      <p:to>
                                        <a:schemeClr val="bg1"/>
                                      </p:to>
                                    </p:animClr>
                                    <p:animClr clrSpc="rgb" dir="cw">
                                      <p:cBhvr>
                                        <p:cTn id="13" dur="250" autoRev="1" fill="remove"/>
                                        <p:tgtEl>
                                          <p:spTgt spid="18"/>
                                        </p:tgtEl>
                                        <p:attrNameLst>
                                          <p:attrName>fillcolor</p:attrName>
                                        </p:attrNameLst>
                                      </p:cBhvr>
                                      <p:to>
                                        <a:schemeClr val="bg1"/>
                                      </p:to>
                                    </p:animClr>
                                    <p:set>
                                      <p:cBhvr>
                                        <p:cTn id="14" dur="250" autoRev="1" fill="remove"/>
                                        <p:tgtEl>
                                          <p:spTgt spid="18"/>
                                        </p:tgtEl>
                                        <p:attrNameLst>
                                          <p:attrName>fill.type</p:attrName>
                                        </p:attrNameLst>
                                      </p:cBhvr>
                                      <p:to>
                                        <p:strVal val="solid"/>
                                      </p:to>
                                    </p:set>
                                    <p:set>
                                      <p:cBhvr>
                                        <p:cTn id="15" dur="250" autoRev="1" fill="remove"/>
                                        <p:tgtEl>
                                          <p:spTgt spid="18"/>
                                        </p:tgtEl>
                                        <p:attrNameLst>
                                          <p:attrName>fill.on</p:attrName>
                                        </p:attrNameLst>
                                      </p:cBhvr>
                                      <p:to>
                                        <p:strVal val="true"/>
                                      </p:to>
                                    </p:set>
                                  </p:childTnLst>
                                </p:cTn>
                              </p:par>
                              <p:par>
                                <p:cTn id="16" presetID="27" presetClass="emph" presetSubtype="0" fill="remove" grpId="0" nodeType="withEffect">
                                  <p:stCondLst>
                                    <p:cond delay="0"/>
                                  </p:stCondLst>
                                  <p:childTnLst>
                                    <p:animClr clrSpc="rgb" dir="cw">
                                      <p:cBhvr override="childStyle">
                                        <p:cTn id="17" dur="250" autoRev="1" fill="remove"/>
                                        <p:tgtEl>
                                          <p:spTgt spid="19"/>
                                        </p:tgtEl>
                                        <p:attrNameLst>
                                          <p:attrName>style.color</p:attrName>
                                        </p:attrNameLst>
                                      </p:cBhvr>
                                      <p:to>
                                        <a:schemeClr val="bg1"/>
                                      </p:to>
                                    </p:animClr>
                                    <p:animClr clrSpc="rgb" dir="cw">
                                      <p:cBhvr>
                                        <p:cTn id="18" dur="250" autoRev="1" fill="remove"/>
                                        <p:tgtEl>
                                          <p:spTgt spid="19"/>
                                        </p:tgtEl>
                                        <p:attrNameLst>
                                          <p:attrName>fillcolor</p:attrName>
                                        </p:attrNameLst>
                                      </p:cBhvr>
                                      <p:to>
                                        <a:schemeClr val="bg1"/>
                                      </p:to>
                                    </p:animClr>
                                    <p:set>
                                      <p:cBhvr>
                                        <p:cTn id="19" dur="250" autoRev="1" fill="remove"/>
                                        <p:tgtEl>
                                          <p:spTgt spid="19"/>
                                        </p:tgtEl>
                                        <p:attrNameLst>
                                          <p:attrName>fill.type</p:attrName>
                                        </p:attrNameLst>
                                      </p:cBhvr>
                                      <p:to>
                                        <p:strVal val="solid"/>
                                      </p:to>
                                    </p:set>
                                    <p:set>
                                      <p:cBhvr>
                                        <p:cTn id="20" dur="250" autoRev="1" fill="remove"/>
                                        <p:tgtEl>
                                          <p:spTgt spid="19"/>
                                        </p:tgtEl>
                                        <p:attrNameLst>
                                          <p:attrName>fill.on</p:attrName>
                                        </p:attrNameLst>
                                      </p:cBhvr>
                                      <p:to>
                                        <p:strVal val="true"/>
                                      </p:to>
                                    </p:set>
                                  </p:childTnLst>
                                </p:cTn>
                              </p:par>
                              <p:par>
                                <p:cTn id="21" presetID="18" presetClass="emph" presetSubtype="0" fill="hold" nodeType="withEffect">
                                  <p:stCondLst>
                                    <p:cond delay="0"/>
                                  </p:stCondLst>
                                  <p:iterate type="lt">
                                    <p:tmPct val="4000"/>
                                  </p:iterate>
                                  <p:childTnLst>
                                    <p:set>
                                      <p:cBhvr override="childStyle">
                                        <p:cTn id="22" dur="500" fill="hold"/>
                                        <p:tgtEl>
                                          <p:spTgt spid="18">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RÃ©sultat de recherche d'images pour &quot;rÃ©alitÃ© virtuelle santÃ©&quot;"/>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282" y="2876321"/>
            <a:ext cx="2524219" cy="1796488"/>
          </a:xfrm>
          <a:prstGeom prst="ellipse">
            <a:avLst/>
          </a:prstGeom>
          <a:ln>
            <a:noFill/>
          </a:ln>
          <a:effectLst>
            <a:softEdge rad="112500"/>
          </a:effectLst>
        </p:spPr>
      </p:pic>
      <p:pic>
        <p:nvPicPr>
          <p:cNvPr id="12" name="Image 11" descr="RÃ©sultat de recherche d'images pour &quot;biofeedback&quot;"/>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1627" y="683258"/>
            <a:ext cx="2230721" cy="1454787"/>
          </a:xfrm>
          <a:prstGeom prst="ellipse">
            <a:avLst/>
          </a:prstGeom>
          <a:ln>
            <a:noFill/>
          </a:ln>
          <a:effectLst>
            <a:softEdge rad="112500"/>
          </a:effectLst>
        </p:spPr>
      </p:pic>
      <p:sp>
        <p:nvSpPr>
          <p:cNvPr id="16" name="Rectangle 15"/>
          <p:cNvSpPr/>
          <p:nvPr/>
        </p:nvSpPr>
        <p:spPr>
          <a:xfrm>
            <a:off x="410419" y="67495"/>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Introduction</a:t>
            </a:r>
            <a:endParaRPr lang="fr-FR" sz="3600" dirty="0">
              <a:solidFill>
                <a:srgbClr val="FF0000"/>
              </a:solidFill>
              <a:latin typeface="Times New Roman" pitchFamily="18" charset="0"/>
              <a:cs typeface="Times New Roman" pitchFamily="18" charset="0"/>
            </a:endParaRPr>
          </a:p>
        </p:txBody>
      </p:sp>
      <p:sp>
        <p:nvSpPr>
          <p:cNvPr id="2" name="Hexagone 1"/>
          <p:cNvSpPr/>
          <p:nvPr/>
        </p:nvSpPr>
        <p:spPr>
          <a:xfrm>
            <a:off x="3397102" y="2187043"/>
            <a:ext cx="1722312" cy="1378556"/>
          </a:xfrm>
          <a:prstGeom prst="hexagon">
            <a:avLst/>
          </a:prstGeom>
          <a:effectLst>
            <a:outerShdw blurRad="76200" dir="18900000" sy="23000" kx="-1200000" algn="bl" rotWithShape="0">
              <a:prstClr val="black">
                <a:alpha val="2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000" dirty="0" smtClean="0">
                <a:latin typeface="Times New Roman" panose="02020603050405020304" pitchFamily="18" charset="0"/>
                <a:cs typeface="Times New Roman" panose="02020603050405020304" pitchFamily="18" charset="0"/>
              </a:rPr>
              <a:t>Les EMG </a:t>
            </a:r>
            <a:r>
              <a:rPr lang="fr-FR" sz="2000" dirty="0">
                <a:latin typeface="Times New Roman" panose="02020603050405020304" pitchFamily="18" charset="0"/>
                <a:cs typeface="Times New Roman" panose="02020603050405020304" pitchFamily="18" charset="0"/>
              </a:rPr>
              <a:t>de surface </a:t>
            </a:r>
            <a:endParaRPr lang="fr-FR" sz="2000" dirty="0"/>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755" y="526757"/>
            <a:ext cx="2654528" cy="1767788"/>
          </a:xfrm>
          <a:prstGeom prst="ellipse">
            <a:avLst/>
          </a:prstGeom>
          <a:ln>
            <a:noFill/>
          </a:ln>
          <a:effectLst>
            <a:softEdge rad="112500"/>
          </a:effectLst>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4249" y="2707427"/>
            <a:ext cx="2462636" cy="1716343"/>
          </a:xfrm>
          <a:prstGeom prst="ellipse">
            <a:avLst/>
          </a:prstGeom>
          <a:ln>
            <a:noFill/>
          </a:ln>
          <a:effectLst>
            <a:softEdge rad="112500"/>
          </a:effectLst>
        </p:spPr>
      </p:pic>
      <p:pic>
        <p:nvPicPr>
          <p:cNvPr id="7" name="Imag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282" y="765072"/>
            <a:ext cx="2320938" cy="1676410"/>
          </a:xfrm>
          <a:prstGeom prst="ellipse">
            <a:avLst/>
          </a:prstGeom>
          <a:ln>
            <a:noFill/>
          </a:ln>
          <a:effectLst>
            <a:softEdge rad="112500"/>
          </a:effectLst>
        </p:spPr>
      </p:pic>
      <p:pic>
        <p:nvPicPr>
          <p:cNvPr id="14" name="Imag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2331" y="3636706"/>
            <a:ext cx="2405623" cy="1564943"/>
          </a:xfrm>
          <a:prstGeom prst="ellipse">
            <a:avLst/>
          </a:prstGeom>
          <a:ln>
            <a:noFill/>
          </a:ln>
          <a:effectLst>
            <a:softEdge rad="112500"/>
          </a:effectLst>
        </p:spPr>
      </p:pic>
      <p:sp>
        <p:nvSpPr>
          <p:cNvPr id="10" name="Pentagone 9"/>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3</a:t>
            </a:r>
            <a:endParaRPr lang="fr-F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645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mph" presetSubtype="0" grpId="0" nodeType="clickEffect">
                                  <p:stCondLst>
                                    <p:cond delay="0"/>
                                  </p:stCondLst>
                                  <p:childTnLst>
                                    <p:set>
                                      <p:cBhvr rctx="PPT">
                                        <p:cTn id="13" dur="indefinite"/>
                                        <p:tgtEl>
                                          <p:spTgt spid="16"/>
                                        </p:tgtEl>
                                        <p:attrNameLst>
                                          <p:attrName>style.opacity</p:attrName>
                                        </p:attrNameLst>
                                      </p:cBhvr>
                                      <p:to>
                                        <p:strVal val="0.5"/>
                                      </p:to>
                                    </p:set>
                                    <p:animEffect filter="image" prLst="opacity: 0.5">
                                      <p:cBhvr rctx="IE">
                                        <p:cTn id="14" dur="indefinite"/>
                                        <p:tgtEl>
                                          <p:spTgt spid="16"/>
                                        </p:tgtEl>
                                      </p:cBhvr>
                                    </p:animEffect>
                                  </p:childTnLst>
                                </p:cTn>
                              </p:par>
                            </p:childTnLst>
                          </p:cTn>
                        </p:par>
                        <p:par>
                          <p:cTn id="15" fill="hold">
                            <p:stCondLst>
                              <p:cond delay="0"/>
                            </p:stCondLst>
                            <p:childTnLst>
                              <p:par>
                                <p:cTn id="16" presetID="53" presetClass="entr" presetSubtype="16"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par>
                                <p:cTn id="41" presetID="53" presetClass="entr" presetSubtype="16"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53" presetClass="entr" presetSubtype="16"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fltVal val="0"/>
                                          </p:val>
                                        </p:tav>
                                        <p:tav tm="100000">
                                          <p:val>
                                            <p:strVal val="#ppt_w"/>
                                          </p:val>
                                        </p:tav>
                                      </p:tavLst>
                                    </p:anim>
                                    <p:anim calcmode="lin" valueType="num">
                                      <p:cBhvr>
                                        <p:cTn id="56" dur="500" fill="hold"/>
                                        <p:tgtEl>
                                          <p:spTgt spid="11"/>
                                        </p:tgtEl>
                                        <p:attrNameLst>
                                          <p:attrName>ppt_h</p:attrName>
                                        </p:attrNameLst>
                                      </p:cBhvr>
                                      <p:tavLst>
                                        <p:tav tm="0">
                                          <p:val>
                                            <p:fltVal val="0"/>
                                          </p:val>
                                        </p:tav>
                                        <p:tav tm="100000">
                                          <p:val>
                                            <p:strVal val="#ppt_h"/>
                                          </p:val>
                                        </p:tav>
                                      </p:tavLst>
                                    </p:anim>
                                    <p:animEffect transition="in" filter="fade">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p:cNvSpPr txBox="1"/>
          <p:nvPr/>
        </p:nvSpPr>
        <p:spPr>
          <a:xfrm>
            <a:off x="3808475" y="141460"/>
            <a:ext cx="1313180" cy="830997"/>
          </a:xfrm>
          <a:prstGeom prst="rect">
            <a:avLst/>
          </a:prstGeom>
          <a:noFill/>
        </p:spPr>
        <p:txBody>
          <a:bodyPr wrap="none" rtlCol="0">
            <a:spAutoFit/>
          </a:bodyPr>
          <a:lstStyle/>
          <a:p>
            <a:r>
              <a:rPr lang="fr-FR" sz="4800" b="1" i="1" dirty="0" smtClean="0">
                <a:effectLst>
                  <a:glow rad="139700">
                    <a:schemeClr val="accent3">
                      <a:satMod val="175000"/>
                      <a:alpha val="40000"/>
                    </a:schemeClr>
                  </a:glow>
                </a:effectLst>
              </a:rPr>
              <a:t>Plan</a:t>
            </a:r>
            <a:endParaRPr lang="fr-FR" sz="4800" b="1" i="1" dirty="0">
              <a:effectLst>
                <a:glow rad="139700">
                  <a:schemeClr val="accent3">
                    <a:satMod val="175000"/>
                    <a:alpha val="40000"/>
                  </a:schemeClr>
                </a:glow>
              </a:effectLst>
            </a:endParaRPr>
          </a:p>
        </p:txBody>
      </p:sp>
      <p:cxnSp>
        <p:nvCxnSpPr>
          <p:cNvPr id="16" name="Connecteur droit 15"/>
          <p:cNvCxnSpPr/>
          <p:nvPr/>
        </p:nvCxnSpPr>
        <p:spPr>
          <a:xfrm flipH="1">
            <a:off x="751259" y="1108821"/>
            <a:ext cx="5280" cy="3753504"/>
          </a:xfrm>
          <a:prstGeom prst="line">
            <a:avLst/>
          </a:prstGeom>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Organigramme : Terminateur 18"/>
          <p:cNvSpPr/>
          <p:nvPr/>
        </p:nvSpPr>
        <p:spPr>
          <a:xfrm>
            <a:off x="907080" y="1197405"/>
            <a:ext cx="3140723" cy="503927"/>
          </a:xfrm>
          <a:prstGeom prst="flowChartTerminator">
            <a:avLst/>
          </a:prstGeom>
          <a:noFill/>
          <a:ln>
            <a:solidFill>
              <a:srgbClr val="FFDC47"/>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smtClean="0">
                <a:solidFill>
                  <a:schemeClr val="tx1"/>
                </a:solidFill>
                <a:latin typeface="Times New Roman" panose="02020603050405020304" pitchFamily="18" charset="0"/>
                <a:cs typeface="Times New Roman" panose="02020603050405020304" pitchFamily="18" charset="0"/>
              </a:rPr>
              <a:t>Introduction</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20" name="Oval 33"/>
          <p:cNvSpPr/>
          <p:nvPr/>
        </p:nvSpPr>
        <p:spPr>
          <a:xfrm>
            <a:off x="535586" y="1197405"/>
            <a:ext cx="449990" cy="457200"/>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1</a:t>
            </a:r>
            <a:endParaRPr lang="en-IN" sz="1600" b="1" i="1" dirty="0">
              <a:latin typeface="Times New Roman" panose="02020603050405020304" pitchFamily="18" charset="0"/>
              <a:cs typeface="Times New Roman" panose="02020603050405020304" pitchFamily="18" charset="0"/>
            </a:endParaRPr>
          </a:p>
        </p:txBody>
      </p:sp>
      <p:sp>
        <p:nvSpPr>
          <p:cNvPr id="21" name="Organigramme : Terminateur 20"/>
          <p:cNvSpPr/>
          <p:nvPr/>
        </p:nvSpPr>
        <p:spPr>
          <a:xfrm>
            <a:off x="925722" y="1966579"/>
            <a:ext cx="3206804" cy="503927"/>
          </a:xfrm>
          <a:prstGeom prst="flowChartTerminator">
            <a:avLst/>
          </a:prstGeom>
          <a:noFill/>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solidFill>
                  <a:srgbClr val="FF0000"/>
                </a:solidFill>
                <a:latin typeface="Times New Roman" panose="02020603050405020304" pitchFamily="18" charset="0"/>
                <a:cs typeface="Times New Roman" panose="02020603050405020304" pitchFamily="18" charset="0"/>
              </a:rPr>
              <a:t>Problématique</a:t>
            </a:r>
          </a:p>
        </p:txBody>
      </p:sp>
      <p:sp>
        <p:nvSpPr>
          <p:cNvPr id="22" name="Organigramme : Terminateur 21"/>
          <p:cNvSpPr/>
          <p:nvPr/>
        </p:nvSpPr>
        <p:spPr>
          <a:xfrm>
            <a:off x="925722" y="2794000"/>
            <a:ext cx="3206804" cy="503927"/>
          </a:xfrm>
          <a:prstGeom prst="flowChartTerminator">
            <a:avLst/>
          </a:prstGeom>
          <a:noFill/>
          <a:ln>
            <a:solidFill>
              <a:srgbClr val="99009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b="1" dirty="0" smtClean="0">
              <a:latin typeface="Times New Roman" panose="02020603050405020304" pitchFamily="18" charset="0"/>
              <a:cs typeface="Times New Roman" panose="02020603050405020304" pitchFamily="18" charset="0"/>
            </a:endParaRPr>
          </a:p>
          <a:p>
            <a:pPr algn="ctr"/>
            <a:r>
              <a:rPr lang="fr-FR" b="1" dirty="0" smtClean="0">
                <a:latin typeface="Times New Roman" panose="02020603050405020304" pitchFamily="18" charset="0"/>
                <a:cs typeface="Times New Roman" panose="02020603050405020304" pitchFamily="18" charset="0"/>
              </a:rPr>
              <a:t>Solution Proposée </a:t>
            </a:r>
            <a:endParaRPr lang="fr-FR" b="1" dirty="0">
              <a:latin typeface="Times New Roman" panose="02020603050405020304" pitchFamily="18" charset="0"/>
              <a:cs typeface="Times New Roman" panose="02020603050405020304" pitchFamily="18" charset="0"/>
            </a:endParaRPr>
          </a:p>
          <a:p>
            <a:pPr algn="ctr"/>
            <a:endParaRPr lang="fr-FR" b="1" dirty="0">
              <a:latin typeface="Times New Roman" panose="02020603050405020304" pitchFamily="18" charset="0"/>
              <a:cs typeface="Times New Roman" panose="02020603050405020304" pitchFamily="18" charset="0"/>
            </a:endParaRPr>
          </a:p>
        </p:txBody>
      </p:sp>
      <p:sp>
        <p:nvSpPr>
          <p:cNvPr id="24" name="Oval 35"/>
          <p:cNvSpPr/>
          <p:nvPr/>
        </p:nvSpPr>
        <p:spPr>
          <a:xfrm>
            <a:off x="554226" y="2838649"/>
            <a:ext cx="437579" cy="457200"/>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3</a:t>
            </a:r>
            <a:endParaRPr lang="en-IN" sz="1350" b="1" i="1" dirty="0">
              <a:latin typeface="Times New Roman" panose="02020603050405020304" pitchFamily="18" charset="0"/>
              <a:cs typeface="Times New Roman" panose="02020603050405020304" pitchFamily="18" charset="0"/>
            </a:endParaRPr>
          </a:p>
        </p:txBody>
      </p:sp>
      <p:sp>
        <p:nvSpPr>
          <p:cNvPr id="25" name="Oval 34"/>
          <p:cNvSpPr/>
          <p:nvPr/>
        </p:nvSpPr>
        <p:spPr>
          <a:xfrm>
            <a:off x="554227" y="1978099"/>
            <a:ext cx="437579" cy="458115"/>
          </a:xfrm>
          <a:prstGeom prst="ellipse">
            <a:avLst/>
          </a:prstGeom>
          <a:solidFill>
            <a:srgbClr val="F9951F"/>
          </a:solidFill>
          <a:ln>
            <a:noFill/>
          </a:ln>
          <a:effectLst>
            <a:glow rad="228600">
              <a:schemeClr val="accent6">
                <a:satMod val="175000"/>
                <a:alpha val="40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2</a:t>
            </a:r>
            <a:endParaRPr lang="en-IN" b="1" i="1" dirty="0">
              <a:latin typeface="Times New Roman" panose="02020603050405020304" pitchFamily="18" charset="0"/>
              <a:cs typeface="Times New Roman" panose="02020603050405020304" pitchFamily="18" charset="0"/>
            </a:endParaRPr>
          </a:p>
        </p:txBody>
      </p:sp>
      <p:sp>
        <p:nvSpPr>
          <p:cNvPr id="27" name="Organigramme : Terminateur 26"/>
          <p:cNvSpPr/>
          <p:nvPr/>
        </p:nvSpPr>
        <p:spPr>
          <a:xfrm>
            <a:off x="892081" y="4347832"/>
            <a:ext cx="3206805" cy="503927"/>
          </a:xfrm>
          <a:prstGeom prst="flowChartTerminator">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latin typeface="Times New Roman" panose="02020603050405020304" pitchFamily="18" charset="0"/>
                <a:cs typeface="Times New Roman" panose="02020603050405020304" pitchFamily="18" charset="0"/>
              </a:rPr>
              <a:t>Conclusion &amp; Perspectives</a:t>
            </a:r>
          </a:p>
        </p:txBody>
      </p:sp>
      <p:sp>
        <p:nvSpPr>
          <p:cNvPr id="28" name="Oval 37"/>
          <p:cNvSpPr/>
          <p:nvPr/>
        </p:nvSpPr>
        <p:spPr>
          <a:xfrm>
            <a:off x="554223" y="4338375"/>
            <a:ext cx="439200" cy="457200"/>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5</a:t>
            </a:r>
            <a:endParaRPr lang="en-IN" sz="1350" b="1" i="1" dirty="0">
              <a:latin typeface="Times New Roman" panose="02020603050405020304" pitchFamily="18" charset="0"/>
              <a:cs typeface="Times New Roman" panose="02020603050405020304" pitchFamily="18" charset="0"/>
            </a:endParaRPr>
          </a:p>
        </p:txBody>
      </p:sp>
      <p:grpSp>
        <p:nvGrpSpPr>
          <p:cNvPr id="29" name="Groupe 28"/>
          <p:cNvGrpSpPr/>
          <p:nvPr/>
        </p:nvGrpSpPr>
        <p:grpSpPr>
          <a:xfrm>
            <a:off x="939028" y="3542298"/>
            <a:ext cx="3206804" cy="503927"/>
            <a:chOff x="954026" y="3834318"/>
            <a:chExt cx="3206804" cy="503927"/>
          </a:xfrm>
        </p:grpSpPr>
        <p:sp>
          <p:nvSpPr>
            <p:cNvPr id="30" name="Organigramme : Terminateur 29"/>
            <p:cNvSpPr/>
            <p:nvPr/>
          </p:nvSpPr>
          <p:spPr>
            <a:xfrm>
              <a:off x="954026" y="3834318"/>
              <a:ext cx="3206804" cy="503927"/>
            </a:xfrm>
            <a:prstGeom prst="flowChartTerminator">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p>
          </p:txBody>
        </p:sp>
        <p:sp>
          <p:nvSpPr>
            <p:cNvPr id="31" name="Rectangle 30"/>
            <p:cNvSpPr/>
            <p:nvPr/>
          </p:nvSpPr>
          <p:spPr>
            <a:xfrm>
              <a:off x="1051658" y="3901615"/>
              <a:ext cx="3062226" cy="369332"/>
            </a:xfrm>
            <a:prstGeom prst="rect">
              <a:avLst/>
            </a:prstGeom>
          </p:spPr>
          <p:txBody>
            <a:bodyPr wrap="square">
              <a:spAutoFit/>
            </a:bodyPr>
            <a:lstStyle/>
            <a:p>
              <a:pPr algn="ctr"/>
              <a:r>
                <a:rPr lang="fr-FR" b="1" dirty="0">
                  <a:latin typeface="Times New Roman" panose="02020603050405020304" pitchFamily="18" charset="0"/>
                  <a:cs typeface="Times New Roman" panose="02020603050405020304" pitchFamily="18" charset="0"/>
                </a:rPr>
                <a:t>Conception &amp; réalisation </a:t>
              </a:r>
            </a:p>
          </p:txBody>
        </p:sp>
      </p:grpSp>
      <p:sp>
        <p:nvSpPr>
          <p:cNvPr id="32" name="Oval 36"/>
          <p:cNvSpPr/>
          <p:nvPr/>
        </p:nvSpPr>
        <p:spPr>
          <a:xfrm>
            <a:off x="567531" y="3553818"/>
            <a:ext cx="437579" cy="457200"/>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4</a:t>
            </a:r>
            <a:endParaRPr lang="en-IN" b="1" i="1" dirty="0">
              <a:latin typeface="Times New Roman" panose="02020603050405020304" pitchFamily="18" charset="0"/>
              <a:cs typeface="Times New Roman" panose="02020603050405020304" pitchFamily="18" charset="0"/>
            </a:endParaRPr>
          </a:p>
        </p:txBody>
      </p:sp>
      <p:pic>
        <p:nvPicPr>
          <p:cNvPr id="33" name="Picture 15" descr="suivant"/>
          <p:cNvPicPr>
            <a:picLocks noChangeAspect="1" noChangeArrowheads="1" noCrop="1"/>
          </p:cNvPicPr>
          <p:nvPr/>
        </p:nvPicPr>
        <p:blipFill>
          <a:blip r:embed="rId2"/>
          <a:srcRect/>
          <a:stretch>
            <a:fillRect/>
          </a:stretch>
        </p:blipFill>
        <p:spPr bwMode="auto">
          <a:xfrm>
            <a:off x="229248" y="1936826"/>
            <a:ext cx="672425" cy="409795"/>
          </a:xfrm>
          <a:prstGeom prst="rect">
            <a:avLst/>
          </a:prstGeom>
          <a:ln>
            <a:noFill/>
          </a:ln>
          <a:effectLst>
            <a:outerShdw blurRad="292100" dist="139700" dir="2700000" algn="tl" rotWithShape="0">
              <a:srgbClr val="333333">
                <a:alpha val="65000"/>
              </a:srgbClr>
            </a:outerShdw>
          </a:effectLst>
        </p:spPr>
      </p:pic>
      <p:sp>
        <p:nvSpPr>
          <p:cNvPr id="34" name="Pentagone 33"/>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4</a:t>
            </a:r>
            <a:endParaRPr lang="fr-F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49126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mph" presetSubtype="0" fill="remove" grpId="0" nodeType="clickEffect">
                                  <p:stCondLst>
                                    <p:cond delay="0"/>
                                  </p:stCondLst>
                                  <p:iterate type="lt">
                                    <p:tmPct val="0"/>
                                  </p:iterate>
                                  <p:childTnLst>
                                    <p:animClr clrSpc="rgb" dir="cw">
                                      <p:cBhvr override="childStyle">
                                        <p:cTn id="12" dur="250" autoRev="1" fill="remove"/>
                                        <p:tgtEl>
                                          <p:spTgt spid="21"/>
                                        </p:tgtEl>
                                        <p:attrNameLst>
                                          <p:attrName>style.color</p:attrName>
                                        </p:attrNameLst>
                                      </p:cBhvr>
                                      <p:to>
                                        <a:schemeClr val="bg1"/>
                                      </p:to>
                                    </p:animClr>
                                    <p:animClr clrSpc="rgb" dir="cw">
                                      <p:cBhvr>
                                        <p:cTn id="13" dur="250" autoRev="1" fill="remove"/>
                                        <p:tgtEl>
                                          <p:spTgt spid="21"/>
                                        </p:tgtEl>
                                        <p:attrNameLst>
                                          <p:attrName>fillcolor</p:attrName>
                                        </p:attrNameLst>
                                      </p:cBhvr>
                                      <p:to>
                                        <a:schemeClr val="bg1"/>
                                      </p:to>
                                    </p:animClr>
                                    <p:set>
                                      <p:cBhvr>
                                        <p:cTn id="14" dur="250" autoRev="1" fill="remove"/>
                                        <p:tgtEl>
                                          <p:spTgt spid="21"/>
                                        </p:tgtEl>
                                        <p:attrNameLst>
                                          <p:attrName>fill.type</p:attrName>
                                        </p:attrNameLst>
                                      </p:cBhvr>
                                      <p:to>
                                        <p:strVal val="solid"/>
                                      </p:to>
                                    </p:set>
                                    <p:set>
                                      <p:cBhvr>
                                        <p:cTn id="15" dur="250" autoRev="1" fill="remove"/>
                                        <p:tgtEl>
                                          <p:spTgt spid="21"/>
                                        </p:tgtEl>
                                        <p:attrNameLst>
                                          <p:attrName>fill.on</p:attrName>
                                        </p:attrNameLst>
                                      </p:cBhvr>
                                      <p:to>
                                        <p:strVal val="true"/>
                                      </p:to>
                                    </p:set>
                                  </p:childTnLst>
                                </p:cTn>
                              </p:par>
                              <p:par>
                                <p:cTn id="16" presetID="27" presetClass="emph" presetSubtype="0" fill="remove" grpId="0" nodeType="withEffect">
                                  <p:stCondLst>
                                    <p:cond delay="0"/>
                                  </p:stCondLst>
                                  <p:childTnLst>
                                    <p:animClr clrSpc="rgb" dir="cw">
                                      <p:cBhvr override="childStyle">
                                        <p:cTn id="17" dur="250" autoRev="1" fill="remove"/>
                                        <p:tgtEl>
                                          <p:spTgt spid="25"/>
                                        </p:tgtEl>
                                        <p:attrNameLst>
                                          <p:attrName>style.color</p:attrName>
                                        </p:attrNameLst>
                                      </p:cBhvr>
                                      <p:to>
                                        <a:schemeClr val="bg1"/>
                                      </p:to>
                                    </p:animClr>
                                    <p:animClr clrSpc="rgb" dir="cw">
                                      <p:cBhvr>
                                        <p:cTn id="18" dur="250" autoRev="1" fill="remove"/>
                                        <p:tgtEl>
                                          <p:spTgt spid="25"/>
                                        </p:tgtEl>
                                        <p:attrNameLst>
                                          <p:attrName>fillcolor</p:attrName>
                                        </p:attrNameLst>
                                      </p:cBhvr>
                                      <p:to>
                                        <a:schemeClr val="bg1"/>
                                      </p:to>
                                    </p:animClr>
                                    <p:set>
                                      <p:cBhvr>
                                        <p:cTn id="19" dur="250" autoRev="1" fill="remove"/>
                                        <p:tgtEl>
                                          <p:spTgt spid="25"/>
                                        </p:tgtEl>
                                        <p:attrNameLst>
                                          <p:attrName>fill.type</p:attrName>
                                        </p:attrNameLst>
                                      </p:cBhvr>
                                      <p:to>
                                        <p:strVal val="solid"/>
                                      </p:to>
                                    </p:set>
                                    <p:set>
                                      <p:cBhvr>
                                        <p:cTn id="20" dur="250" autoRev="1" fill="remove"/>
                                        <p:tgtEl>
                                          <p:spTgt spid="25"/>
                                        </p:tgtEl>
                                        <p:attrNameLst>
                                          <p:attrName>fill.on</p:attrName>
                                        </p:attrNameLst>
                                      </p:cBhvr>
                                      <p:to>
                                        <p:strVal val="true"/>
                                      </p:to>
                                    </p:set>
                                  </p:childTnLst>
                                </p:cTn>
                              </p:par>
                              <p:par>
                                <p:cTn id="21" presetID="18" presetClass="emph" presetSubtype="0" fill="hold" grpId="1" nodeType="withEffect">
                                  <p:stCondLst>
                                    <p:cond delay="0"/>
                                  </p:stCondLst>
                                  <p:iterate type="lt">
                                    <p:tmPct val="4000"/>
                                  </p:iterate>
                                  <p:childTnLst>
                                    <p:set>
                                      <p:cBhvr override="childStyle">
                                        <p:cTn id="22" dur="500" fill="hold"/>
                                        <p:tgtEl>
                                          <p:spTgt spid="2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59785" y="281175"/>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Problématique</a:t>
            </a:r>
            <a:endParaRPr lang="fr-FR" sz="3600" dirty="0">
              <a:solidFill>
                <a:srgbClr val="FF0000"/>
              </a:solidFill>
              <a:latin typeface="Times New Roman" pitchFamily="18" charset="0"/>
              <a:cs typeface="Times New Roman" pitchFamily="18" charset="0"/>
            </a:endParaRPr>
          </a:p>
        </p:txBody>
      </p:sp>
      <p:sp>
        <p:nvSpPr>
          <p:cNvPr id="6" name="Rectangle 5"/>
          <p:cNvSpPr/>
          <p:nvPr/>
        </p:nvSpPr>
        <p:spPr>
          <a:xfrm>
            <a:off x="4341255" y="2060904"/>
            <a:ext cx="4351962" cy="400110"/>
          </a:xfrm>
          <a:prstGeom prst="rect">
            <a:avLst/>
          </a:prstGeom>
        </p:spPr>
        <p:txBody>
          <a:bodyPr wrap="square">
            <a:spAutoFit/>
          </a:bodyPr>
          <a:lstStyle/>
          <a:p>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Frais </a:t>
            </a:r>
            <a:r>
              <a:rPr lang="fr-FR" sz="2000" dirty="0">
                <a:latin typeface="Times New Roman" panose="02020603050405020304" pitchFamily="18" charset="0"/>
                <a:cs typeface="Times New Roman" panose="02020603050405020304" pitchFamily="18" charset="0"/>
              </a:rPr>
              <a:t>médicaux coûteux</a:t>
            </a:r>
          </a:p>
        </p:txBody>
      </p:sp>
      <p:sp>
        <p:nvSpPr>
          <p:cNvPr id="2" name="Rectangle 1"/>
          <p:cNvSpPr/>
          <p:nvPr/>
        </p:nvSpPr>
        <p:spPr>
          <a:xfrm>
            <a:off x="143555" y="3117202"/>
            <a:ext cx="4824119" cy="400110"/>
          </a:xfrm>
          <a:prstGeom prst="rect">
            <a:avLst/>
          </a:prstGeom>
        </p:spPr>
        <p:txBody>
          <a:bodyPr wrap="square">
            <a:spAutoFit/>
          </a:bodyPr>
          <a:lstStyle/>
          <a:p>
            <a:r>
              <a:rPr lang="fr-FR" sz="2000" dirty="0" smtClean="0">
                <a:latin typeface="Times New Roman" panose="02020603050405020304" pitchFamily="18" charset="0"/>
                <a:cs typeface="Times New Roman" panose="02020603050405020304" pitchFamily="18" charset="0"/>
              </a:rPr>
              <a:t>Travail </a:t>
            </a:r>
            <a:r>
              <a:rPr lang="fr-FR" sz="2000" dirty="0">
                <a:latin typeface="Times New Roman" panose="02020603050405020304" pitchFamily="18" charset="0"/>
                <a:cs typeface="Times New Roman" panose="02020603050405020304" pitchFamily="18" charset="0"/>
              </a:rPr>
              <a:t>très chargé</a:t>
            </a:r>
          </a:p>
        </p:txBody>
      </p:sp>
      <p:sp>
        <p:nvSpPr>
          <p:cNvPr id="3" name="Nuage 2"/>
          <p:cNvSpPr/>
          <p:nvPr/>
        </p:nvSpPr>
        <p:spPr>
          <a:xfrm>
            <a:off x="5503894" y="959838"/>
            <a:ext cx="3368661" cy="1068935"/>
          </a:xfrm>
          <a:prstGeom prst="cloud">
            <a:avLst/>
          </a:prstGeom>
          <a:noFill/>
        </p:spPr>
        <p:style>
          <a:lnRef idx="2">
            <a:schemeClr val="accent5"/>
          </a:lnRef>
          <a:fillRef idx="1">
            <a:schemeClr val="lt1"/>
          </a:fillRef>
          <a:effectRef idx="0">
            <a:schemeClr val="accent5"/>
          </a:effectRef>
          <a:fontRef idx="minor">
            <a:schemeClr val="dk1"/>
          </a:fontRef>
        </p:style>
        <p:txBody>
          <a:bodyPr rtlCol="0" anchor="ctr"/>
          <a:lstStyle/>
          <a:p>
            <a:r>
              <a:rPr lang="fr-FR" sz="2000" b="1" i="1" dirty="0">
                <a:solidFill>
                  <a:srgbClr val="990099"/>
                </a:solidFill>
                <a:latin typeface="Times New Roman" panose="02020603050405020304" pitchFamily="18" charset="0"/>
                <a:cs typeface="Times New Roman" panose="02020603050405020304" pitchFamily="18" charset="0"/>
              </a:rPr>
              <a:t>    Pour les patients </a:t>
            </a:r>
          </a:p>
        </p:txBody>
      </p:sp>
      <p:sp>
        <p:nvSpPr>
          <p:cNvPr id="7" name="Nuage 6"/>
          <p:cNvSpPr/>
          <p:nvPr/>
        </p:nvSpPr>
        <p:spPr>
          <a:xfrm>
            <a:off x="143555" y="1808225"/>
            <a:ext cx="3206805" cy="1068935"/>
          </a:xfrm>
          <a:prstGeom prst="cloud">
            <a:avLst/>
          </a:prstGeom>
          <a:noFill/>
        </p:spPr>
        <p:style>
          <a:lnRef idx="2">
            <a:schemeClr val="accent5"/>
          </a:lnRef>
          <a:fillRef idx="1">
            <a:schemeClr val="lt1"/>
          </a:fillRef>
          <a:effectRef idx="0">
            <a:schemeClr val="accent5"/>
          </a:effectRef>
          <a:fontRef idx="minor">
            <a:schemeClr val="dk1"/>
          </a:fontRef>
        </p:style>
        <p:txBody>
          <a:bodyPr rtlCol="0" anchor="ctr"/>
          <a:lstStyle/>
          <a:p>
            <a:r>
              <a:rPr lang="fr-FR" sz="2000" b="1" i="1" dirty="0">
                <a:solidFill>
                  <a:srgbClr val="990099"/>
                </a:solidFill>
                <a:latin typeface="Times New Roman" panose="02020603050405020304" pitchFamily="18" charset="0"/>
                <a:cs typeface="Times New Roman" panose="02020603050405020304" pitchFamily="18" charset="0"/>
              </a:rPr>
              <a:t>Pour les médecins </a:t>
            </a:r>
          </a:p>
        </p:txBody>
      </p:sp>
      <p:pic>
        <p:nvPicPr>
          <p:cNvPr id="8" name="Picture 2" descr="https://puserscontentstorage.blob.core.windows.net/userimages/ef110d75-58be-437c-9594-9efdecf97924/950343b7-8c97-423b-8b98-dd2995042481image36.gif"/>
          <p:cNvPicPr>
            <a:picLocks noChangeAspect="1" noChangeArrowheads="1" noCrop="1"/>
          </p:cNvPicPr>
          <p:nvPr/>
        </p:nvPicPr>
        <p:blipFill>
          <a:blip r:embed="rId2" cstate="print"/>
          <a:srcRect/>
          <a:stretch>
            <a:fillRect/>
          </a:stretch>
        </p:blipFill>
        <p:spPr bwMode="auto">
          <a:xfrm>
            <a:off x="6557164" y="3428708"/>
            <a:ext cx="1628661" cy="1612553"/>
          </a:xfrm>
          <a:prstGeom prst="ellipse">
            <a:avLst/>
          </a:prstGeom>
          <a:ln>
            <a:noFill/>
          </a:ln>
          <a:effectLst>
            <a:softEdge rad="112500"/>
          </a:effectLst>
        </p:spPr>
      </p:pic>
      <p:sp>
        <p:nvSpPr>
          <p:cNvPr id="9" name="Rectangle 8"/>
          <p:cNvSpPr/>
          <p:nvPr/>
        </p:nvSpPr>
        <p:spPr>
          <a:xfrm>
            <a:off x="131107" y="3580657"/>
            <a:ext cx="4572000" cy="707886"/>
          </a:xfrm>
          <a:prstGeom prst="rect">
            <a:avLst/>
          </a:prstGeom>
        </p:spPr>
        <p:txBody>
          <a:bodyPr>
            <a:spAutoFit/>
          </a:bodyPr>
          <a:lstStyle/>
          <a:p>
            <a:r>
              <a:rPr lang="fr-FR" sz="2000" dirty="0">
                <a:latin typeface="Times New Roman" panose="02020603050405020304" pitchFamily="18" charset="0"/>
                <a:cs typeface="Times New Roman" panose="02020603050405020304" pitchFamily="18" charset="0"/>
              </a:rPr>
              <a:t>Difficulté de la  gestion des patients et des urgences </a:t>
            </a:r>
          </a:p>
        </p:txBody>
      </p:sp>
      <p:sp>
        <p:nvSpPr>
          <p:cNvPr id="11" name="Rectangle 10"/>
          <p:cNvSpPr/>
          <p:nvPr/>
        </p:nvSpPr>
        <p:spPr>
          <a:xfrm>
            <a:off x="4419295" y="3024335"/>
            <a:ext cx="5289728" cy="707886"/>
          </a:xfrm>
          <a:prstGeom prst="rect">
            <a:avLst/>
          </a:prstGeom>
        </p:spPr>
        <p:txBody>
          <a:bodyPr wrap="square">
            <a:spAutoFit/>
          </a:bodyPr>
          <a:lstStyle/>
          <a:p>
            <a:r>
              <a:rPr lang="fr-FR" sz="2000" dirty="0">
                <a:latin typeface="Times New Roman" panose="02020603050405020304" pitchFamily="18" charset="0"/>
                <a:cs typeface="Times New Roman" panose="02020603050405020304" pitchFamily="18" charset="0"/>
              </a:rPr>
              <a:t>Problème de santé (maladie grave ou bien paralysie)</a:t>
            </a:r>
          </a:p>
        </p:txBody>
      </p:sp>
      <p:sp>
        <p:nvSpPr>
          <p:cNvPr id="12" name="Rectangle 11"/>
          <p:cNvSpPr/>
          <p:nvPr/>
        </p:nvSpPr>
        <p:spPr>
          <a:xfrm>
            <a:off x="4419295" y="2532215"/>
            <a:ext cx="4158511" cy="400110"/>
          </a:xfrm>
          <a:prstGeom prst="rect">
            <a:avLst/>
          </a:prstGeom>
        </p:spPr>
        <p:txBody>
          <a:bodyPr wrap="none">
            <a:spAutoFit/>
          </a:bodyPr>
          <a:lstStyle/>
          <a:p>
            <a:r>
              <a:rPr lang="fr-FR" sz="2000" dirty="0">
                <a:latin typeface="Times New Roman" panose="02020603050405020304" pitchFamily="18" charset="0"/>
                <a:cs typeface="Times New Roman" panose="02020603050405020304" pitchFamily="18" charset="0"/>
              </a:rPr>
              <a:t>Problème de déplacement des patients </a:t>
            </a:r>
          </a:p>
        </p:txBody>
      </p:sp>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3266" y="1713369"/>
            <a:ext cx="198577" cy="505297"/>
          </a:xfrm>
          <a:prstGeom prst="rect">
            <a:avLst/>
          </a:prstGeom>
        </p:spPr>
      </p:pic>
      <p:sp>
        <p:nvSpPr>
          <p:cNvPr id="15" name="Rectangle 14"/>
          <p:cNvSpPr/>
          <p:nvPr/>
        </p:nvSpPr>
        <p:spPr>
          <a:xfrm>
            <a:off x="115298" y="4388409"/>
            <a:ext cx="4572000" cy="400110"/>
          </a:xfrm>
          <a:prstGeom prst="rect">
            <a:avLst/>
          </a:prstGeom>
        </p:spPr>
        <p:txBody>
          <a:bodyPr>
            <a:spAutoFit/>
          </a:bodyPr>
          <a:lstStyle/>
          <a:p>
            <a:r>
              <a:rPr lang="fr-FR" sz="2000" dirty="0" smtClean="0">
                <a:latin typeface="Times New Roman" panose="02020603050405020304" pitchFamily="18" charset="0"/>
                <a:cs typeface="Times New Roman" panose="02020603050405020304" pitchFamily="18" charset="0"/>
              </a:rPr>
              <a:t>Les </a:t>
            </a:r>
            <a:r>
              <a:rPr lang="fr-FR" sz="2000" dirty="0">
                <a:latin typeface="Times New Roman" panose="02020603050405020304" pitchFamily="18" charset="0"/>
                <a:cs typeface="Times New Roman" panose="02020603050405020304" pitchFamily="18" charset="0"/>
              </a:rPr>
              <a:t>contraintes pour l'équipe médicale</a:t>
            </a:r>
          </a:p>
        </p:txBody>
      </p:sp>
      <p:sp>
        <p:nvSpPr>
          <p:cNvPr id="16" name="Pentagone 15"/>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5</a:t>
            </a:r>
            <a:endParaRPr lang="fr-FR" sz="2400" b="1" dirty="0">
              <a:latin typeface="Times New Roman" panose="02020603050405020304" pitchFamily="18" charset="0"/>
              <a:cs typeface="Times New Roman" panose="02020603050405020304" pitchFamily="18" charset="0"/>
            </a:endParaRPr>
          </a:p>
        </p:txBody>
      </p:sp>
      <p:pic>
        <p:nvPicPr>
          <p:cNvPr id="17" name="Imag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0741" y="2435208"/>
            <a:ext cx="198577" cy="505297"/>
          </a:xfrm>
          <a:prstGeom prst="rect">
            <a:avLst/>
          </a:prstGeom>
        </p:spPr>
      </p:pic>
    </p:spTree>
    <p:extLst>
      <p:ext uri="{BB962C8B-B14F-4D97-AF65-F5344CB8AC3E}">
        <p14:creationId xmlns:p14="http://schemas.microsoft.com/office/powerpoint/2010/main" val="403998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mph" presetSubtype="0" grpId="0" nodeType="clickEffect">
                                  <p:stCondLst>
                                    <p:cond delay="0"/>
                                  </p:stCondLst>
                                  <p:childTnLst>
                                    <p:set>
                                      <p:cBhvr rctx="PPT">
                                        <p:cTn id="13" dur="indefinite"/>
                                        <p:tgtEl>
                                          <p:spTgt spid="5"/>
                                        </p:tgtEl>
                                        <p:attrNameLst>
                                          <p:attrName>style.opacity</p:attrName>
                                        </p:attrNameLst>
                                      </p:cBhvr>
                                      <p:to>
                                        <p:strVal val="0.5"/>
                                      </p:to>
                                    </p:set>
                                    <p:animEffect filter="image" prLst="opacity: 0.5">
                                      <p:cBhvr rctx="IE">
                                        <p:cTn id="14" dur="indefinite"/>
                                        <p:tgtEl>
                                          <p:spTgt spid="5"/>
                                        </p:tgtEl>
                                      </p:cBhvr>
                                    </p:animEffect>
                                  </p:childTnLst>
                                </p:cTn>
                              </p:par>
                              <p:par>
                                <p:cTn id="15" presetID="53"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 calcmode="lin" valueType="num">
                                      <p:cBhvr>
                                        <p:cTn id="26" dur="1000" fill="hold"/>
                                        <p:tgtEl>
                                          <p:spTgt spid="7"/>
                                        </p:tgtEl>
                                        <p:attrNameLst>
                                          <p:attrName>style.rotation</p:attrName>
                                        </p:attrNameLst>
                                      </p:cBhvr>
                                      <p:tavLst>
                                        <p:tav tm="0">
                                          <p:val>
                                            <p:fltVal val="90"/>
                                          </p:val>
                                        </p:tav>
                                        <p:tav tm="100000">
                                          <p:val>
                                            <p:fltVal val="0"/>
                                          </p:val>
                                        </p:tav>
                                      </p:tavLst>
                                    </p:anim>
                                    <p:animEffect transition="in" filter="fade">
                                      <p:cBhvr>
                                        <p:cTn id="27" dur="1000"/>
                                        <p:tgtEl>
                                          <p:spTgt spid="7"/>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41" presetClass="entr" presetSubtype="0" fill="hold" nodeType="clickEffect">
                                  <p:stCondLst>
                                    <p:cond delay="0"/>
                                  </p:stCondLst>
                                  <p:iterate type="wd">
                                    <p:tmPct val="10000"/>
                                  </p:iterate>
                                  <p:childTnLst>
                                    <p:set>
                                      <p:cBhvr>
                                        <p:cTn id="37" dur="1" fill="hold">
                                          <p:stCondLst>
                                            <p:cond delay="0"/>
                                          </p:stCondLst>
                                        </p:cTn>
                                        <p:tgtEl>
                                          <p:spTgt spid="2">
                                            <p:txEl>
                                              <p:pRg st="0" end="0"/>
                                            </p:txEl>
                                          </p:spTgt>
                                        </p:tgtEl>
                                        <p:attrNameLst>
                                          <p:attrName>style.visibility</p:attrName>
                                        </p:attrNameLst>
                                      </p:cBhvr>
                                      <p:to>
                                        <p:strVal val="visible"/>
                                      </p:to>
                                    </p:set>
                                    <p:anim calcmode="lin" valueType="num">
                                      <p:cBhvr>
                                        <p:cTn id="38"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40"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1" presetClass="entr" presetSubtype="0" fill="hold" grpId="0" nodeType="clickEffect">
                                  <p:stCondLst>
                                    <p:cond delay="0"/>
                                  </p:stCondLst>
                                  <p:iterate type="wd">
                                    <p:tmPct val="10000"/>
                                  </p:iterate>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9"/>
                                        </p:tgtEl>
                                        <p:attrNameLst>
                                          <p:attrName>ppt_y</p:attrName>
                                        </p:attrNameLst>
                                      </p:cBhvr>
                                      <p:tavLst>
                                        <p:tav tm="0">
                                          <p:val>
                                            <p:strVal val="#ppt_y"/>
                                          </p:val>
                                        </p:tav>
                                        <p:tav tm="100000">
                                          <p:val>
                                            <p:strVal val="#ppt_y"/>
                                          </p:val>
                                        </p:tav>
                                      </p:tavLst>
                                    </p:anim>
                                    <p:anim calcmode="lin" valueType="num">
                                      <p:cBhvr>
                                        <p:cTn id="4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41" presetClass="entr" presetSubtype="0" fill="hold" grpId="0" nodeType="clickEffect">
                                  <p:stCondLst>
                                    <p:cond delay="0"/>
                                  </p:stCondLst>
                                  <p:iterate type="wd">
                                    <p:tmPct val="10000"/>
                                  </p:iterate>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15"/>
                                        </p:tgtEl>
                                        <p:attrNameLst>
                                          <p:attrName>ppt_y</p:attrName>
                                        </p:attrNameLst>
                                      </p:cBhvr>
                                      <p:tavLst>
                                        <p:tav tm="0">
                                          <p:val>
                                            <p:strVal val="#ppt_y"/>
                                          </p:val>
                                        </p:tav>
                                        <p:tav tm="100000">
                                          <p:val>
                                            <p:strVal val="#ppt_y"/>
                                          </p:val>
                                        </p:tav>
                                      </p:tavLst>
                                    </p:anim>
                                    <p:anim calcmode="lin" valueType="num">
                                      <p:cBhvr>
                                        <p:cTn id="58"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p:cTn id="65" dur="1000" fill="hold"/>
                                        <p:tgtEl>
                                          <p:spTgt spid="3"/>
                                        </p:tgtEl>
                                        <p:attrNameLst>
                                          <p:attrName>ppt_w</p:attrName>
                                        </p:attrNameLst>
                                      </p:cBhvr>
                                      <p:tavLst>
                                        <p:tav tm="0">
                                          <p:val>
                                            <p:fltVal val="0"/>
                                          </p:val>
                                        </p:tav>
                                        <p:tav tm="100000">
                                          <p:val>
                                            <p:strVal val="#ppt_w"/>
                                          </p:val>
                                        </p:tav>
                                      </p:tavLst>
                                    </p:anim>
                                    <p:anim calcmode="lin" valueType="num">
                                      <p:cBhvr>
                                        <p:cTn id="66" dur="1000" fill="hold"/>
                                        <p:tgtEl>
                                          <p:spTgt spid="3"/>
                                        </p:tgtEl>
                                        <p:attrNameLst>
                                          <p:attrName>ppt_h</p:attrName>
                                        </p:attrNameLst>
                                      </p:cBhvr>
                                      <p:tavLst>
                                        <p:tav tm="0">
                                          <p:val>
                                            <p:fltVal val="0"/>
                                          </p:val>
                                        </p:tav>
                                        <p:tav tm="100000">
                                          <p:val>
                                            <p:strVal val="#ppt_h"/>
                                          </p:val>
                                        </p:tav>
                                      </p:tavLst>
                                    </p:anim>
                                    <p:anim calcmode="lin" valueType="num">
                                      <p:cBhvr>
                                        <p:cTn id="67" dur="1000" fill="hold"/>
                                        <p:tgtEl>
                                          <p:spTgt spid="3"/>
                                        </p:tgtEl>
                                        <p:attrNameLst>
                                          <p:attrName>style.rotation</p:attrName>
                                        </p:attrNameLst>
                                      </p:cBhvr>
                                      <p:tavLst>
                                        <p:tav tm="0">
                                          <p:val>
                                            <p:fltVal val="90"/>
                                          </p:val>
                                        </p:tav>
                                        <p:tav tm="100000">
                                          <p:val>
                                            <p:fltVal val="0"/>
                                          </p:val>
                                        </p:tav>
                                      </p:tavLst>
                                    </p:anim>
                                    <p:animEffect transition="in" filter="fade">
                                      <p:cBhvr>
                                        <p:cTn id="68" dur="1000"/>
                                        <p:tgtEl>
                                          <p:spTgt spid="3"/>
                                        </p:tgtEl>
                                      </p:cBhvr>
                                    </p:animEffect>
                                  </p:childTnLst>
                                </p:cTn>
                              </p:par>
                            </p:childTnLst>
                          </p:cTn>
                        </p:par>
                        <p:par>
                          <p:cTn id="69" fill="hold">
                            <p:stCondLst>
                              <p:cond delay="1000"/>
                            </p:stCondLst>
                            <p:childTnLst>
                              <p:par>
                                <p:cTn id="70" presetID="53" presetClass="entr" presetSubtype="16"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p:cTn id="72" dur="500" fill="hold"/>
                                        <p:tgtEl>
                                          <p:spTgt spid="13"/>
                                        </p:tgtEl>
                                        <p:attrNameLst>
                                          <p:attrName>ppt_w</p:attrName>
                                        </p:attrNameLst>
                                      </p:cBhvr>
                                      <p:tavLst>
                                        <p:tav tm="0">
                                          <p:val>
                                            <p:fltVal val="0"/>
                                          </p:val>
                                        </p:tav>
                                        <p:tav tm="100000">
                                          <p:val>
                                            <p:strVal val="#ppt_w"/>
                                          </p:val>
                                        </p:tav>
                                      </p:tavLst>
                                    </p:anim>
                                    <p:anim calcmode="lin" valueType="num">
                                      <p:cBhvr>
                                        <p:cTn id="73" dur="500" fill="hold"/>
                                        <p:tgtEl>
                                          <p:spTgt spid="13"/>
                                        </p:tgtEl>
                                        <p:attrNameLst>
                                          <p:attrName>ppt_h</p:attrName>
                                        </p:attrNameLst>
                                      </p:cBhvr>
                                      <p:tavLst>
                                        <p:tav tm="0">
                                          <p:val>
                                            <p:fltVal val="0"/>
                                          </p:val>
                                        </p:tav>
                                        <p:tav tm="100000">
                                          <p:val>
                                            <p:strVal val="#ppt_h"/>
                                          </p:val>
                                        </p:tav>
                                      </p:tavLst>
                                    </p:anim>
                                    <p:animEffect transition="in" filter="fade">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41" presetClass="entr" presetSubtype="0" fill="hold" grpId="0" nodeType="clickEffect">
                                  <p:stCondLst>
                                    <p:cond delay="0"/>
                                  </p:stCondLst>
                                  <p:iterate type="wd">
                                    <p:tmPct val="10000"/>
                                  </p:iterate>
                                  <p:childTnLst>
                                    <p:set>
                                      <p:cBhvr>
                                        <p:cTn id="78" dur="1" fill="hold">
                                          <p:stCondLst>
                                            <p:cond delay="0"/>
                                          </p:stCondLst>
                                        </p:cTn>
                                        <p:tgtEl>
                                          <p:spTgt spid="6"/>
                                        </p:tgtEl>
                                        <p:attrNameLst>
                                          <p:attrName>style.visibility</p:attrName>
                                        </p:attrNameLst>
                                      </p:cBhvr>
                                      <p:to>
                                        <p:strVal val="visible"/>
                                      </p:to>
                                    </p:set>
                                    <p:anim calcmode="lin" valueType="num">
                                      <p:cBhvr>
                                        <p:cTn id="79"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6"/>
                                        </p:tgtEl>
                                        <p:attrNameLst>
                                          <p:attrName>ppt_y</p:attrName>
                                        </p:attrNameLst>
                                      </p:cBhvr>
                                      <p:tavLst>
                                        <p:tav tm="0">
                                          <p:val>
                                            <p:strVal val="#ppt_y"/>
                                          </p:val>
                                        </p:tav>
                                        <p:tav tm="100000">
                                          <p:val>
                                            <p:strVal val="#ppt_y"/>
                                          </p:val>
                                        </p:tav>
                                      </p:tavLst>
                                    </p:anim>
                                    <p:anim calcmode="lin" valueType="num">
                                      <p:cBhvr>
                                        <p:cTn id="81"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6"/>
                                        </p:tgtEl>
                                      </p:cBhvr>
                                    </p:animEffect>
                                  </p:childTnLst>
                                </p:cTn>
                              </p:par>
                            </p:childTnLst>
                          </p:cTn>
                        </p:par>
                      </p:childTnLst>
                    </p:cTn>
                  </p:par>
                  <p:par>
                    <p:cTn id="84" fill="hold">
                      <p:stCondLst>
                        <p:cond delay="indefinite"/>
                      </p:stCondLst>
                      <p:childTnLst>
                        <p:par>
                          <p:cTn id="85" fill="hold">
                            <p:stCondLst>
                              <p:cond delay="0"/>
                            </p:stCondLst>
                            <p:childTnLst>
                              <p:par>
                                <p:cTn id="86" presetID="41" presetClass="entr" presetSubtype="0" fill="hold" grpId="0" nodeType="clickEffect">
                                  <p:stCondLst>
                                    <p:cond delay="0"/>
                                  </p:stCondLst>
                                  <p:iterate type="wd">
                                    <p:tmPct val="10000"/>
                                  </p:iterate>
                                  <p:childTnLst>
                                    <p:set>
                                      <p:cBhvr>
                                        <p:cTn id="87" dur="1" fill="hold">
                                          <p:stCondLst>
                                            <p:cond delay="0"/>
                                          </p:stCondLst>
                                        </p:cTn>
                                        <p:tgtEl>
                                          <p:spTgt spid="12"/>
                                        </p:tgtEl>
                                        <p:attrNameLst>
                                          <p:attrName>style.visibility</p:attrName>
                                        </p:attrNameLst>
                                      </p:cBhvr>
                                      <p:to>
                                        <p:strVal val="visible"/>
                                      </p:to>
                                    </p:set>
                                    <p:anim calcmode="lin" valueType="num">
                                      <p:cBhvr>
                                        <p:cTn id="88"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12"/>
                                        </p:tgtEl>
                                        <p:attrNameLst>
                                          <p:attrName>ppt_y</p:attrName>
                                        </p:attrNameLst>
                                      </p:cBhvr>
                                      <p:tavLst>
                                        <p:tav tm="0">
                                          <p:val>
                                            <p:strVal val="#ppt_y"/>
                                          </p:val>
                                        </p:tav>
                                        <p:tav tm="100000">
                                          <p:val>
                                            <p:strVal val="#ppt_y"/>
                                          </p:val>
                                        </p:tav>
                                      </p:tavLst>
                                    </p:anim>
                                    <p:anim calcmode="lin" valueType="num">
                                      <p:cBhvr>
                                        <p:cTn id="90"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12"/>
                                        </p:tgtEl>
                                      </p:cBhvr>
                                    </p:animEffect>
                                  </p:childTnLst>
                                </p:cTn>
                              </p:par>
                            </p:childTnLst>
                          </p:cTn>
                        </p:par>
                      </p:childTnLst>
                    </p:cTn>
                  </p:par>
                  <p:par>
                    <p:cTn id="93" fill="hold">
                      <p:stCondLst>
                        <p:cond delay="indefinite"/>
                      </p:stCondLst>
                      <p:childTnLst>
                        <p:par>
                          <p:cTn id="94" fill="hold">
                            <p:stCondLst>
                              <p:cond delay="0"/>
                            </p:stCondLst>
                            <p:childTnLst>
                              <p:par>
                                <p:cTn id="95" presetID="41" presetClass="entr" presetSubtype="0" fill="hold" grpId="0" nodeType="clickEffect">
                                  <p:stCondLst>
                                    <p:cond delay="0"/>
                                  </p:stCondLst>
                                  <p:iterate type="wd">
                                    <p:tmPct val="10000"/>
                                  </p:iterate>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11"/>
                                        </p:tgtEl>
                                        <p:attrNameLst>
                                          <p:attrName>ppt_y</p:attrName>
                                        </p:attrNameLst>
                                      </p:cBhvr>
                                      <p:tavLst>
                                        <p:tav tm="0">
                                          <p:val>
                                            <p:strVal val="#ppt_y"/>
                                          </p:val>
                                        </p:tav>
                                        <p:tav tm="100000">
                                          <p:val>
                                            <p:strVal val="#ppt_y"/>
                                          </p:val>
                                        </p:tav>
                                      </p:tavLst>
                                    </p:anim>
                                    <p:anim calcmode="lin" valueType="num">
                                      <p:cBhvr>
                                        <p:cTn id="9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11"/>
                                        </p:tgtEl>
                                      </p:cBhvr>
                                    </p:animEffect>
                                  </p:childTnLst>
                                </p:cTn>
                              </p:par>
                            </p:childTnLst>
                          </p:cTn>
                        </p:par>
                      </p:childTnLst>
                    </p:cTn>
                  </p:par>
                  <p:par>
                    <p:cTn id="102" fill="hold">
                      <p:stCondLst>
                        <p:cond delay="indefinite"/>
                      </p:stCondLst>
                      <p:childTnLst>
                        <p:par>
                          <p:cTn id="103" fill="hold">
                            <p:stCondLst>
                              <p:cond delay="0"/>
                            </p:stCondLst>
                            <p:childTnLst>
                              <p:par>
                                <p:cTn id="104" presetID="56" presetClass="path" presetSubtype="0" accel="50000" decel="50000" fill="hold" nodeType="clickEffect">
                                  <p:stCondLst>
                                    <p:cond delay="0"/>
                                  </p:stCondLst>
                                  <p:childTnLst>
                                    <p:animMotion origin="layout" path="M 3.61111E-6 3.20988E-6 L 0.36128 -0.33118 " pathEditMode="relative" rAng="0" ptsTypes="AA">
                                      <p:cBhvr>
                                        <p:cTn id="105" dur="2000" fill="hold"/>
                                        <p:tgtEl>
                                          <p:spTgt spid="8"/>
                                        </p:tgtEl>
                                        <p:attrNameLst>
                                          <p:attrName>ppt_x</p:attrName>
                                          <p:attrName>ppt_y</p:attrName>
                                        </p:attrNameLst>
                                      </p:cBhvr>
                                      <p:rCtr x="18056" y="-16574"/>
                                    </p:animMotion>
                                  </p:childTnLst>
                                </p:cTn>
                              </p:par>
                              <p:par>
                                <p:cTn id="106" presetID="6" presetClass="emph" presetSubtype="0" fill="hold" nodeType="withEffect">
                                  <p:stCondLst>
                                    <p:cond delay="2500"/>
                                  </p:stCondLst>
                                  <p:childTnLst>
                                    <p:animScale>
                                      <p:cBhvr>
                                        <p:cTn id="107" dur="2000" fill="hold"/>
                                        <p:tgtEl>
                                          <p:spTgt spid="8"/>
                                        </p:tgtEl>
                                      </p:cBhvr>
                                      <p:by x="30000" y="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3" grpId="0" animBg="1"/>
      <p:bldP spid="7" grpId="0" animBg="1"/>
      <p:bldP spid="9" grpId="0"/>
      <p:bldP spid="11" grpId="0"/>
      <p:bldP spid="1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Connecteur droit 31"/>
          <p:cNvCxnSpPr/>
          <p:nvPr/>
        </p:nvCxnSpPr>
        <p:spPr>
          <a:xfrm>
            <a:off x="756539" y="1075326"/>
            <a:ext cx="0" cy="3819954"/>
          </a:xfrm>
          <a:prstGeom prst="line">
            <a:avLst/>
          </a:prstGeom>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3808475" y="141460"/>
            <a:ext cx="1313180" cy="830997"/>
          </a:xfrm>
          <a:prstGeom prst="rect">
            <a:avLst/>
          </a:prstGeom>
          <a:noFill/>
        </p:spPr>
        <p:txBody>
          <a:bodyPr wrap="none" rtlCol="0">
            <a:spAutoFit/>
          </a:bodyPr>
          <a:lstStyle/>
          <a:p>
            <a:r>
              <a:rPr lang="fr-FR" sz="4800" b="1" i="1" dirty="0" smtClean="0">
                <a:effectLst>
                  <a:glow rad="139700">
                    <a:schemeClr val="accent3">
                      <a:satMod val="175000"/>
                      <a:alpha val="40000"/>
                    </a:schemeClr>
                  </a:glow>
                </a:effectLst>
              </a:rPr>
              <a:t>Plan</a:t>
            </a:r>
            <a:endParaRPr lang="fr-FR" sz="4800" b="1" i="1" dirty="0">
              <a:effectLst>
                <a:glow rad="139700">
                  <a:schemeClr val="accent3">
                    <a:satMod val="175000"/>
                    <a:alpha val="40000"/>
                  </a:schemeClr>
                </a:glow>
              </a:effectLst>
            </a:endParaRPr>
          </a:p>
        </p:txBody>
      </p:sp>
      <p:sp>
        <p:nvSpPr>
          <p:cNvPr id="16" name="Organigramme : Terminateur 15"/>
          <p:cNvSpPr/>
          <p:nvPr/>
        </p:nvSpPr>
        <p:spPr>
          <a:xfrm>
            <a:off x="907080" y="1163910"/>
            <a:ext cx="3140723" cy="503927"/>
          </a:xfrm>
          <a:prstGeom prst="flowChartTerminator">
            <a:avLst/>
          </a:prstGeom>
          <a:noFill/>
          <a:ln>
            <a:solidFill>
              <a:srgbClr val="FFDC47"/>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smtClean="0">
                <a:solidFill>
                  <a:schemeClr val="tx1"/>
                </a:solidFill>
                <a:latin typeface="Times New Roman" panose="02020603050405020304" pitchFamily="18" charset="0"/>
                <a:cs typeface="Times New Roman" panose="02020603050405020304" pitchFamily="18" charset="0"/>
              </a:rPr>
              <a:t>Introduction</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19" name="Oval 33"/>
          <p:cNvSpPr/>
          <p:nvPr/>
        </p:nvSpPr>
        <p:spPr>
          <a:xfrm>
            <a:off x="535586" y="1163910"/>
            <a:ext cx="449990" cy="457200"/>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1</a:t>
            </a:r>
            <a:endParaRPr lang="en-IN" sz="1600" b="1" i="1" dirty="0">
              <a:latin typeface="Times New Roman" panose="02020603050405020304" pitchFamily="18" charset="0"/>
              <a:cs typeface="Times New Roman" panose="02020603050405020304" pitchFamily="18" charset="0"/>
            </a:endParaRPr>
          </a:p>
        </p:txBody>
      </p:sp>
      <p:sp>
        <p:nvSpPr>
          <p:cNvPr id="20" name="Organigramme : Terminateur 19"/>
          <p:cNvSpPr/>
          <p:nvPr/>
        </p:nvSpPr>
        <p:spPr>
          <a:xfrm>
            <a:off x="925722" y="1933084"/>
            <a:ext cx="3206804" cy="503927"/>
          </a:xfrm>
          <a:prstGeom prst="flowChartTerminator">
            <a:avLst/>
          </a:prstGeom>
          <a:noFill/>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Problématique</a:t>
            </a:r>
          </a:p>
        </p:txBody>
      </p:sp>
      <p:sp>
        <p:nvSpPr>
          <p:cNvPr id="21" name="Organigramme : Terminateur 20"/>
          <p:cNvSpPr/>
          <p:nvPr/>
        </p:nvSpPr>
        <p:spPr>
          <a:xfrm>
            <a:off x="904509" y="2760505"/>
            <a:ext cx="3206804" cy="503927"/>
          </a:xfrm>
          <a:prstGeom prst="flowChartTerminator">
            <a:avLst/>
          </a:prstGeom>
          <a:noFill/>
          <a:ln>
            <a:solidFill>
              <a:srgbClr val="990099"/>
            </a:solidFill>
          </a:ln>
          <a:effectLst>
            <a:glow rad="228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fr-FR" b="1" dirty="0" smtClean="0">
              <a:latin typeface="Times New Roman" panose="02020603050405020304" pitchFamily="18" charset="0"/>
              <a:cs typeface="Times New Roman" panose="02020603050405020304" pitchFamily="18" charset="0"/>
            </a:endParaRPr>
          </a:p>
          <a:p>
            <a:pPr algn="ctr"/>
            <a:r>
              <a:rPr lang="fr-FR" b="1" dirty="0" smtClean="0">
                <a:solidFill>
                  <a:srgbClr val="FF0000"/>
                </a:solidFill>
                <a:latin typeface="Times New Roman" panose="02020603050405020304" pitchFamily="18" charset="0"/>
                <a:cs typeface="Times New Roman" panose="02020603050405020304" pitchFamily="18" charset="0"/>
              </a:rPr>
              <a:t>Solution Proposée </a:t>
            </a:r>
            <a:endParaRPr lang="fr-FR" b="1" dirty="0">
              <a:solidFill>
                <a:srgbClr val="FF0000"/>
              </a:solidFill>
              <a:latin typeface="Times New Roman" panose="02020603050405020304" pitchFamily="18" charset="0"/>
              <a:cs typeface="Times New Roman" panose="02020603050405020304" pitchFamily="18" charset="0"/>
            </a:endParaRPr>
          </a:p>
          <a:p>
            <a:pPr algn="ctr"/>
            <a:endParaRPr lang="fr-FR" b="1" dirty="0">
              <a:latin typeface="Times New Roman" panose="02020603050405020304" pitchFamily="18" charset="0"/>
              <a:cs typeface="Times New Roman" panose="02020603050405020304" pitchFamily="18" charset="0"/>
            </a:endParaRPr>
          </a:p>
        </p:txBody>
      </p:sp>
      <p:sp>
        <p:nvSpPr>
          <p:cNvPr id="23" name="Oval 35"/>
          <p:cNvSpPr/>
          <p:nvPr/>
        </p:nvSpPr>
        <p:spPr>
          <a:xfrm>
            <a:off x="533013" y="2805154"/>
            <a:ext cx="437579" cy="457200"/>
          </a:xfrm>
          <a:prstGeom prst="ellipse">
            <a:avLst/>
          </a:prstGeom>
          <a:solidFill>
            <a:srgbClr val="CC499B"/>
          </a:solidFill>
          <a:ln>
            <a:noFill/>
          </a:ln>
          <a:effectLst>
            <a:glow rad="228600">
              <a:schemeClr val="accent4">
                <a:satMod val="175000"/>
                <a:alpha val="40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latin typeface="Times New Roman" panose="02020603050405020304" pitchFamily="18" charset="0"/>
                <a:cs typeface="Times New Roman" panose="02020603050405020304" pitchFamily="18" charset="0"/>
              </a:rPr>
              <a:t>3</a:t>
            </a:r>
            <a:endParaRPr lang="en-IN" sz="1350" b="1" i="1" dirty="0">
              <a:latin typeface="Times New Roman" panose="02020603050405020304" pitchFamily="18" charset="0"/>
              <a:cs typeface="Times New Roman" panose="02020603050405020304" pitchFamily="18" charset="0"/>
            </a:endParaRPr>
          </a:p>
        </p:txBody>
      </p:sp>
      <p:sp>
        <p:nvSpPr>
          <p:cNvPr id="24" name="Oval 34"/>
          <p:cNvSpPr/>
          <p:nvPr/>
        </p:nvSpPr>
        <p:spPr>
          <a:xfrm>
            <a:off x="521072" y="1953240"/>
            <a:ext cx="437579" cy="458115"/>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2</a:t>
            </a:r>
            <a:endParaRPr lang="en-IN" b="1" i="1" dirty="0">
              <a:latin typeface="Times New Roman" panose="02020603050405020304" pitchFamily="18" charset="0"/>
              <a:cs typeface="Times New Roman" panose="02020603050405020304" pitchFamily="18" charset="0"/>
            </a:endParaRPr>
          </a:p>
        </p:txBody>
      </p:sp>
      <p:sp>
        <p:nvSpPr>
          <p:cNvPr id="26" name="Organigramme : Terminateur 25"/>
          <p:cNvSpPr/>
          <p:nvPr/>
        </p:nvSpPr>
        <p:spPr>
          <a:xfrm>
            <a:off x="872584" y="4232084"/>
            <a:ext cx="3206805" cy="503927"/>
          </a:xfrm>
          <a:prstGeom prst="flowChartTerminator">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latin typeface="Times New Roman" panose="02020603050405020304" pitchFamily="18" charset="0"/>
                <a:cs typeface="Times New Roman" panose="02020603050405020304" pitchFamily="18" charset="0"/>
              </a:rPr>
              <a:t>Conclusion &amp; Perspectives</a:t>
            </a:r>
          </a:p>
        </p:txBody>
      </p:sp>
      <p:sp>
        <p:nvSpPr>
          <p:cNvPr id="27" name="Oval 37"/>
          <p:cNvSpPr/>
          <p:nvPr/>
        </p:nvSpPr>
        <p:spPr>
          <a:xfrm>
            <a:off x="501086" y="4287486"/>
            <a:ext cx="439200" cy="457200"/>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5</a:t>
            </a:r>
            <a:endParaRPr lang="en-IN" sz="1350" b="1" i="1" dirty="0">
              <a:latin typeface="Times New Roman" panose="02020603050405020304" pitchFamily="18" charset="0"/>
              <a:cs typeface="Times New Roman" panose="02020603050405020304" pitchFamily="18" charset="0"/>
            </a:endParaRPr>
          </a:p>
        </p:txBody>
      </p:sp>
      <p:grpSp>
        <p:nvGrpSpPr>
          <p:cNvPr id="28" name="Groupe 27"/>
          <p:cNvGrpSpPr/>
          <p:nvPr/>
        </p:nvGrpSpPr>
        <p:grpSpPr>
          <a:xfrm>
            <a:off x="904509" y="3508138"/>
            <a:ext cx="3206804" cy="503927"/>
            <a:chOff x="954026" y="3834318"/>
            <a:chExt cx="3206804" cy="503927"/>
          </a:xfrm>
        </p:grpSpPr>
        <p:sp>
          <p:nvSpPr>
            <p:cNvPr id="29" name="Organigramme : Terminateur 28"/>
            <p:cNvSpPr/>
            <p:nvPr/>
          </p:nvSpPr>
          <p:spPr>
            <a:xfrm>
              <a:off x="954026" y="3834318"/>
              <a:ext cx="3206804" cy="503927"/>
            </a:xfrm>
            <a:prstGeom prst="flowChartTerminator">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p>
          </p:txBody>
        </p:sp>
        <p:sp>
          <p:nvSpPr>
            <p:cNvPr id="30" name="Rectangle 29"/>
            <p:cNvSpPr/>
            <p:nvPr/>
          </p:nvSpPr>
          <p:spPr>
            <a:xfrm>
              <a:off x="1051658" y="3901615"/>
              <a:ext cx="3062226" cy="369332"/>
            </a:xfrm>
            <a:prstGeom prst="rect">
              <a:avLst/>
            </a:prstGeom>
          </p:spPr>
          <p:txBody>
            <a:bodyPr wrap="square">
              <a:spAutoFit/>
            </a:bodyPr>
            <a:lstStyle/>
            <a:p>
              <a:pPr algn="ctr"/>
              <a:r>
                <a:rPr lang="fr-FR" b="1" dirty="0">
                  <a:latin typeface="Times New Roman" panose="02020603050405020304" pitchFamily="18" charset="0"/>
                  <a:cs typeface="Times New Roman" panose="02020603050405020304" pitchFamily="18" charset="0"/>
                </a:rPr>
                <a:t>Conception &amp; réalisation </a:t>
              </a:r>
            </a:p>
          </p:txBody>
        </p:sp>
      </p:grpSp>
      <p:sp>
        <p:nvSpPr>
          <p:cNvPr id="31" name="Oval 36"/>
          <p:cNvSpPr/>
          <p:nvPr/>
        </p:nvSpPr>
        <p:spPr>
          <a:xfrm>
            <a:off x="533012" y="3519658"/>
            <a:ext cx="437579" cy="457200"/>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latin typeface="Times New Roman" panose="02020603050405020304" pitchFamily="18" charset="0"/>
                <a:cs typeface="Times New Roman" panose="02020603050405020304" pitchFamily="18" charset="0"/>
              </a:rPr>
              <a:t>4</a:t>
            </a:r>
          </a:p>
        </p:txBody>
      </p:sp>
      <p:pic>
        <p:nvPicPr>
          <p:cNvPr id="33" name="Picture 15" descr="suivant"/>
          <p:cNvPicPr>
            <a:picLocks noChangeAspect="1" noChangeArrowheads="1" noCrop="1"/>
          </p:cNvPicPr>
          <p:nvPr/>
        </p:nvPicPr>
        <p:blipFill>
          <a:blip r:embed="rId2"/>
          <a:srcRect/>
          <a:stretch>
            <a:fillRect/>
          </a:stretch>
        </p:blipFill>
        <p:spPr bwMode="auto">
          <a:xfrm>
            <a:off x="182123" y="2799235"/>
            <a:ext cx="538563" cy="409795"/>
          </a:xfrm>
          <a:prstGeom prst="rect">
            <a:avLst/>
          </a:prstGeom>
          <a:ln>
            <a:noFill/>
          </a:ln>
          <a:effectLst>
            <a:outerShdw blurRad="292100" dist="139700" dir="2700000" algn="tl" rotWithShape="0">
              <a:srgbClr val="333333">
                <a:alpha val="65000"/>
              </a:srgbClr>
            </a:outerShdw>
          </a:effectLst>
        </p:spPr>
      </p:pic>
      <p:sp>
        <p:nvSpPr>
          <p:cNvPr id="34" name="Pentagone 33"/>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6</a:t>
            </a:r>
            <a:endParaRPr lang="fr-F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52869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mph" presetSubtype="0" fill="remove" grpId="0" nodeType="clickEffect">
                                  <p:stCondLst>
                                    <p:cond delay="0"/>
                                  </p:stCondLst>
                                  <p:iterate type="lt">
                                    <p:tmPct val="0"/>
                                  </p:iterate>
                                  <p:childTnLst>
                                    <p:animClr clrSpc="rgb" dir="cw">
                                      <p:cBhvr override="childStyle">
                                        <p:cTn id="12" dur="250" autoRev="1" fill="remove"/>
                                        <p:tgtEl>
                                          <p:spTgt spid="21"/>
                                        </p:tgtEl>
                                        <p:attrNameLst>
                                          <p:attrName>style.color</p:attrName>
                                        </p:attrNameLst>
                                      </p:cBhvr>
                                      <p:to>
                                        <a:schemeClr val="bg1"/>
                                      </p:to>
                                    </p:animClr>
                                    <p:animClr clrSpc="rgb" dir="cw">
                                      <p:cBhvr>
                                        <p:cTn id="13" dur="250" autoRev="1" fill="remove"/>
                                        <p:tgtEl>
                                          <p:spTgt spid="21"/>
                                        </p:tgtEl>
                                        <p:attrNameLst>
                                          <p:attrName>fillcolor</p:attrName>
                                        </p:attrNameLst>
                                      </p:cBhvr>
                                      <p:to>
                                        <a:schemeClr val="bg1"/>
                                      </p:to>
                                    </p:animClr>
                                    <p:set>
                                      <p:cBhvr>
                                        <p:cTn id="14" dur="250" autoRev="1" fill="remove"/>
                                        <p:tgtEl>
                                          <p:spTgt spid="21"/>
                                        </p:tgtEl>
                                        <p:attrNameLst>
                                          <p:attrName>fill.type</p:attrName>
                                        </p:attrNameLst>
                                      </p:cBhvr>
                                      <p:to>
                                        <p:strVal val="solid"/>
                                      </p:to>
                                    </p:set>
                                    <p:set>
                                      <p:cBhvr>
                                        <p:cTn id="15" dur="250" autoRev="1" fill="remove"/>
                                        <p:tgtEl>
                                          <p:spTgt spid="21"/>
                                        </p:tgtEl>
                                        <p:attrNameLst>
                                          <p:attrName>fill.on</p:attrName>
                                        </p:attrNameLst>
                                      </p:cBhvr>
                                      <p:to>
                                        <p:strVal val="true"/>
                                      </p:to>
                                    </p:set>
                                  </p:childTnLst>
                                </p:cTn>
                              </p:par>
                              <p:par>
                                <p:cTn id="16" presetID="27" presetClass="emph" presetSubtype="0" fill="remove" grpId="0" nodeType="withEffect">
                                  <p:stCondLst>
                                    <p:cond delay="0"/>
                                  </p:stCondLst>
                                  <p:childTnLst>
                                    <p:animClr clrSpc="rgb" dir="cw">
                                      <p:cBhvr override="childStyle">
                                        <p:cTn id="17" dur="250" autoRev="1" fill="remove"/>
                                        <p:tgtEl>
                                          <p:spTgt spid="23"/>
                                        </p:tgtEl>
                                        <p:attrNameLst>
                                          <p:attrName>style.color</p:attrName>
                                        </p:attrNameLst>
                                      </p:cBhvr>
                                      <p:to>
                                        <a:schemeClr val="bg1"/>
                                      </p:to>
                                    </p:animClr>
                                    <p:animClr clrSpc="rgb" dir="cw">
                                      <p:cBhvr>
                                        <p:cTn id="18" dur="250" autoRev="1" fill="remove"/>
                                        <p:tgtEl>
                                          <p:spTgt spid="23"/>
                                        </p:tgtEl>
                                        <p:attrNameLst>
                                          <p:attrName>fillcolor</p:attrName>
                                        </p:attrNameLst>
                                      </p:cBhvr>
                                      <p:to>
                                        <a:schemeClr val="bg1"/>
                                      </p:to>
                                    </p:animClr>
                                    <p:set>
                                      <p:cBhvr>
                                        <p:cTn id="19" dur="250" autoRev="1" fill="remove"/>
                                        <p:tgtEl>
                                          <p:spTgt spid="23"/>
                                        </p:tgtEl>
                                        <p:attrNameLst>
                                          <p:attrName>fill.type</p:attrName>
                                        </p:attrNameLst>
                                      </p:cBhvr>
                                      <p:to>
                                        <p:strVal val="solid"/>
                                      </p:to>
                                    </p:set>
                                    <p:set>
                                      <p:cBhvr>
                                        <p:cTn id="20" dur="250" autoRev="1" fill="remove"/>
                                        <p:tgtEl>
                                          <p:spTgt spid="23"/>
                                        </p:tgtEl>
                                        <p:attrNameLst>
                                          <p:attrName>fill.on</p:attrName>
                                        </p:attrNameLst>
                                      </p:cBhvr>
                                      <p:to>
                                        <p:strVal val="true"/>
                                      </p:to>
                                    </p:set>
                                  </p:childTnLst>
                                </p:cTn>
                              </p:par>
                              <p:par>
                                <p:cTn id="21" presetID="18" presetClass="emph" presetSubtype="0" fill="hold" grpId="1" nodeType="withEffect">
                                  <p:stCondLst>
                                    <p:cond delay="0"/>
                                  </p:stCondLst>
                                  <p:iterate type="lt">
                                    <p:tmPct val="4000"/>
                                  </p:iterate>
                                  <p:childTnLst>
                                    <p:set>
                                      <p:cBhvr override="childStyle">
                                        <p:cTn id="22" dur="500" fill="hold"/>
                                        <p:tgtEl>
                                          <p:spTgt spid="2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entagone 2"/>
          <p:cNvSpPr/>
          <p:nvPr/>
        </p:nvSpPr>
        <p:spPr>
          <a:xfrm>
            <a:off x="4220129" y="2708186"/>
            <a:ext cx="1679755" cy="744530"/>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1" name="Rectangle avec coins arrondis en diagonale 10"/>
          <p:cNvSpPr/>
          <p:nvPr/>
        </p:nvSpPr>
        <p:spPr>
          <a:xfrm>
            <a:off x="5930142" y="2601012"/>
            <a:ext cx="3142080" cy="1047551"/>
          </a:xfrm>
          <a:prstGeom prst="round2DiagRect">
            <a:avLst/>
          </a:prstGeom>
          <a:effectLst>
            <a:outerShdw blurRad="76200" dir="13500000" sy="23000" kx="1200000" algn="br" rotWithShape="0">
              <a:prstClr val="black">
                <a:alpha val="20000"/>
              </a:prstClr>
            </a:outerShdw>
          </a:effectLst>
          <a:scene3d>
            <a:camera prst="obliqueTopLef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a:p>
        </p:txBody>
      </p:sp>
      <p:sp>
        <p:nvSpPr>
          <p:cNvPr id="55" name="Rectangle avec coins arrondis en diagonale 54"/>
          <p:cNvSpPr/>
          <p:nvPr/>
        </p:nvSpPr>
        <p:spPr>
          <a:xfrm>
            <a:off x="900042" y="2601013"/>
            <a:ext cx="2459047" cy="894942"/>
          </a:xfrm>
          <a:prstGeom prst="round2DiagRect">
            <a:avLst/>
          </a:prstGeom>
          <a:effectLst>
            <a:outerShdw blurRad="76200" dir="13500000" sy="23000" kx="1200000" algn="br" rotWithShape="0">
              <a:prstClr val="black">
                <a:alpha val="20000"/>
              </a:prstClr>
            </a:outerShdw>
          </a:effectLst>
          <a:scene3d>
            <a:camera prst="obliqueTopLef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a:p>
        </p:txBody>
      </p:sp>
      <p:sp>
        <p:nvSpPr>
          <p:cNvPr id="56" name="Rectangle avec coins arrondis en diagonale 55"/>
          <p:cNvSpPr/>
          <p:nvPr/>
        </p:nvSpPr>
        <p:spPr>
          <a:xfrm>
            <a:off x="900040" y="3863081"/>
            <a:ext cx="2459047" cy="894942"/>
          </a:xfrm>
          <a:prstGeom prst="round2DiagRect">
            <a:avLst/>
          </a:prstGeom>
          <a:effectLst>
            <a:outerShdw blurRad="76200" dir="13500000" sy="23000" kx="1200000" algn="br" rotWithShape="0">
              <a:prstClr val="black">
                <a:alpha val="20000"/>
              </a:prstClr>
            </a:outerShdw>
          </a:effectLst>
          <a:scene3d>
            <a:camera prst="obliqueTopLef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a:p>
        </p:txBody>
      </p:sp>
      <p:sp>
        <p:nvSpPr>
          <p:cNvPr id="54" name="Rectangle avec coins arrondis en diagonale 53"/>
          <p:cNvSpPr/>
          <p:nvPr/>
        </p:nvSpPr>
        <p:spPr>
          <a:xfrm>
            <a:off x="900046" y="1371398"/>
            <a:ext cx="2459047" cy="894942"/>
          </a:xfrm>
          <a:prstGeom prst="round2DiagRect">
            <a:avLst/>
          </a:prstGeom>
          <a:effectLst>
            <a:outerShdw blurRad="76200" dir="13500000" sy="23000" kx="1200000" algn="br" rotWithShape="0">
              <a:prstClr val="black">
                <a:alpha val="20000"/>
              </a:prstClr>
            </a:outerShdw>
          </a:effectLst>
          <a:scene3d>
            <a:camera prst="obliqueTopLef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a:p>
        </p:txBody>
      </p:sp>
      <p:sp>
        <p:nvSpPr>
          <p:cNvPr id="4" name="Rectangle 3"/>
          <p:cNvSpPr/>
          <p:nvPr/>
        </p:nvSpPr>
        <p:spPr>
          <a:xfrm>
            <a:off x="754374" y="103227"/>
            <a:ext cx="7286644" cy="646331"/>
          </a:xfrm>
          <a:prstGeom prst="rect">
            <a:avLst/>
          </a:prstGeom>
        </p:spPr>
        <p:txBody>
          <a:bodyPr wrap="square">
            <a:spAutoFit/>
          </a:bodyPr>
          <a:lstStyle/>
          <a:p>
            <a:pPr algn="ctr">
              <a:defRPr/>
            </a:pPr>
            <a:r>
              <a:rPr lang="fr-FR" sz="3600" b="1" kern="0" dirty="0" smtClean="0">
                <a:solidFill>
                  <a:srgbClr val="FF0000"/>
                </a:solidFill>
                <a:effectLst>
                  <a:glow rad="139700">
                    <a:schemeClr val="accent1">
                      <a:satMod val="175000"/>
                      <a:alpha val="40000"/>
                    </a:schemeClr>
                  </a:glow>
                </a:effectLst>
                <a:latin typeface="Times New Roman" pitchFamily="18" charset="0"/>
                <a:ea typeface="Cambria Math" pitchFamily="18" charset="0"/>
                <a:cs typeface="Times New Roman" pitchFamily="18" charset="0"/>
              </a:rPr>
              <a:t>Solution Proposée</a:t>
            </a:r>
            <a:endParaRPr lang="fr-FR" sz="3600" dirty="0">
              <a:solidFill>
                <a:srgbClr val="FF0000"/>
              </a:solidFill>
              <a:latin typeface="Times New Roman" pitchFamily="18" charset="0"/>
              <a:cs typeface="Times New Roman" pitchFamily="18" charset="0"/>
            </a:endParaRPr>
          </a:p>
        </p:txBody>
      </p:sp>
      <p:sp>
        <p:nvSpPr>
          <p:cNvPr id="27" name="Zone de texte 38"/>
          <p:cNvSpPr txBox="1"/>
          <p:nvPr/>
        </p:nvSpPr>
        <p:spPr>
          <a:xfrm>
            <a:off x="4237078" y="2804272"/>
            <a:ext cx="1391525" cy="50660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sz="2400" b="1" dirty="0">
                <a:effectLst/>
                <a:latin typeface="Monotype Corsiva" panose="03010101010201010101" pitchFamily="66" charset="0"/>
                <a:ea typeface="Calibri" panose="020F0502020204030204" pitchFamily="34" charset="0"/>
                <a:cs typeface="Times New Roman" panose="02020603050405020304" pitchFamily="18" charset="0"/>
              </a:rPr>
              <a:t>Diagnostic</a:t>
            </a:r>
            <a:endParaRPr lang="fr-FR"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Zone de texte 13"/>
          <p:cNvSpPr txBox="1"/>
          <p:nvPr/>
        </p:nvSpPr>
        <p:spPr>
          <a:xfrm>
            <a:off x="878832" y="2777824"/>
            <a:ext cx="2480255" cy="53304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sz="2400" b="1" dirty="0">
                <a:effectLst/>
                <a:latin typeface="Monotype Corsiva" panose="03010101010201010101" pitchFamily="66" charset="0"/>
                <a:ea typeface="Calibri" panose="020F0502020204030204" pitchFamily="34" charset="0"/>
                <a:cs typeface="Times New Roman" panose="02020603050405020304" pitchFamily="18" charset="0"/>
              </a:rPr>
              <a:t>Interface LabVIEW</a:t>
            </a:r>
            <a:endParaRPr lang="fr-FR"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Zone de texte 17"/>
          <p:cNvSpPr txBox="1"/>
          <p:nvPr/>
        </p:nvSpPr>
        <p:spPr>
          <a:xfrm>
            <a:off x="1196723" y="1531702"/>
            <a:ext cx="2169404" cy="4799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sz="2400" b="1" dirty="0">
                <a:effectLst/>
                <a:latin typeface="Monotype Corsiva" panose="03010101010201010101" pitchFamily="66" charset="0"/>
                <a:ea typeface="Calibri" panose="020F0502020204030204" pitchFamily="34" charset="0"/>
                <a:cs typeface="Times New Roman" panose="02020603050405020304" pitchFamily="18" charset="0"/>
              </a:rPr>
              <a:t>Interface Web</a:t>
            </a:r>
            <a:endParaRPr lang="fr-FR"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Zone de texte 20"/>
          <p:cNvSpPr txBox="1"/>
          <p:nvPr/>
        </p:nvSpPr>
        <p:spPr>
          <a:xfrm>
            <a:off x="1073436" y="4032496"/>
            <a:ext cx="1894635" cy="43912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sz="2400" b="1" dirty="0">
                <a:effectLst/>
                <a:latin typeface="Monotype Corsiva" panose="03010101010201010101" pitchFamily="66" charset="0"/>
                <a:ea typeface="Calibri" panose="020F0502020204030204" pitchFamily="34" charset="0"/>
                <a:cs typeface="Times New Roman" panose="02020603050405020304" pitchFamily="18" charset="0"/>
              </a:rPr>
              <a:t>Interface Blynk</a:t>
            </a:r>
            <a:endParaRPr lang="fr-FR"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Zone de texte 24"/>
          <p:cNvSpPr txBox="1"/>
          <p:nvPr/>
        </p:nvSpPr>
        <p:spPr>
          <a:xfrm>
            <a:off x="5930142" y="2708186"/>
            <a:ext cx="3285635" cy="9001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b="1" dirty="0">
                <a:effectLst/>
                <a:latin typeface="Monotype Corsiva" panose="03010101010201010101" pitchFamily="66" charset="0"/>
                <a:ea typeface="Calibri" panose="020F0502020204030204" pitchFamily="34" charset="0"/>
                <a:cs typeface="Times New Roman" panose="02020603050405020304" pitchFamily="18" charset="0"/>
              </a:rPr>
              <a:t>                       MySQL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000" b="1" dirty="0">
                <a:effectLst/>
                <a:latin typeface="Monotype Corsiva" panose="03010101010201010101" pitchFamily="66" charset="0"/>
                <a:ea typeface="Calibri" panose="020F0502020204030204" pitchFamily="34" charset="0"/>
                <a:cs typeface="Times New Roman" panose="02020603050405020304" pitchFamily="18" charset="0"/>
              </a:rPr>
              <a:t>(Base des données phpMyAdmin)</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400" b="1" dirty="0">
                <a:effectLst/>
                <a:latin typeface="Monotype Corsiva" panose="03010101010201010101" pitchFamily="66" charset="0"/>
                <a:ea typeface="Calibri" panose="020F0502020204030204" pitchFamily="34" charset="0"/>
                <a:cs typeface="Times New Roman" panose="02020603050405020304" pitchFamily="18" charset="0"/>
              </a:rPr>
              <a: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lèche vers le bas 4"/>
          <p:cNvSpPr/>
          <p:nvPr/>
        </p:nvSpPr>
        <p:spPr>
          <a:xfrm rot="18073349">
            <a:off x="3747493" y="1811587"/>
            <a:ext cx="379356" cy="78100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a:p>
        </p:txBody>
      </p:sp>
      <p:sp>
        <p:nvSpPr>
          <p:cNvPr id="15" name="Flèche vers le bas 14"/>
          <p:cNvSpPr/>
          <p:nvPr/>
        </p:nvSpPr>
        <p:spPr>
          <a:xfrm rot="13765038">
            <a:off x="3735635" y="3642244"/>
            <a:ext cx="379356" cy="78100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a:p>
        </p:txBody>
      </p:sp>
      <p:sp>
        <p:nvSpPr>
          <p:cNvPr id="16" name="Flèche vers le bas 15"/>
          <p:cNvSpPr/>
          <p:nvPr/>
        </p:nvSpPr>
        <p:spPr>
          <a:xfrm rot="16200000">
            <a:off x="3608406" y="2667071"/>
            <a:ext cx="379356" cy="781006"/>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a:p>
        </p:txBody>
      </p:sp>
      <p:sp>
        <p:nvSpPr>
          <p:cNvPr id="18" name="Pentagone 17"/>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7</a:t>
            </a:r>
            <a:endParaRPr lang="fr-F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65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mph" presetSubtype="0" grpId="0" nodeType="clickEffect">
                                  <p:stCondLst>
                                    <p:cond delay="0"/>
                                  </p:stCondLst>
                                  <p:childTnLst>
                                    <p:set>
                                      <p:cBhvr rctx="PPT">
                                        <p:cTn id="13" dur="indefinite"/>
                                        <p:tgtEl>
                                          <p:spTgt spid="4"/>
                                        </p:tgtEl>
                                        <p:attrNameLst>
                                          <p:attrName>style.opacity</p:attrName>
                                        </p:attrNameLst>
                                      </p:cBhvr>
                                      <p:to>
                                        <p:strVal val="0.5"/>
                                      </p:to>
                                    </p:set>
                                    <p:animEffect filter="image" prLst="opacity: 0.5">
                                      <p:cBhvr rctx="IE">
                                        <p:cTn id="14" dur="indefinite"/>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down)">
                                      <p:cBhvr>
                                        <p:cTn id="19" dur="580">
                                          <p:stCondLst>
                                            <p:cond delay="0"/>
                                          </p:stCondLst>
                                        </p:cTn>
                                        <p:tgtEl>
                                          <p:spTgt spid="49"/>
                                        </p:tgtEl>
                                      </p:cBhvr>
                                    </p:animEffect>
                                    <p:anim calcmode="lin" valueType="num">
                                      <p:cBhvr>
                                        <p:cTn id="20"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25" dur="26">
                                          <p:stCondLst>
                                            <p:cond delay="650"/>
                                          </p:stCondLst>
                                        </p:cTn>
                                        <p:tgtEl>
                                          <p:spTgt spid="49"/>
                                        </p:tgtEl>
                                      </p:cBhvr>
                                      <p:to x="100000" y="60000"/>
                                    </p:animScale>
                                    <p:animScale>
                                      <p:cBhvr>
                                        <p:cTn id="26" dur="166" decel="50000">
                                          <p:stCondLst>
                                            <p:cond delay="676"/>
                                          </p:stCondLst>
                                        </p:cTn>
                                        <p:tgtEl>
                                          <p:spTgt spid="49"/>
                                        </p:tgtEl>
                                      </p:cBhvr>
                                      <p:to x="100000" y="100000"/>
                                    </p:animScale>
                                    <p:animScale>
                                      <p:cBhvr>
                                        <p:cTn id="27" dur="26">
                                          <p:stCondLst>
                                            <p:cond delay="1312"/>
                                          </p:stCondLst>
                                        </p:cTn>
                                        <p:tgtEl>
                                          <p:spTgt spid="49"/>
                                        </p:tgtEl>
                                      </p:cBhvr>
                                      <p:to x="100000" y="80000"/>
                                    </p:animScale>
                                    <p:animScale>
                                      <p:cBhvr>
                                        <p:cTn id="28" dur="166" decel="50000">
                                          <p:stCondLst>
                                            <p:cond delay="1338"/>
                                          </p:stCondLst>
                                        </p:cTn>
                                        <p:tgtEl>
                                          <p:spTgt spid="49"/>
                                        </p:tgtEl>
                                      </p:cBhvr>
                                      <p:to x="100000" y="100000"/>
                                    </p:animScale>
                                    <p:animScale>
                                      <p:cBhvr>
                                        <p:cTn id="29" dur="26">
                                          <p:stCondLst>
                                            <p:cond delay="1642"/>
                                          </p:stCondLst>
                                        </p:cTn>
                                        <p:tgtEl>
                                          <p:spTgt spid="49"/>
                                        </p:tgtEl>
                                      </p:cBhvr>
                                      <p:to x="100000" y="90000"/>
                                    </p:animScale>
                                    <p:animScale>
                                      <p:cBhvr>
                                        <p:cTn id="30" dur="166" decel="50000">
                                          <p:stCondLst>
                                            <p:cond delay="1668"/>
                                          </p:stCondLst>
                                        </p:cTn>
                                        <p:tgtEl>
                                          <p:spTgt spid="49"/>
                                        </p:tgtEl>
                                      </p:cBhvr>
                                      <p:to x="100000" y="100000"/>
                                    </p:animScale>
                                    <p:animScale>
                                      <p:cBhvr>
                                        <p:cTn id="31" dur="26">
                                          <p:stCondLst>
                                            <p:cond delay="1808"/>
                                          </p:stCondLst>
                                        </p:cTn>
                                        <p:tgtEl>
                                          <p:spTgt spid="49"/>
                                        </p:tgtEl>
                                      </p:cBhvr>
                                      <p:to x="100000" y="95000"/>
                                    </p:animScale>
                                    <p:animScale>
                                      <p:cBhvr>
                                        <p:cTn id="32" dur="166" decel="50000">
                                          <p:stCondLst>
                                            <p:cond delay="1834"/>
                                          </p:stCondLst>
                                        </p:cTn>
                                        <p:tgtEl>
                                          <p:spTgt spid="49"/>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down)">
                                      <p:cBhvr>
                                        <p:cTn id="35" dur="580">
                                          <p:stCondLst>
                                            <p:cond delay="0"/>
                                          </p:stCondLst>
                                        </p:cTn>
                                        <p:tgtEl>
                                          <p:spTgt spid="54"/>
                                        </p:tgtEl>
                                      </p:cBhvr>
                                    </p:animEffect>
                                    <p:anim calcmode="lin" valueType="num">
                                      <p:cBhvr>
                                        <p:cTn id="36"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41" dur="26">
                                          <p:stCondLst>
                                            <p:cond delay="650"/>
                                          </p:stCondLst>
                                        </p:cTn>
                                        <p:tgtEl>
                                          <p:spTgt spid="54"/>
                                        </p:tgtEl>
                                      </p:cBhvr>
                                      <p:to x="100000" y="60000"/>
                                    </p:animScale>
                                    <p:animScale>
                                      <p:cBhvr>
                                        <p:cTn id="42" dur="166" decel="50000">
                                          <p:stCondLst>
                                            <p:cond delay="676"/>
                                          </p:stCondLst>
                                        </p:cTn>
                                        <p:tgtEl>
                                          <p:spTgt spid="54"/>
                                        </p:tgtEl>
                                      </p:cBhvr>
                                      <p:to x="100000" y="100000"/>
                                    </p:animScale>
                                    <p:animScale>
                                      <p:cBhvr>
                                        <p:cTn id="43" dur="26">
                                          <p:stCondLst>
                                            <p:cond delay="1312"/>
                                          </p:stCondLst>
                                        </p:cTn>
                                        <p:tgtEl>
                                          <p:spTgt spid="54"/>
                                        </p:tgtEl>
                                      </p:cBhvr>
                                      <p:to x="100000" y="80000"/>
                                    </p:animScale>
                                    <p:animScale>
                                      <p:cBhvr>
                                        <p:cTn id="44" dur="166" decel="50000">
                                          <p:stCondLst>
                                            <p:cond delay="1338"/>
                                          </p:stCondLst>
                                        </p:cTn>
                                        <p:tgtEl>
                                          <p:spTgt spid="54"/>
                                        </p:tgtEl>
                                      </p:cBhvr>
                                      <p:to x="100000" y="100000"/>
                                    </p:animScale>
                                    <p:animScale>
                                      <p:cBhvr>
                                        <p:cTn id="45" dur="26">
                                          <p:stCondLst>
                                            <p:cond delay="1642"/>
                                          </p:stCondLst>
                                        </p:cTn>
                                        <p:tgtEl>
                                          <p:spTgt spid="54"/>
                                        </p:tgtEl>
                                      </p:cBhvr>
                                      <p:to x="100000" y="90000"/>
                                    </p:animScale>
                                    <p:animScale>
                                      <p:cBhvr>
                                        <p:cTn id="46" dur="166" decel="50000">
                                          <p:stCondLst>
                                            <p:cond delay="1668"/>
                                          </p:stCondLst>
                                        </p:cTn>
                                        <p:tgtEl>
                                          <p:spTgt spid="54"/>
                                        </p:tgtEl>
                                      </p:cBhvr>
                                      <p:to x="100000" y="100000"/>
                                    </p:animScale>
                                    <p:animScale>
                                      <p:cBhvr>
                                        <p:cTn id="47" dur="26">
                                          <p:stCondLst>
                                            <p:cond delay="1808"/>
                                          </p:stCondLst>
                                        </p:cTn>
                                        <p:tgtEl>
                                          <p:spTgt spid="54"/>
                                        </p:tgtEl>
                                      </p:cBhvr>
                                      <p:to x="100000" y="95000"/>
                                    </p:animScale>
                                    <p:animScale>
                                      <p:cBhvr>
                                        <p:cTn id="48" dur="166" decel="50000">
                                          <p:stCondLst>
                                            <p:cond delay="1834"/>
                                          </p:stCondLst>
                                        </p:cTn>
                                        <p:tgtEl>
                                          <p:spTgt spid="54"/>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80">
                                          <p:stCondLst>
                                            <p:cond delay="0"/>
                                          </p:stCondLst>
                                        </p:cTn>
                                        <p:tgtEl>
                                          <p:spTgt spid="48"/>
                                        </p:tgtEl>
                                      </p:cBhvr>
                                    </p:animEffect>
                                    <p:anim calcmode="lin" valueType="num">
                                      <p:cBhvr>
                                        <p:cTn id="54"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59" dur="26">
                                          <p:stCondLst>
                                            <p:cond delay="650"/>
                                          </p:stCondLst>
                                        </p:cTn>
                                        <p:tgtEl>
                                          <p:spTgt spid="48"/>
                                        </p:tgtEl>
                                      </p:cBhvr>
                                      <p:to x="100000" y="60000"/>
                                    </p:animScale>
                                    <p:animScale>
                                      <p:cBhvr>
                                        <p:cTn id="60" dur="166" decel="50000">
                                          <p:stCondLst>
                                            <p:cond delay="676"/>
                                          </p:stCondLst>
                                        </p:cTn>
                                        <p:tgtEl>
                                          <p:spTgt spid="48"/>
                                        </p:tgtEl>
                                      </p:cBhvr>
                                      <p:to x="100000" y="100000"/>
                                    </p:animScale>
                                    <p:animScale>
                                      <p:cBhvr>
                                        <p:cTn id="61" dur="26">
                                          <p:stCondLst>
                                            <p:cond delay="1312"/>
                                          </p:stCondLst>
                                        </p:cTn>
                                        <p:tgtEl>
                                          <p:spTgt spid="48"/>
                                        </p:tgtEl>
                                      </p:cBhvr>
                                      <p:to x="100000" y="80000"/>
                                    </p:animScale>
                                    <p:animScale>
                                      <p:cBhvr>
                                        <p:cTn id="62" dur="166" decel="50000">
                                          <p:stCondLst>
                                            <p:cond delay="1338"/>
                                          </p:stCondLst>
                                        </p:cTn>
                                        <p:tgtEl>
                                          <p:spTgt spid="48"/>
                                        </p:tgtEl>
                                      </p:cBhvr>
                                      <p:to x="100000" y="100000"/>
                                    </p:animScale>
                                    <p:animScale>
                                      <p:cBhvr>
                                        <p:cTn id="63" dur="26">
                                          <p:stCondLst>
                                            <p:cond delay="1642"/>
                                          </p:stCondLst>
                                        </p:cTn>
                                        <p:tgtEl>
                                          <p:spTgt spid="48"/>
                                        </p:tgtEl>
                                      </p:cBhvr>
                                      <p:to x="100000" y="90000"/>
                                    </p:animScale>
                                    <p:animScale>
                                      <p:cBhvr>
                                        <p:cTn id="64" dur="166" decel="50000">
                                          <p:stCondLst>
                                            <p:cond delay="1668"/>
                                          </p:stCondLst>
                                        </p:cTn>
                                        <p:tgtEl>
                                          <p:spTgt spid="48"/>
                                        </p:tgtEl>
                                      </p:cBhvr>
                                      <p:to x="100000" y="100000"/>
                                    </p:animScale>
                                    <p:animScale>
                                      <p:cBhvr>
                                        <p:cTn id="65" dur="26">
                                          <p:stCondLst>
                                            <p:cond delay="1808"/>
                                          </p:stCondLst>
                                        </p:cTn>
                                        <p:tgtEl>
                                          <p:spTgt spid="48"/>
                                        </p:tgtEl>
                                      </p:cBhvr>
                                      <p:to x="100000" y="95000"/>
                                    </p:animScale>
                                    <p:animScale>
                                      <p:cBhvr>
                                        <p:cTn id="66" dur="166" decel="50000">
                                          <p:stCondLst>
                                            <p:cond delay="1834"/>
                                          </p:stCondLst>
                                        </p:cTn>
                                        <p:tgtEl>
                                          <p:spTgt spid="48"/>
                                        </p:tgtEl>
                                      </p:cBhvr>
                                      <p:to x="100000" y="100000"/>
                                    </p:animScale>
                                  </p:childTnLst>
                                </p:cTn>
                              </p:par>
                              <p:par>
                                <p:cTn id="67" presetID="26"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down)">
                                      <p:cBhvr>
                                        <p:cTn id="69" dur="580">
                                          <p:stCondLst>
                                            <p:cond delay="0"/>
                                          </p:stCondLst>
                                        </p:cTn>
                                        <p:tgtEl>
                                          <p:spTgt spid="55"/>
                                        </p:tgtEl>
                                      </p:cBhvr>
                                    </p:animEffect>
                                    <p:anim calcmode="lin" valueType="num">
                                      <p:cBhvr>
                                        <p:cTn id="70"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75" dur="26">
                                          <p:stCondLst>
                                            <p:cond delay="650"/>
                                          </p:stCondLst>
                                        </p:cTn>
                                        <p:tgtEl>
                                          <p:spTgt spid="55"/>
                                        </p:tgtEl>
                                      </p:cBhvr>
                                      <p:to x="100000" y="60000"/>
                                    </p:animScale>
                                    <p:animScale>
                                      <p:cBhvr>
                                        <p:cTn id="76" dur="166" decel="50000">
                                          <p:stCondLst>
                                            <p:cond delay="676"/>
                                          </p:stCondLst>
                                        </p:cTn>
                                        <p:tgtEl>
                                          <p:spTgt spid="55"/>
                                        </p:tgtEl>
                                      </p:cBhvr>
                                      <p:to x="100000" y="100000"/>
                                    </p:animScale>
                                    <p:animScale>
                                      <p:cBhvr>
                                        <p:cTn id="77" dur="26">
                                          <p:stCondLst>
                                            <p:cond delay="1312"/>
                                          </p:stCondLst>
                                        </p:cTn>
                                        <p:tgtEl>
                                          <p:spTgt spid="55"/>
                                        </p:tgtEl>
                                      </p:cBhvr>
                                      <p:to x="100000" y="80000"/>
                                    </p:animScale>
                                    <p:animScale>
                                      <p:cBhvr>
                                        <p:cTn id="78" dur="166" decel="50000">
                                          <p:stCondLst>
                                            <p:cond delay="1338"/>
                                          </p:stCondLst>
                                        </p:cTn>
                                        <p:tgtEl>
                                          <p:spTgt spid="55"/>
                                        </p:tgtEl>
                                      </p:cBhvr>
                                      <p:to x="100000" y="100000"/>
                                    </p:animScale>
                                    <p:animScale>
                                      <p:cBhvr>
                                        <p:cTn id="79" dur="26">
                                          <p:stCondLst>
                                            <p:cond delay="1642"/>
                                          </p:stCondLst>
                                        </p:cTn>
                                        <p:tgtEl>
                                          <p:spTgt spid="55"/>
                                        </p:tgtEl>
                                      </p:cBhvr>
                                      <p:to x="100000" y="90000"/>
                                    </p:animScale>
                                    <p:animScale>
                                      <p:cBhvr>
                                        <p:cTn id="80" dur="166" decel="50000">
                                          <p:stCondLst>
                                            <p:cond delay="1668"/>
                                          </p:stCondLst>
                                        </p:cTn>
                                        <p:tgtEl>
                                          <p:spTgt spid="55"/>
                                        </p:tgtEl>
                                      </p:cBhvr>
                                      <p:to x="100000" y="100000"/>
                                    </p:animScale>
                                    <p:animScale>
                                      <p:cBhvr>
                                        <p:cTn id="81" dur="26">
                                          <p:stCondLst>
                                            <p:cond delay="1808"/>
                                          </p:stCondLst>
                                        </p:cTn>
                                        <p:tgtEl>
                                          <p:spTgt spid="55"/>
                                        </p:tgtEl>
                                      </p:cBhvr>
                                      <p:to x="100000" y="95000"/>
                                    </p:animScale>
                                    <p:animScale>
                                      <p:cBhvr>
                                        <p:cTn id="82" dur="166" decel="50000">
                                          <p:stCondLst>
                                            <p:cond delay="1834"/>
                                          </p:stCondLst>
                                        </p:cTn>
                                        <p:tgtEl>
                                          <p:spTgt spid="55"/>
                                        </p:tgtEl>
                                      </p:cBhvr>
                                      <p:to x="100000" y="100000"/>
                                    </p:animScale>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down)">
                                      <p:cBhvr>
                                        <p:cTn id="87" dur="580">
                                          <p:stCondLst>
                                            <p:cond delay="0"/>
                                          </p:stCondLst>
                                        </p:cTn>
                                        <p:tgtEl>
                                          <p:spTgt spid="50"/>
                                        </p:tgtEl>
                                      </p:cBhvr>
                                    </p:animEffect>
                                    <p:anim calcmode="lin" valueType="num">
                                      <p:cBhvr>
                                        <p:cTn id="88"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93" dur="26">
                                          <p:stCondLst>
                                            <p:cond delay="650"/>
                                          </p:stCondLst>
                                        </p:cTn>
                                        <p:tgtEl>
                                          <p:spTgt spid="50"/>
                                        </p:tgtEl>
                                      </p:cBhvr>
                                      <p:to x="100000" y="60000"/>
                                    </p:animScale>
                                    <p:animScale>
                                      <p:cBhvr>
                                        <p:cTn id="94" dur="166" decel="50000">
                                          <p:stCondLst>
                                            <p:cond delay="676"/>
                                          </p:stCondLst>
                                        </p:cTn>
                                        <p:tgtEl>
                                          <p:spTgt spid="50"/>
                                        </p:tgtEl>
                                      </p:cBhvr>
                                      <p:to x="100000" y="100000"/>
                                    </p:animScale>
                                    <p:animScale>
                                      <p:cBhvr>
                                        <p:cTn id="95" dur="26">
                                          <p:stCondLst>
                                            <p:cond delay="1312"/>
                                          </p:stCondLst>
                                        </p:cTn>
                                        <p:tgtEl>
                                          <p:spTgt spid="50"/>
                                        </p:tgtEl>
                                      </p:cBhvr>
                                      <p:to x="100000" y="80000"/>
                                    </p:animScale>
                                    <p:animScale>
                                      <p:cBhvr>
                                        <p:cTn id="96" dur="166" decel="50000">
                                          <p:stCondLst>
                                            <p:cond delay="1338"/>
                                          </p:stCondLst>
                                        </p:cTn>
                                        <p:tgtEl>
                                          <p:spTgt spid="50"/>
                                        </p:tgtEl>
                                      </p:cBhvr>
                                      <p:to x="100000" y="100000"/>
                                    </p:animScale>
                                    <p:animScale>
                                      <p:cBhvr>
                                        <p:cTn id="97" dur="26">
                                          <p:stCondLst>
                                            <p:cond delay="1642"/>
                                          </p:stCondLst>
                                        </p:cTn>
                                        <p:tgtEl>
                                          <p:spTgt spid="50"/>
                                        </p:tgtEl>
                                      </p:cBhvr>
                                      <p:to x="100000" y="90000"/>
                                    </p:animScale>
                                    <p:animScale>
                                      <p:cBhvr>
                                        <p:cTn id="98" dur="166" decel="50000">
                                          <p:stCondLst>
                                            <p:cond delay="1668"/>
                                          </p:stCondLst>
                                        </p:cTn>
                                        <p:tgtEl>
                                          <p:spTgt spid="50"/>
                                        </p:tgtEl>
                                      </p:cBhvr>
                                      <p:to x="100000" y="100000"/>
                                    </p:animScale>
                                    <p:animScale>
                                      <p:cBhvr>
                                        <p:cTn id="99" dur="26">
                                          <p:stCondLst>
                                            <p:cond delay="1808"/>
                                          </p:stCondLst>
                                        </p:cTn>
                                        <p:tgtEl>
                                          <p:spTgt spid="50"/>
                                        </p:tgtEl>
                                      </p:cBhvr>
                                      <p:to x="100000" y="95000"/>
                                    </p:animScale>
                                    <p:animScale>
                                      <p:cBhvr>
                                        <p:cTn id="100" dur="166" decel="50000">
                                          <p:stCondLst>
                                            <p:cond delay="1834"/>
                                          </p:stCondLst>
                                        </p:cTn>
                                        <p:tgtEl>
                                          <p:spTgt spid="50"/>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wipe(down)">
                                      <p:cBhvr>
                                        <p:cTn id="103" dur="580">
                                          <p:stCondLst>
                                            <p:cond delay="0"/>
                                          </p:stCondLst>
                                        </p:cTn>
                                        <p:tgtEl>
                                          <p:spTgt spid="56"/>
                                        </p:tgtEl>
                                      </p:cBhvr>
                                    </p:animEffect>
                                    <p:anim calcmode="lin" valueType="num">
                                      <p:cBhvr>
                                        <p:cTn id="104"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109" dur="26">
                                          <p:stCondLst>
                                            <p:cond delay="650"/>
                                          </p:stCondLst>
                                        </p:cTn>
                                        <p:tgtEl>
                                          <p:spTgt spid="56"/>
                                        </p:tgtEl>
                                      </p:cBhvr>
                                      <p:to x="100000" y="60000"/>
                                    </p:animScale>
                                    <p:animScale>
                                      <p:cBhvr>
                                        <p:cTn id="110" dur="166" decel="50000">
                                          <p:stCondLst>
                                            <p:cond delay="676"/>
                                          </p:stCondLst>
                                        </p:cTn>
                                        <p:tgtEl>
                                          <p:spTgt spid="56"/>
                                        </p:tgtEl>
                                      </p:cBhvr>
                                      <p:to x="100000" y="100000"/>
                                    </p:animScale>
                                    <p:animScale>
                                      <p:cBhvr>
                                        <p:cTn id="111" dur="26">
                                          <p:stCondLst>
                                            <p:cond delay="1312"/>
                                          </p:stCondLst>
                                        </p:cTn>
                                        <p:tgtEl>
                                          <p:spTgt spid="56"/>
                                        </p:tgtEl>
                                      </p:cBhvr>
                                      <p:to x="100000" y="80000"/>
                                    </p:animScale>
                                    <p:animScale>
                                      <p:cBhvr>
                                        <p:cTn id="112" dur="166" decel="50000">
                                          <p:stCondLst>
                                            <p:cond delay="1338"/>
                                          </p:stCondLst>
                                        </p:cTn>
                                        <p:tgtEl>
                                          <p:spTgt spid="56"/>
                                        </p:tgtEl>
                                      </p:cBhvr>
                                      <p:to x="100000" y="100000"/>
                                    </p:animScale>
                                    <p:animScale>
                                      <p:cBhvr>
                                        <p:cTn id="113" dur="26">
                                          <p:stCondLst>
                                            <p:cond delay="1642"/>
                                          </p:stCondLst>
                                        </p:cTn>
                                        <p:tgtEl>
                                          <p:spTgt spid="56"/>
                                        </p:tgtEl>
                                      </p:cBhvr>
                                      <p:to x="100000" y="90000"/>
                                    </p:animScale>
                                    <p:animScale>
                                      <p:cBhvr>
                                        <p:cTn id="114" dur="166" decel="50000">
                                          <p:stCondLst>
                                            <p:cond delay="1668"/>
                                          </p:stCondLst>
                                        </p:cTn>
                                        <p:tgtEl>
                                          <p:spTgt spid="56"/>
                                        </p:tgtEl>
                                      </p:cBhvr>
                                      <p:to x="100000" y="100000"/>
                                    </p:animScale>
                                    <p:animScale>
                                      <p:cBhvr>
                                        <p:cTn id="115" dur="26">
                                          <p:stCondLst>
                                            <p:cond delay="1808"/>
                                          </p:stCondLst>
                                        </p:cTn>
                                        <p:tgtEl>
                                          <p:spTgt spid="56"/>
                                        </p:tgtEl>
                                      </p:cBhvr>
                                      <p:to x="100000" y="95000"/>
                                    </p:animScale>
                                    <p:animScale>
                                      <p:cBhvr>
                                        <p:cTn id="116" dur="166" decel="50000">
                                          <p:stCondLst>
                                            <p:cond delay="1834"/>
                                          </p:stCondLst>
                                        </p:cTn>
                                        <p:tgtEl>
                                          <p:spTgt spid="56"/>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5"/>
                                        </p:tgtEl>
                                        <p:attrNameLst>
                                          <p:attrName>style.visibility</p:attrName>
                                        </p:attrNameLst>
                                      </p:cBhvr>
                                      <p:to>
                                        <p:strVal val="visible"/>
                                      </p:to>
                                    </p:set>
                                    <p:animEffect transition="in" filter="wipe(left)">
                                      <p:cBhvr>
                                        <p:cTn id="121" dur="500"/>
                                        <p:tgtEl>
                                          <p:spTgt spid="5"/>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wipe(left)">
                                      <p:cBhvr>
                                        <p:cTn id="124" dur="500"/>
                                        <p:tgtEl>
                                          <p:spTgt spid="16"/>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wipe(down)">
                                      <p:cBhvr>
                                        <p:cTn id="127" dur="500"/>
                                        <p:tgtEl>
                                          <p:spTgt spid="15"/>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ntr" presetSubtype="16" fill="hold" grpId="0" nodeType="clickEffect">
                                  <p:stCondLst>
                                    <p:cond delay="0"/>
                                  </p:stCondLst>
                                  <p:childTnLst>
                                    <p:set>
                                      <p:cBhvr>
                                        <p:cTn id="131" dur="1" fill="hold">
                                          <p:stCondLst>
                                            <p:cond delay="0"/>
                                          </p:stCondLst>
                                        </p:cTn>
                                        <p:tgtEl>
                                          <p:spTgt spid="3"/>
                                        </p:tgtEl>
                                        <p:attrNameLst>
                                          <p:attrName>style.visibility</p:attrName>
                                        </p:attrNameLst>
                                      </p:cBhvr>
                                      <p:to>
                                        <p:strVal val="visible"/>
                                      </p:to>
                                    </p:set>
                                    <p:anim calcmode="lin" valueType="num">
                                      <p:cBhvr>
                                        <p:cTn id="132" dur="500" fill="hold"/>
                                        <p:tgtEl>
                                          <p:spTgt spid="3"/>
                                        </p:tgtEl>
                                        <p:attrNameLst>
                                          <p:attrName>ppt_w</p:attrName>
                                        </p:attrNameLst>
                                      </p:cBhvr>
                                      <p:tavLst>
                                        <p:tav tm="0">
                                          <p:val>
                                            <p:fltVal val="0"/>
                                          </p:val>
                                        </p:tav>
                                        <p:tav tm="100000">
                                          <p:val>
                                            <p:strVal val="#ppt_w"/>
                                          </p:val>
                                        </p:tav>
                                      </p:tavLst>
                                    </p:anim>
                                    <p:anim calcmode="lin" valueType="num">
                                      <p:cBhvr>
                                        <p:cTn id="133" dur="500" fill="hold"/>
                                        <p:tgtEl>
                                          <p:spTgt spid="3"/>
                                        </p:tgtEl>
                                        <p:attrNameLst>
                                          <p:attrName>ppt_h</p:attrName>
                                        </p:attrNameLst>
                                      </p:cBhvr>
                                      <p:tavLst>
                                        <p:tav tm="0">
                                          <p:val>
                                            <p:fltVal val="0"/>
                                          </p:val>
                                        </p:tav>
                                        <p:tav tm="100000">
                                          <p:val>
                                            <p:strVal val="#ppt_h"/>
                                          </p:val>
                                        </p:tav>
                                      </p:tavLst>
                                    </p:anim>
                                    <p:animEffect transition="in" filter="fade">
                                      <p:cBhvr>
                                        <p:cTn id="134" dur="500"/>
                                        <p:tgtEl>
                                          <p:spTgt spid="3"/>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27"/>
                                        </p:tgtEl>
                                        <p:attrNameLst>
                                          <p:attrName>style.visibility</p:attrName>
                                        </p:attrNameLst>
                                      </p:cBhvr>
                                      <p:to>
                                        <p:strVal val="visible"/>
                                      </p:to>
                                    </p:set>
                                    <p:anim calcmode="lin" valueType="num">
                                      <p:cBhvr>
                                        <p:cTn id="137" dur="500" fill="hold"/>
                                        <p:tgtEl>
                                          <p:spTgt spid="27"/>
                                        </p:tgtEl>
                                        <p:attrNameLst>
                                          <p:attrName>ppt_w</p:attrName>
                                        </p:attrNameLst>
                                      </p:cBhvr>
                                      <p:tavLst>
                                        <p:tav tm="0">
                                          <p:val>
                                            <p:fltVal val="0"/>
                                          </p:val>
                                        </p:tav>
                                        <p:tav tm="100000">
                                          <p:val>
                                            <p:strVal val="#ppt_w"/>
                                          </p:val>
                                        </p:tav>
                                      </p:tavLst>
                                    </p:anim>
                                    <p:anim calcmode="lin" valueType="num">
                                      <p:cBhvr>
                                        <p:cTn id="138" dur="500" fill="hold"/>
                                        <p:tgtEl>
                                          <p:spTgt spid="27"/>
                                        </p:tgtEl>
                                        <p:attrNameLst>
                                          <p:attrName>ppt_h</p:attrName>
                                        </p:attrNameLst>
                                      </p:cBhvr>
                                      <p:tavLst>
                                        <p:tav tm="0">
                                          <p:val>
                                            <p:fltVal val="0"/>
                                          </p:val>
                                        </p:tav>
                                        <p:tav tm="100000">
                                          <p:val>
                                            <p:strVal val="#ppt_h"/>
                                          </p:val>
                                        </p:tav>
                                      </p:tavLst>
                                    </p:anim>
                                    <p:animEffect transition="in" filter="fade">
                                      <p:cBhvr>
                                        <p:cTn id="139" dur="500"/>
                                        <p:tgtEl>
                                          <p:spTgt spid="2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1"/>
                                        </p:tgtEl>
                                        <p:attrNameLst>
                                          <p:attrName>style.visibility</p:attrName>
                                        </p:attrNameLst>
                                      </p:cBhvr>
                                      <p:to>
                                        <p:strVal val="visible"/>
                                      </p:to>
                                    </p:set>
                                    <p:animEffect transition="in" filter="wipe(left)">
                                      <p:cBhvr>
                                        <p:cTn id="144" dur="500"/>
                                        <p:tgtEl>
                                          <p:spTgt spid="11"/>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51"/>
                                        </p:tgtEl>
                                        <p:attrNameLst>
                                          <p:attrName>style.visibility</p:attrName>
                                        </p:attrNameLst>
                                      </p:cBhvr>
                                      <p:to>
                                        <p:strVal val="visible"/>
                                      </p:to>
                                    </p:set>
                                    <p:animEffect transition="in" filter="wipe(left)">
                                      <p:cBhvr>
                                        <p:cTn id="14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55" grpId="0" animBg="1"/>
      <p:bldP spid="56" grpId="0" animBg="1"/>
      <p:bldP spid="54" grpId="0" animBg="1"/>
      <p:bldP spid="4" grpId="0"/>
      <p:bldP spid="4" grpId="1"/>
      <p:bldP spid="27" grpId="0"/>
      <p:bldP spid="48" grpId="0"/>
      <p:bldP spid="49" grpId="0"/>
      <p:bldP spid="50" grpId="0"/>
      <p:bldP spid="51" grpId="0"/>
      <p:bldP spid="5"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Connecteur droit 31"/>
          <p:cNvCxnSpPr/>
          <p:nvPr/>
        </p:nvCxnSpPr>
        <p:spPr>
          <a:xfrm flipH="1">
            <a:off x="751703" y="1108821"/>
            <a:ext cx="4836" cy="3819954"/>
          </a:xfrm>
          <a:prstGeom prst="line">
            <a:avLst/>
          </a:prstGeom>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3808475" y="141460"/>
            <a:ext cx="1313180" cy="830997"/>
          </a:xfrm>
          <a:prstGeom prst="rect">
            <a:avLst/>
          </a:prstGeom>
          <a:noFill/>
        </p:spPr>
        <p:txBody>
          <a:bodyPr wrap="none" rtlCol="0">
            <a:spAutoFit/>
          </a:bodyPr>
          <a:lstStyle/>
          <a:p>
            <a:r>
              <a:rPr lang="fr-FR" sz="4800" b="1" i="1" dirty="0" smtClean="0">
                <a:effectLst>
                  <a:glow rad="139700">
                    <a:schemeClr val="accent3">
                      <a:satMod val="175000"/>
                      <a:alpha val="40000"/>
                    </a:schemeClr>
                  </a:glow>
                </a:effectLst>
              </a:rPr>
              <a:t>Plan</a:t>
            </a:r>
            <a:endParaRPr lang="fr-FR" sz="4800" b="1" i="1" dirty="0">
              <a:effectLst>
                <a:glow rad="139700">
                  <a:schemeClr val="accent3">
                    <a:satMod val="175000"/>
                    <a:alpha val="40000"/>
                  </a:schemeClr>
                </a:glow>
              </a:effectLst>
            </a:endParaRPr>
          </a:p>
        </p:txBody>
      </p:sp>
      <p:sp>
        <p:nvSpPr>
          <p:cNvPr id="16" name="Organigramme : Terminateur 15"/>
          <p:cNvSpPr/>
          <p:nvPr/>
        </p:nvSpPr>
        <p:spPr>
          <a:xfrm>
            <a:off x="907080" y="1197405"/>
            <a:ext cx="3140723" cy="503927"/>
          </a:xfrm>
          <a:prstGeom prst="flowChartTerminator">
            <a:avLst/>
          </a:prstGeom>
          <a:noFill/>
          <a:ln>
            <a:solidFill>
              <a:srgbClr val="FFDC47"/>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smtClean="0">
                <a:solidFill>
                  <a:schemeClr val="tx1"/>
                </a:solidFill>
                <a:latin typeface="Times New Roman" panose="02020603050405020304" pitchFamily="18" charset="0"/>
                <a:cs typeface="Times New Roman" panose="02020603050405020304" pitchFamily="18" charset="0"/>
              </a:rPr>
              <a:t>Introduction</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19" name="Oval 33"/>
          <p:cNvSpPr/>
          <p:nvPr/>
        </p:nvSpPr>
        <p:spPr>
          <a:xfrm>
            <a:off x="535586" y="1197405"/>
            <a:ext cx="449990" cy="457200"/>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1</a:t>
            </a:r>
            <a:endParaRPr lang="en-IN" sz="1600" b="1" i="1" dirty="0">
              <a:latin typeface="Times New Roman" panose="02020603050405020304" pitchFamily="18" charset="0"/>
              <a:cs typeface="Times New Roman" panose="02020603050405020304" pitchFamily="18" charset="0"/>
            </a:endParaRPr>
          </a:p>
        </p:txBody>
      </p:sp>
      <p:sp>
        <p:nvSpPr>
          <p:cNvPr id="20" name="Organigramme : Terminateur 19"/>
          <p:cNvSpPr/>
          <p:nvPr/>
        </p:nvSpPr>
        <p:spPr>
          <a:xfrm>
            <a:off x="925722" y="1966579"/>
            <a:ext cx="3206804" cy="503927"/>
          </a:xfrm>
          <a:prstGeom prst="flowChartTerminator">
            <a:avLst/>
          </a:prstGeom>
          <a:noFill/>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atin typeface="Times New Roman" panose="02020603050405020304" pitchFamily="18" charset="0"/>
                <a:cs typeface="Times New Roman" panose="02020603050405020304" pitchFamily="18" charset="0"/>
              </a:rPr>
              <a:t>Problématique</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21" name="Organigramme : Terminateur 20"/>
          <p:cNvSpPr/>
          <p:nvPr/>
        </p:nvSpPr>
        <p:spPr>
          <a:xfrm>
            <a:off x="904410" y="2719710"/>
            <a:ext cx="3206804" cy="503927"/>
          </a:xfrm>
          <a:prstGeom prst="flowChartTerminator">
            <a:avLst/>
          </a:prstGeom>
          <a:noFill/>
          <a:ln>
            <a:solidFill>
              <a:srgbClr val="990099"/>
            </a:solidFill>
          </a:ln>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fr-FR" b="1" dirty="0" smtClean="0">
              <a:latin typeface="Times New Roman" panose="02020603050405020304" pitchFamily="18" charset="0"/>
              <a:cs typeface="Times New Roman" panose="02020603050405020304" pitchFamily="18" charset="0"/>
            </a:endParaRPr>
          </a:p>
          <a:p>
            <a:pPr algn="ctr"/>
            <a:r>
              <a:rPr lang="fr-FR" b="1" dirty="0" smtClean="0">
                <a:solidFill>
                  <a:schemeClr val="tx1"/>
                </a:solidFill>
                <a:latin typeface="Times New Roman" panose="02020603050405020304" pitchFamily="18" charset="0"/>
                <a:cs typeface="Times New Roman" panose="02020603050405020304" pitchFamily="18" charset="0"/>
              </a:rPr>
              <a:t>Solution Proposée </a:t>
            </a:r>
            <a:endParaRPr lang="fr-FR" b="1" dirty="0">
              <a:solidFill>
                <a:schemeClr val="tx1"/>
              </a:solidFill>
              <a:latin typeface="Times New Roman" panose="02020603050405020304" pitchFamily="18" charset="0"/>
              <a:cs typeface="Times New Roman" panose="02020603050405020304" pitchFamily="18" charset="0"/>
            </a:endParaRPr>
          </a:p>
          <a:p>
            <a:pPr algn="ctr"/>
            <a:endParaRPr lang="fr-FR" b="1" dirty="0">
              <a:latin typeface="Times New Roman" panose="02020603050405020304" pitchFamily="18" charset="0"/>
              <a:cs typeface="Times New Roman" panose="02020603050405020304" pitchFamily="18" charset="0"/>
            </a:endParaRPr>
          </a:p>
        </p:txBody>
      </p:sp>
      <p:sp>
        <p:nvSpPr>
          <p:cNvPr id="23" name="Oval 35"/>
          <p:cNvSpPr/>
          <p:nvPr/>
        </p:nvSpPr>
        <p:spPr>
          <a:xfrm>
            <a:off x="532914" y="2764359"/>
            <a:ext cx="437579" cy="457200"/>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a:latin typeface="Times New Roman" panose="02020603050405020304" pitchFamily="18" charset="0"/>
                <a:cs typeface="Times New Roman" panose="02020603050405020304" pitchFamily="18" charset="0"/>
              </a:rPr>
              <a:t>3</a:t>
            </a:r>
            <a:endParaRPr lang="en-IN" sz="1350" b="1" i="1" dirty="0">
              <a:latin typeface="Times New Roman" panose="02020603050405020304" pitchFamily="18" charset="0"/>
              <a:cs typeface="Times New Roman" panose="02020603050405020304" pitchFamily="18" charset="0"/>
            </a:endParaRPr>
          </a:p>
        </p:txBody>
      </p:sp>
      <p:sp>
        <p:nvSpPr>
          <p:cNvPr id="24" name="Oval 34"/>
          <p:cNvSpPr/>
          <p:nvPr/>
        </p:nvSpPr>
        <p:spPr>
          <a:xfrm>
            <a:off x="554227" y="1978099"/>
            <a:ext cx="437579" cy="458115"/>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2</a:t>
            </a:r>
            <a:endParaRPr lang="en-IN" b="1" i="1" dirty="0">
              <a:latin typeface="Times New Roman" panose="02020603050405020304" pitchFamily="18" charset="0"/>
              <a:cs typeface="Times New Roman" panose="02020603050405020304" pitchFamily="18" charset="0"/>
            </a:endParaRPr>
          </a:p>
        </p:txBody>
      </p:sp>
      <p:sp>
        <p:nvSpPr>
          <p:cNvPr id="26" name="Organigramme : Terminateur 25"/>
          <p:cNvSpPr/>
          <p:nvPr/>
        </p:nvSpPr>
        <p:spPr>
          <a:xfrm>
            <a:off x="882212" y="4293092"/>
            <a:ext cx="3206805" cy="503927"/>
          </a:xfrm>
          <a:prstGeom prst="flowChartTerminator">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latin typeface="Times New Roman" panose="02020603050405020304" pitchFamily="18" charset="0"/>
                <a:cs typeface="Times New Roman" panose="02020603050405020304" pitchFamily="18" charset="0"/>
              </a:rPr>
              <a:t>Conclusion &amp; Perspectives</a:t>
            </a:r>
          </a:p>
        </p:txBody>
      </p:sp>
      <p:sp>
        <p:nvSpPr>
          <p:cNvPr id="27" name="Oval 37"/>
          <p:cNvSpPr/>
          <p:nvPr/>
        </p:nvSpPr>
        <p:spPr>
          <a:xfrm>
            <a:off x="532911" y="4317198"/>
            <a:ext cx="439200" cy="457200"/>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5</a:t>
            </a:r>
            <a:endParaRPr lang="en-IN" sz="1350" b="1" i="1" dirty="0">
              <a:latin typeface="Times New Roman" panose="02020603050405020304" pitchFamily="18" charset="0"/>
              <a:cs typeface="Times New Roman" panose="02020603050405020304" pitchFamily="18" charset="0"/>
            </a:endParaRPr>
          </a:p>
        </p:txBody>
      </p:sp>
      <p:sp>
        <p:nvSpPr>
          <p:cNvPr id="29" name="Organigramme : Terminateur 28"/>
          <p:cNvSpPr/>
          <p:nvPr/>
        </p:nvSpPr>
        <p:spPr>
          <a:xfrm>
            <a:off x="918316" y="3510743"/>
            <a:ext cx="3206804" cy="503927"/>
          </a:xfrm>
          <a:prstGeom prst="flowChartTerminator">
            <a:avLst/>
          </a:prstGeom>
          <a:noFill/>
          <a:effectLst>
            <a:glow rad="228600">
              <a:schemeClr val="accent1">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p>
        </p:txBody>
      </p:sp>
      <p:sp>
        <p:nvSpPr>
          <p:cNvPr id="30" name="Rectangle 29"/>
          <p:cNvSpPr/>
          <p:nvPr/>
        </p:nvSpPr>
        <p:spPr>
          <a:xfrm>
            <a:off x="980168" y="3592549"/>
            <a:ext cx="3234164" cy="369332"/>
          </a:xfrm>
          <a:prstGeom prst="rect">
            <a:avLst/>
          </a:prstGeom>
        </p:spPr>
        <p:txBody>
          <a:bodyPr wrap="square">
            <a:spAutoFit/>
          </a:bodyPr>
          <a:lstStyle/>
          <a:p>
            <a:pPr algn="ctr"/>
            <a:r>
              <a:rPr lang="fr-FR" b="1" dirty="0">
                <a:solidFill>
                  <a:srgbClr val="FF0000"/>
                </a:solidFill>
                <a:latin typeface="Times New Roman" panose="02020603050405020304" pitchFamily="18" charset="0"/>
                <a:cs typeface="Times New Roman" panose="02020603050405020304" pitchFamily="18" charset="0"/>
              </a:rPr>
              <a:t>Conception &amp; réalisation </a:t>
            </a:r>
          </a:p>
        </p:txBody>
      </p:sp>
      <p:sp>
        <p:nvSpPr>
          <p:cNvPr id="31" name="Oval 36"/>
          <p:cNvSpPr/>
          <p:nvPr/>
        </p:nvSpPr>
        <p:spPr>
          <a:xfrm>
            <a:off x="546819" y="3522263"/>
            <a:ext cx="437579" cy="457200"/>
          </a:xfrm>
          <a:prstGeom prst="ellipse">
            <a:avLst/>
          </a:prstGeom>
          <a:solidFill>
            <a:srgbClr val="64539E"/>
          </a:solidFill>
          <a:ln>
            <a:noFill/>
          </a:ln>
          <a:effectLst>
            <a:glow rad="228600">
              <a:schemeClr val="accent1">
                <a:satMod val="175000"/>
                <a:alpha val="40000"/>
              </a:schemeClr>
            </a:glow>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latin typeface="Times New Roman" panose="02020603050405020304" pitchFamily="18" charset="0"/>
                <a:cs typeface="Times New Roman" panose="02020603050405020304" pitchFamily="18" charset="0"/>
              </a:rPr>
              <a:t>4</a:t>
            </a:r>
            <a:endParaRPr lang="en-IN" b="1" i="1" dirty="0">
              <a:latin typeface="Times New Roman" panose="02020603050405020304" pitchFamily="18" charset="0"/>
              <a:cs typeface="Times New Roman" panose="02020603050405020304" pitchFamily="18" charset="0"/>
            </a:endParaRPr>
          </a:p>
        </p:txBody>
      </p:sp>
      <p:pic>
        <p:nvPicPr>
          <p:cNvPr id="28" name="Picture 15" descr="suivant"/>
          <p:cNvPicPr>
            <a:picLocks noChangeAspect="1" noChangeArrowheads="1" noCrop="1"/>
          </p:cNvPicPr>
          <p:nvPr/>
        </p:nvPicPr>
        <p:blipFill>
          <a:blip r:embed="rId2"/>
          <a:srcRect/>
          <a:stretch>
            <a:fillRect/>
          </a:stretch>
        </p:blipFill>
        <p:spPr bwMode="auto">
          <a:xfrm>
            <a:off x="156680" y="3484463"/>
            <a:ext cx="661712" cy="409795"/>
          </a:xfrm>
          <a:prstGeom prst="rect">
            <a:avLst/>
          </a:prstGeom>
          <a:ln>
            <a:noFill/>
          </a:ln>
          <a:effectLst>
            <a:outerShdw blurRad="292100" dist="139700" dir="2700000" algn="tl" rotWithShape="0">
              <a:srgbClr val="333333">
                <a:alpha val="65000"/>
              </a:srgbClr>
            </a:outerShdw>
          </a:effectLst>
        </p:spPr>
      </p:pic>
      <p:sp>
        <p:nvSpPr>
          <p:cNvPr id="33" name="Pentagone 32"/>
          <p:cNvSpPr/>
          <p:nvPr/>
        </p:nvSpPr>
        <p:spPr>
          <a:xfrm rot="10800000" flipV="1">
            <a:off x="8533180" y="4790538"/>
            <a:ext cx="610820" cy="304663"/>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2400" b="1" dirty="0" smtClean="0">
                <a:latin typeface="Times New Roman" panose="02020603050405020304" pitchFamily="18" charset="0"/>
                <a:cs typeface="Times New Roman" panose="02020603050405020304" pitchFamily="18" charset="0"/>
              </a:rPr>
              <a:t>8</a:t>
            </a:r>
            <a:endParaRPr lang="fr-F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5360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mph" presetSubtype="0" fill="remove" grpId="0" nodeType="clickEffect">
                                  <p:stCondLst>
                                    <p:cond delay="0"/>
                                  </p:stCondLst>
                                  <p:childTnLst>
                                    <p:animClr clrSpc="rgb" dir="cw">
                                      <p:cBhvr override="childStyle">
                                        <p:cTn id="12" dur="250" autoRev="1" fill="remove"/>
                                        <p:tgtEl>
                                          <p:spTgt spid="29"/>
                                        </p:tgtEl>
                                        <p:attrNameLst>
                                          <p:attrName>style.color</p:attrName>
                                        </p:attrNameLst>
                                      </p:cBhvr>
                                      <p:to>
                                        <a:schemeClr val="bg1"/>
                                      </p:to>
                                    </p:animClr>
                                    <p:animClr clrSpc="rgb" dir="cw">
                                      <p:cBhvr>
                                        <p:cTn id="13" dur="250" autoRev="1" fill="remove"/>
                                        <p:tgtEl>
                                          <p:spTgt spid="29"/>
                                        </p:tgtEl>
                                        <p:attrNameLst>
                                          <p:attrName>fillcolor</p:attrName>
                                        </p:attrNameLst>
                                      </p:cBhvr>
                                      <p:to>
                                        <a:schemeClr val="bg1"/>
                                      </p:to>
                                    </p:animClr>
                                    <p:set>
                                      <p:cBhvr>
                                        <p:cTn id="14" dur="250" autoRev="1" fill="remove"/>
                                        <p:tgtEl>
                                          <p:spTgt spid="29"/>
                                        </p:tgtEl>
                                        <p:attrNameLst>
                                          <p:attrName>fill.type</p:attrName>
                                        </p:attrNameLst>
                                      </p:cBhvr>
                                      <p:to>
                                        <p:strVal val="solid"/>
                                      </p:to>
                                    </p:set>
                                    <p:set>
                                      <p:cBhvr>
                                        <p:cTn id="15" dur="250" autoRev="1" fill="remove"/>
                                        <p:tgtEl>
                                          <p:spTgt spid="29"/>
                                        </p:tgtEl>
                                        <p:attrNameLst>
                                          <p:attrName>fill.on</p:attrName>
                                        </p:attrNameLst>
                                      </p:cBhvr>
                                      <p:to>
                                        <p:strVal val="true"/>
                                      </p:to>
                                    </p:set>
                                  </p:childTnLst>
                                </p:cTn>
                              </p:par>
                              <p:par>
                                <p:cTn id="16" presetID="18" presetClass="emph" presetSubtype="0" fill="hold" grpId="1" nodeType="withEffect">
                                  <p:stCondLst>
                                    <p:cond delay="0"/>
                                  </p:stCondLst>
                                  <p:iterate type="lt">
                                    <p:tmPct val="4000"/>
                                  </p:iterate>
                                  <p:childTnLst>
                                    <p:set>
                                      <p:cBhvr override="childStyle">
                                        <p:cTn id="17" dur="500" fill="hold"/>
                                        <p:tgtEl>
                                          <p:spTgt spid="30"/>
                                        </p:tgtEl>
                                        <p:attrNameLst>
                                          <p:attrName>style.textDecorationUnderline</p:attrName>
                                        </p:attrNameLst>
                                      </p:cBhvr>
                                      <p:to>
                                        <p:strVal val="true"/>
                                      </p:to>
                                    </p:set>
                                  </p:childTnLst>
                                </p:cTn>
                              </p:par>
                              <p:par>
                                <p:cTn id="18" presetID="27" presetClass="emph" presetSubtype="0" fill="remove" grpId="0" nodeType="withEffect">
                                  <p:stCondLst>
                                    <p:cond delay="0"/>
                                  </p:stCondLst>
                                  <p:childTnLst>
                                    <p:animClr clrSpc="rgb" dir="cw">
                                      <p:cBhvr override="childStyle">
                                        <p:cTn id="19" dur="250" autoRev="1" fill="remove"/>
                                        <p:tgtEl>
                                          <p:spTgt spid="31"/>
                                        </p:tgtEl>
                                        <p:attrNameLst>
                                          <p:attrName>style.color</p:attrName>
                                        </p:attrNameLst>
                                      </p:cBhvr>
                                      <p:to>
                                        <a:schemeClr val="bg1"/>
                                      </p:to>
                                    </p:animClr>
                                    <p:animClr clrSpc="rgb" dir="cw">
                                      <p:cBhvr>
                                        <p:cTn id="20" dur="250" autoRev="1" fill="remove"/>
                                        <p:tgtEl>
                                          <p:spTgt spid="31"/>
                                        </p:tgtEl>
                                        <p:attrNameLst>
                                          <p:attrName>fillcolor</p:attrName>
                                        </p:attrNameLst>
                                      </p:cBhvr>
                                      <p:to>
                                        <a:schemeClr val="bg1"/>
                                      </p:to>
                                    </p:animClr>
                                    <p:set>
                                      <p:cBhvr>
                                        <p:cTn id="21" dur="250" autoRev="1" fill="remove"/>
                                        <p:tgtEl>
                                          <p:spTgt spid="31"/>
                                        </p:tgtEl>
                                        <p:attrNameLst>
                                          <p:attrName>fill.type</p:attrName>
                                        </p:attrNameLst>
                                      </p:cBhvr>
                                      <p:to>
                                        <p:strVal val="solid"/>
                                      </p:to>
                                    </p:set>
                                    <p:set>
                                      <p:cBhvr>
                                        <p:cTn id="22" dur="250" autoRev="1" fill="remove"/>
                                        <p:tgtEl>
                                          <p:spTgt spid="31"/>
                                        </p:tgtEl>
                                        <p:attrNameLst>
                                          <p:attrName>fill.on</p:attrName>
                                        </p:attrNameLst>
                                      </p:cBhvr>
                                      <p:to>
                                        <p:strVal val="true"/>
                                      </p:to>
                                    </p:set>
                                  </p:childTnLst>
                                </p:cTn>
                              </p:par>
                              <p:par>
                                <p:cTn id="23" presetID="27" presetClass="emph" presetSubtype="0" fill="remove" grpId="1" nodeType="withEffect">
                                  <p:stCondLst>
                                    <p:cond delay="0"/>
                                  </p:stCondLst>
                                  <p:childTnLst>
                                    <p:animClr clrSpc="rgb" dir="cw">
                                      <p:cBhvr override="childStyle">
                                        <p:cTn id="24" dur="250" autoRev="1" fill="remove"/>
                                        <p:tgtEl>
                                          <p:spTgt spid="29"/>
                                        </p:tgtEl>
                                        <p:attrNameLst>
                                          <p:attrName>style.color</p:attrName>
                                        </p:attrNameLst>
                                      </p:cBhvr>
                                      <p:to>
                                        <a:schemeClr val="bg1"/>
                                      </p:to>
                                    </p:animClr>
                                    <p:animClr clrSpc="rgb" dir="cw">
                                      <p:cBhvr>
                                        <p:cTn id="25" dur="250" autoRev="1" fill="remove"/>
                                        <p:tgtEl>
                                          <p:spTgt spid="29"/>
                                        </p:tgtEl>
                                        <p:attrNameLst>
                                          <p:attrName>fillcolor</p:attrName>
                                        </p:attrNameLst>
                                      </p:cBhvr>
                                      <p:to>
                                        <a:schemeClr val="bg1"/>
                                      </p:to>
                                    </p:animClr>
                                    <p:set>
                                      <p:cBhvr>
                                        <p:cTn id="26" dur="250" autoRev="1" fill="remove"/>
                                        <p:tgtEl>
                                          <p:spTgt spid="29"/>
                                        </p:tgtEl>
                                        <p:attrNameLst>
                                          <p:attrName>fill.type</p:attrName>
                                        </p:attrNameLst>
                                      </p:cBhvr>
                                      <p:to>
                                        <p:strVal val="solid"/>
                                      </p:to>
                                    </p:set>
                                    <p:set>
                                      <p:cBhvr>
                                        <p:cTn id="27" dur="250" autoRev="1" fill="remove"/>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1"/>
      <p:bldP spid="3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5970</TotalTime>
  <Words>1067</Words>
  <Application>Microsoft Office PowerPoint</Application>
  <PresentationFormat>On-screen Show (16:9)</PresentationFormat>
  <Paragraphs>284</Paragraphs>
  <Slides>27</Slides>
  <Notes>8</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Cambria</vt:lpstr>
      <vt:lpstr>Cambria Math</vt:lpstr>
      <vt:lpstr>Castellar</vt:lpstr>
      <vt:lpstr>Monotype Corsiva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a</cp:lastModifiedBy>
  <cp:revision>304</cp:revision>
  <dcterms:created xsi:type="dcterms:W3CDTF">2013-08-21T19:17:07Z</dcterms:created>
  <dcterms:modified xsi:type="dcterms:W3CDTF">2020-07-09T19:44:12Z</dcterms:modified>
</cp:coreProperties>
</file>